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xml" ContentType="application/vnd.openxmlformats-officedocument.presentationml.tags+xml"/>
  <Override PartName="/ppt/notesSlides/notesSlide38.xml" ContentType="application/vnd.openxmlformats-officedocument.presentationml.notesSlide+xml"/>
  <Override PartName="/ppt/tags/tag2.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3.xml" ContentType="application/vnd.openxmlformats-officedocument.presentationml.tags+xml"/>
  <Override PartName="/ppt/notesSlides/notesSlide46.xml" ContentType="application/vnd.openxmlformats-officedocument.presentationml.notesSlide+xml"/>
  <Override PartName="/ppt/tags/tag4.xml" ContentType="application/vnd.openxmlformats-officedocument.presentationml.tags+xml"/>
  <Override PartName="/ppt/notesSlides/notesSlide47.xml" ContentType="application/vnd.openxmlformats-officedocument.presentationml.notesSlide+xml"/>
  <Override PartName="/ppt/tags/tag5.xml" ContentType="application/vnd.openxmlformats-officedocument.presentationml.tags+xml"/>
  <Override PartName="/ppt/notesSlides/notesSlide48.xml" ContentType="application/vnd.openxmlformats-officedocument.presentationml.notesSlide+xml"/>
  <Override PartName="/ppt/tags/tag6.xml" ContentType="application/vnd.openxmlformats-officedocument.presentationml.tags+xml"/>
  <Override PartName="/ppt/notesSlides/notesSlide49.xml" ContentType="application/vnd.openxmlformats-officedocument.presentationml.notesSlide+xml"/>
  <Override PartName="/ppt/tags/tag7.xml" ContentType="application/vnd.openxmlformats-officedocument.presentationml.tags+xml"/>
  <Override PartName="/ppt/notesSlides/notesSlide50.xml" ContentType="application/vnd.openxmlformats-officedocument.presentationml.notesSlide+xml"/>
  <Override PartName="/ppt/tags/tag8.xml" ContentType="application/vnd.openxmlformats-officedocument.presentationml.tags+xml"/>
  <Override PartName="/ppt/notesSlides/notesSlide51.xml" ContentType="application/vnd.openxmlformats-officedocument.presentationml.notesSlide+xml"/>
  <Override PartName="/ppt/tags/tag9.xml" ContentType="application/vnd.openxmlformats-officedocument.presentationml.tags+xml"/>
  <Override PartName="/ppt/notesSlides/notesSlide52.xml" ContentType="application/vnd.openxmlformats-officedocument.presentationml.notesSlide+xml"/>
  <Override PartName="/ppt/tags/tag10.xml" ContentType="application/vnd.openxmlformats-officedocument.presentationml.tags+xml"/>
  <Override PartName="/ppt/notesSlides/notesSlide53.xml" ContentType="application/vnd.openxmlformats-officedocument.presentationml.notesSlide+xml"/>
  <Override PartName="/ppt/tags/tag11.xml" ContentType="application/vnd.openxmlformats-officedocument.presentationml.tags+xml"/>
  <Override PartName="/ppt/notesSlides/notesSlide54.xml" ContentType="application/vnd.openxmlformats-officedocument.presentationml.notesSlide+xml"/>
  <Override PartName="/ppt/tags/tag12.xml" ContentType="application/vnd.openxmlformats-officedocument.presentationml.tags+xml"/>
  <Override PartName="/ppt/notesSlides/notesSlide55.xml" ContentType="application/vnd.openxmlformats-officedocument.presentationml.notesSlide+xml"/>
  <Override PartName="/ppt/tags/tag13.xml" ContentType="application/vnd.openxmlformats-officedocument.presentationml.tags+xml"/>
  <Override PartName="/ppt/notesSlides/notesSlide56.xml" ContentType="application/vnd.openxmlformats-officedocument.presentationml.notesSlide+xml"/>
  <Override PartName="/ppt/tags/tag14.xml" ContentType="application/vnd.openxmlformats-officedocument.presentationml.tags+xml"/>
  <Override PartName="/ppt/notesSlides/notesSlide57.xml" ContentType="application/vnd.openxmlformats-officedocument.presentationml.notesSlide+xml"/>
  <Override PartName="/ppt/tags/tag15.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104"/>
  </p:notesMasterIdLst>
  <p:sldIdLst>
    <p:sldId id="256" r:id="rId2"/>
    <p:sldId id="1050" r:id="rId3"/>
    <p:sldId id="857" r:id="rId4"/>
    <p:sldId id="858" r:id="rId5"/>
    <p:sldId id="926" r:id="rId6"/>
    <p:sldId id="927" r:id="rId7"/>
    <p:sldId id="928" r:id="rId8"/>
    <p:sldId id="933" r:id="rId9"/>
    <p:sldId id="921" r:id="rId10"/>
    <p:sldId id="1034" r:id="rId11"/>
    <p:sldId id="1035" r:id="rId12"/>
    <p:sldId id="299" r:id="rId13"/>
    <p:sldId id="1036" r:id="rId14"/>
    <p:sldId id="1037" r:id="rId15"/>
    <p:sldId id="1039" r:id="rId16"/>
    <p:sldId id="896" r:id="rId17"/>
    <p:sldId id="304" r:id="rId18"/>
    <p:sldId id="1038" r:id="rId19"/>
    <p:sldId id="305" r:id="rId20"/>
    <p:sldId id="306" r:id="rId21"/>
    <p:sldId id="307" r:id="rId22"/>
    <p:sldId id="1040" r:id="rId23"/>
    <p:sldId id="1041" r:id="rId24"/>
    <p:sldId id="1042" r:id="rId25"/>
    <p:sldId id="1044" r:id="rId26"/>
    <p:sldId id="387" r:id="rId27"/>
    <p:sldId id="311" r:id="rId28"/>
    <p:sldId id="389" r:id="rId29"/>
    <p:sldId id="312" r:id="rId30"/>
    <p:sldId id="1045" r:id="rId31"/>
    <p:sldId id="1046" r:id="rId32"/>
    <p:sldId id="1047" r:id="rId33"/>
    <p:sldId id="922" r:id="rId34"/>
    <p:sldId id="1048" r:id="rId35"/>
    <p:sldId id="1049" r:id="rId36"/>
    <p:sldId id="368" r:id="rId37"/>
    <p:sldId id="369" r:id="rId38"/>
    <p:sldId id="346" r:id="rId39"/>
    <p:sldId id="347" r:id="rId40"/>
    <p:sldId id="349" r:id="rId41"/>
    <p:sldId id="350" r:id="rId42"/>
    <p:sldId id="348" r:id="rId43"/>
    <p:sldId id="351" r:id="rId44"/>
    <p:sldId id="352" r:id="rId45"/>
    <p:sldId id="353" r:id="rId46"/>
    <p:sldId id="354" r:id="rId47"/>
    <p:sldId id="355" r:id="rId48"/>
    <p:sldId id="356" r:id="rId49"/>
    <p:sldId id="357" r:id="rId50"/>
    <p:sldId id="358" r:id="rId51"/>
    <p:sldId id="359" r:id="rId52"/>
    <p:sldId id="360" r:id="rId53"/>
    <p:sldId id="268" r:id="rId54"/>
    <p:sldId id="361" r:id="rId55"/>
    <p:sldId id="362" r:id="rId56"/>
    <p:sldId id="363" r:id="rId57"/>
    <p:sldId id="1051" r:id="rId58"/>
    <p:sldId id="407" r:id="rId59"/>
    <p:sldId id="408" r:id="rId60"/>
    <p:sldId id="410" r:id="rId61"/>
    <p:sldId id="411" r:id="rId62"/>
    <p:sldId id="412" r:id="rId63"/>
    <p:sldId id="425" r:id="rId64"/>
    <p:sldId id="427" r:id="rId65"/>
    <p:sldId id="309" r:id="rId66"/>
    <p:sldId id="430" r:id="rId67"/>
    <p:sldId id="310" r:id="rId68"/>
    <p:sldId id="1054" r:id="rId69"/>
    <p:sldId id="1053" r:id="rId70"/>
    <p:sldId id="432" r:id="rId71"/>
    <p:sldId id="1055" r:id="rId72"/>
    <p:sldId id="1056" r:id="rId73"/>
    <p:sldId id="1057" r:id="rId74"/>
    <p:sldId id="437" r:id="rId75"/>
    <p:sldId id="438" r:id="rId76"/>
    <p:sldId id="439" r:id="rId77"/>
    <p:sldId id="445" r:id="rId78"/>
    <p:sldId id="448" r:id="rId79"/>
    <p:sldId id="442" r:id="rId80"/>
    <p:sldId id="1058" r:id="rId81"/>
    <p:sldId id="1059" r:id="rId82"/>
    <p:sldId id="451" r:id="rId83"/>
    <p:sldId id="481" r:id="rId84"/>
    <p:sldId id="482" r:id="rId85"/>
    <p:sldId id="1060" r:id="rId86"/>
    <p:sldId id="1061" r:id="rId87"/>
    <p:sldId id="1062" r:id="rId88"/>
    <p:sldId id="316" r:id="rId89"/>
    <p:sldId id="317" r:id="rId90"/>
    <p:sldId id="318" r:id="rId91"/>
    <p:sldId id="319" r:id="rId92"/>
    <p:sldId id="320" r:id="rId93"/>
    <p:sldId id="321" r:id="rId94"/>
    <p:sldId id="323" r:id="rId95"/>
    <p:sldId id="324" r:id="rId96"/>
    <p:sldId id="331" r:id="rId97"/>
    <p:sldId id="325" r:id="rId98"/>
    <p:sldId id="326" r:id="rId99"/>
    <p:sldId id="327" r:id="rId100"/>
    <p:sldId id="328" r:id="rId101"/>
    <p:sldId id="864" r:id="rId102"/>
    <p:sldId id="899" r:id="rId103"/>
  </p:sldIdLst>
  <p:sldSz cx="9144000" cy="5143500" type="screen16x9"/>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g hong" initials="lh" lastIdx="2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20606"/>
    <a:srgbClr val="FF7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53" autoAdjust="0"/>
    <p:restoredTop sz="62338" autoAdjust="0"/>
  </p:normalViewPr>
  <p:slideViewPr>
    <p:cSldViewPr snapToGrid="0" snapToObjects="1">
      <p:cViewPr varScale="1">
        <p:scale>
          <a:sx n="96" d="100"/>
          <a:sy n="96" d="100"/>
        </p:scale>
        <p:origin x="1672"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74BE98-BDC2-4872-A980-C2AED41D14BE}" type="doc">
      <dgm:prSet loTypeId="urn:microsoft.com/office/officeart/2005/8/layout/radial2" loCatId="relationship" qsTypeId="urn:microsoft.com/office/officeart/2005/8/quickstyle/simple5" qsCatId="simple" csTypeId="urn:microsoft.com/office/officeart/2005/8/colors/colorful5" csCatId="colorful" phldr="1"/>
      <dgm:spPr/>
      <dgm:t>
        <a:bodyPr/>
        <a:lstStyle/>
        <a:p>
          <a:endParaRPr lang="zh-CN" altLang="en-US"/>
        </a:p>
      </dgm:t>
    </dgm:pt>
    <dgm:pt modelId="{61B27F7A-9AAE-4A09-97BF-BB46B5DB9D5A}">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rtl="0"/>
          <a:r>
            <a:rPr lang="en-US" altLang="zh-CN" sz="2000" dirty="0">
              <a:solidFill>
                <a:schemeClr val="accent2">
                  <a:lumMod val="40000"/>
                  <a:lumOff val="60000"/>
                </a:schemeClr>
              </a:solidFill>
            </a:rPr>
            <a:t>A</a:t>
          </a:r>
          <a:endParaRPr lang="zh-CN" sz="2000" dirty="0">
            <a:solidFill>
              <a:schemeClr val="accent2">
                <a:lumMod val="40000"/>
                <a:lumOff val="60000"/>
              </a:schemeClr>
            </a:solidFill>
          </a:endParaRPr>
        </a:p>
      </dgm:t>
    </dgm:pt>
    <dgm:pt modelId="{E77E0E8B-67C3-4D54-94E4-F74F664EBC9F}" type="parTrans" cxnId="{47719D03-F722-4CF8-92A7-A79088096D3F}">
      <dgm:prSet>
        <dgm:style>
          <a:lnRef idx="2">
            <a:schemeClr val="accent2"/>
          </a:lnRef>
          <a:fillRef idx="0">
            <a:schemeClr val="accent2"/>
          </a:fillRef>
          <a:effectRef idx="1">
            <a:schemeClr val="accent2"/>
          </a:effectRef>
          <a:fontRef idx="minor">
            <a:schemeClr val="tx1"/>
          </a:fontRef>
        </dgm:style>
      </dgm:prSet>
      <dgm:spPr/>
      <dgm:t>
        <a:bodyPr/>
        <a:lstStyle/>
        <a:p>
          <a:endParaRPr lang="zh-CN" altLang="en-US"/>
        </a:p>
      </dgm:t>
    </dgm:pt>
    <dgm:pt modelId="{37ECB5E8-9CD7-4F0B-B5B0-57274E6EAD8F}" type="sibTrans" cxnId="{47719D03-F722-4CF8-92A7-A79088096D3F}">
      <dgm:prSet/>
      <dgm:spPr/>
      <dgm:t>
        <a:bodyPr/>
        <a:lstStyle/>
        <a:p>
          <a:endParaRPr lang="zh-CN" altLang="en-US"/>
        </a:p>
      </dgm:t>
    </dgm:pt>
    <dgm:pt modelId="{0A181B56-0C2F-4DC4-AEB7-72EC8A3694A9}">
      <dgm:prSet custT="1"/>
      <dgm:spPr/>
      <dgm:t>
        <a:bodyPr/>
        <a:lstStyle/>
        <a:p>
          <a:pPr rtl="0"/>
          <a:r>
            <a:rPr lang="en-US" sz="2000" dirty="0"/>
            <a:t>D</a:t>
          </a:r>
        </a:p>
      </dgm:t>
    </dgm:pt>
    <dgm:pt modelId="{9AAC1CF9-2598-47CE-B65C-C29EED05DBB5}" type="parTrans" cxnId="{53F15842-D6BE-46AC-8D54-63F75F353031}">
      <dgm:prSet>
        <dgm:style>
          <a:lnRef idx="2">
            <a:schemeClr val="accent2"/>
          </a:lnRef>
          <a:fillRef idx="0">
            <a:schemeClr val="accent2"/>
          </a:fillRef>
          <a:effectRef idx="1">
            <a:schemeClr val="accent2"/>
          </a:effectRef>
          <a:fontRef idx="minor">
            <a:schemeClr val="tx1"/>
          </a:fontRef>
        </dgm:style>
      </dgm:prSet>
      <dgm:spPr/>
      <dgm:t>
        <a:bodyPr/>
        <a:lstStyle/>
        <a:p>
          <a:endParaRPr lang="zh-CN" altLang="en-US"/>
        </a:p>
      </dgm:t>
    </dgm:pt>
    <dgm:pt modelId="{C3D507F1-241B-4ACA-B256-C72A0D9DB40D}" type="sibTrans" cxnId="{53F15842-D6BE-46AC-8D54-63F75F353031}">
      <dgm:prSet/>
      <dgm:spPr/>
      <dgm:t>
        <a:bodyPr/>
        <a:lstStyle/>
        <a:p>
          <a:endParaRPr lang="zh-CN" altLang="en-US"/>
        </a:p>
      </dgm:t>
    </dgm:pt>
    <dgm:pt modelId="{451DABE6-697D-4CC8-9B52-E0C86AE870D6}">
      <dgm:prSet custT="1"/>
      <dgm:spPr/>
      <dgm:t>
        <a:bodyPr/>
        <a:lstStyle/>
        <a:p>
          <a:pPr rtl="0"/>
          <a:r>
            <a:rPr lang="en-US" altLang="zh-CN" sz="2000" dirty="0"/>
            <a:t>E</a:t>
          </a:r>
          <a:endParaRPr lang="zh-CN" sz="2000" dirty="0"/>
        </a:p>
      </dgm:t>
    </dgm:pt>
    <dgm:pt modelId="{6B0E4F52-9AAE-4ADC-AD65-611095597BA4}" type="parTrans" cxnId="{7E9DD33D-1870-4466-875E-9BC7555D27CB}">
      <dgm:prSet>
        <dgm:style>
          <a:lnRef idx="2">
            <a:schemeClr val="accent2"/>
          </a:lnRef>
          <a:fillRef idx="0">
            <a:schemeClr val="accent2"/>
          </a:fillRef>
          <a:effectRef idx="1">
            <a:schemeClr val="accent2"/>
          </a:effectRef>
          <a:fontRef idx="minor">
            <a:schemeClr val="tx1"/>
          </a:fontRef>
        </dgm:style>
      </dgm:prSet>
      <dgm:spPr/>
      <dgm:t>
        <a:bodyPr/>
        <a:lstStyle/>
        <a:p>
          <a:endParaRPr lang="zh-CN" altLang="en-US"/>
        </a:p>
      </dgm:t>
    </dgm:pt>
    <dgm:pt modelId="{73D2E386-A777-43F6-AF16-9F9CFBF63B25}" type="sibTrans" cxnId="{7E9DD33D-1870-4466-875E-9BC7555D27CB}">
      <dgm:prSet/>
      <dgm:spPr/>
      <dgm:t>
        <a:bodyPr/>
        <a:lstStyle/>
        <a:p>
          <a:endParaRPr lang="zh-CN" altLang="en-US"/>
        </a:p>
      </dgm:t>
    </dgm:pt>
    <dgm:pt modelId="{BC9C6260-6EDE-463D-8D69-9F09A16A1F3A}">
      <dgm:prSet custT="1"/>
      <dgm:spPr/>
      <dgm:t>
        <a:bodyPr/>
        <a:lstStyle/>
        <a:p>
          <a:pPr rtl="0"/>
          <a:r>
            <a:rPr lang="en-US" altLang="zh-CN" sz="2000" dirty="0">
              <a:solidFill>
                <a:schemeClr val="tx1"/>
              </a:solidFill>
            </a:rPr>
            <a:t>C</a:t>
          </a:r>
          <a:endParaRPr lang="zh-CN" sz="2000" dirty="0">
            <a:solidFill>
              <a:schemeClr val="tx1"/>
            </a:solidFill>
          </a:endParaRPr>
        </a:p>
      </dgm:t>
    </dgm:pt>
    <dgm:pt modelId="{CF7484E0-6FF4-4640-957D-2C4FAA235954}" type="parTrans" cxnId="{E3866569-EDDF-4674-975A-BDABCC71848B}">
      <dgm:prSet>
        <dgm:style>
          <a:lnRef idx="2">
            <a:schemeClr val="accent2"/>
          </a:lnRef>
          <a:fillRef idx="0">
            <a:schemeClr val="accent2"/>
          </a:fillRef>
          <a:effectRef idx="1">
            <a:schemeClr val="accent2"/>
          </a:effectRef>
          <a:fontRef idx="minor">
            <a:schemeClr val="tx1"/>
          </a:fontRef>
        </dgm:style>
      </dgm:prSet>
      <dgm:spPr/>
      <dgm:t>
        <a:bodyPr/>
        <a:lstStyle/>
        <a:p>
          <a:endParaRPr lang="zh-CN" altLang="en-US"/>
        </a:p>
      </dgm:t>
    </dgm:pt>
    <dgm:pt modelId="{E8754D70-BE6B-4ED7-92F4-5B0827C593B9}" type="sibTrans" cxnId="{E3866569-EDDF-4674-975A-BDABCC71848B}">
      <dgm:prSet/>
      <dgm:spPr/>
      <dgm:t>
        <a:bodyPr/>
        <a:lstStyle/>
        <a:p>
          <a:endParaRPr lang="zh-CN" altLang="en-US"/>
        </a:p>
      </dgm:t>
    </dgm:pt>
    <dgm:pt modelId="{4F76563C-08EE-4F03-B0BA-BB10B535C37D}">
      <dgm:prSet>
        <dgm:style>
          <a:lnRef idx="2">
            <a:schemeClr val="accent1">
              <a:shade val="50000"/>
            </a:schemeClr>
          </a:lnRef>
          <a:fillRef idx="1">
            <a:schemeClr val="accent1"/>
          </a:fillRef>
          <a:effectRef idx="0">
            <a:schemeClr val="accent1"/>
          </a:effectRef>
          <a:fontRef idx="minor">
            <a:schemeClr val="lt1"/>
          </a:fontRef>
        </dgm:style>
      </dgm:prSet>
      <dgm:spPr/>
      <dgm:t>
        <a:bodyPr/>
        <a:lstStyle/>
        <a:p>
          <a:pPr rtl="0"/>
          <a:r>
            <a:rPr lang="en-US" altLang="zh-CN" dirty="0">
              <a:solidFill>
                <a:schemeClr val="accent2">
                  <a:lumMod val="40000"/>
                  <a:lumOff val="60000"/>
                </a:schemeClr>
              </a:solidFill>
            </a:rPr>
            <a:t>T</a:t>
          </a:r>
          <a:endParaRPr lang="zh-CN" dirty="0">
            <a:solidFill>
              <a:schemeClr val="accent2">
                <a:lumMod val="40000"/>
                <a:lumOff val="60000"/>
              </a:schemeClr>
            </a:solidFill>
          </a:endParaRPr>
        </a:p>
      </dgm:t>
    </dgm:pt>
    <dgm:pt modelId="{791360C2-E86D-435D-B663-AEB5CF8F066D}" type="sibTrans" cxnId="{6356CDFB-397D-4171-B931-7CAF6AAB82D1}">
      <dgm:prSet/>
      <dgm:spPr/>
      <dgm:t>
        <a:bodyPr/>
        <a:lstStyle/>
        <a:p>
          <a:endParaRPr lang="zh-CN" altLang="en-US"/>
        </a:p>
      </dgm:t>
    </dgm:pt>
    <dgm:pt modelId="{FB36304C-0D92-4595-A74C-083E901C3A1F}" type="parTrans" cxnId="{6356CDFB-397D-4171-B931-7CAF6AAB82D1}">
      <dgm:prSet/>
      <dgm:spPr/>
      <dgm:t>
        <a:bodyPr/>
        <a:lstStyle/>
        <a:p>
          <a:endParaRPr lang="zh-CN" altLang="en-US"/>
        </a:p>
      </dgm:t>
    </dgm:pt>
    <dgm:pt modelId="{F3145235-DA6B-4994-A85F-E377831E484D}" type="pres">
      <dgm:prSet presAssocID="{5A74BE98-BDC2-4872-A980-C2AED41D14BE}" presName="composite" presStyleCnt="0">
        <dgm:presLayoutVars>
          <dgm:chMax val="5"/>
          <dgm:dir/>
          <dgm:animLvl val="ctr"/>
          <dgm:resizeHandles val="exact"/>
        </dgm:presLayoutVars>
      </dgm:prSet>
      <dgm:spPr/>
    </dgm:pt>
    <dgm:pt modelId="{277FCDD6-ECCD-4579-9CB5-4F0A9678CE84}" type="pres">
      <dgm:prSet presAssocID="{5A74BE98-BDC2-4872-A980-C2AED41D14BE}" presName="cycle" presStyleCnt="0"/>
      <dgm:spPr/>
    </dgm:pt>
    <dgm:pt modelId="{9635F04B-6EBC-499A-A8CA-907933BD6ACC}" type="pres">
      <dgm:prSet presAssocID="{5A74BE98-BDC2-4872-A980-C2AED41D14BE}" presName="centerShape" presStyleCnt="0"/>
      <dgm:spPr/>
    </dgm:pt>
    <dgm:pt modelId="{D3F0BDCB-0971-4A61-A5C1-B6A3D5917005}" type="pres">
      <dgm:prSet presAssocID="{5A74BE98-BDC2-4872-A980-C2AED41D14BE}" presName="connSite" presStyleLbl="node1" presStyleIdx="0" presStyleCnt="6"/>
      <dgm:spPr/>
    </dgm:pt>
    <dgm:pt modelId="{3B3ACF9A-DE97-427B-8B7D-6426B81A6E92}" type="pres">
      <dgm:prSet presAssocID="{5A74BE98-BDC2-4872-A980-C2AED41D14BE}" presName="visible" presStyleLbl="node1" presStyleIdx="0" presStyleCnt="6">
        <dgm:style>
          <a:lnRef idx="1">
            <a:schemeClr val="accent6"/>
          </a:lnRef>
          <a:fillRef idx="2">
            <a:schemeClr val="accent6"/>
          </a:fillRef>
          <a:effectRef idx="1">
            <a:schemeClr val="accent6"/>
          </a:effectRef>
          <a:fontRef idx="minor">
            <a:schemeClr val="dk1"/>
          </a:fontRef>
        </dgm:style>
      </dgm:prSet>
      <dgm:spPr/>
    </dgm:pt>
    <dgm:pt modelId="{3922941D-7DE1-4562-8586-D63718788636}" type="pres">
      <dgm:prSet presAssocID="{E77E0E8B-67C3-4D54-94E4-F74F664EBC9F}" presName="Name25" presStyleLbl="parChTrans1D1" presStyleIdx="0" presStyleCnt="5"/>
      <dgm:spPr/>
    </dgm:pt>
    <dgm:pt modelId="{4C1ACEBE-518D-45D8-A3CD-EA89446B0A0B}" type="pres">
      <dgm:prSet presAssocID="{61B27F7A-9AAE-4A09-97BF-BB46B5DB9D5A}" presName="node" presStyleCnt="0"/>
      <dgm:spPr/>
    </dgm:pt>
    <dgm:pt modelId="{6A7CC556-0BBE-4A82-8214-8FD107AAE265}" type="pres">
      <dgm:prSet presAssocID="{61B27F7A-9AAE-4A09-97BF-BB46B5DB9D5A}" presName="parentNode" presStyleLbl="node1" presStyleIdx="1" presStyleCnt="6">
        <dgm:presLayoutVars>
          <dgm:chMax val="1"/>
          <dgm:bulletEnabled val="1"/>
        </dgm:presLayoutVars>
      </dgm:prSet>
      <dgm:spPr/>
    </dgm:pt>
    <dgm:pt modelId="{056BDB14-6908-4937-97B2-4BEA9EDA823B}" type="pres">
      <dgm:prSet presAssocID="{61B27F7A-9AAE-4A09-97BF-BB46B5DB9D5A}" presName="childNode" presStyleLbl="revTx" presStyleIdx="0" presStyleCnt="0">
        <dgm:presLayoutVars>
          <dgm:bulletEnabled val="1"/>
        </dgm:presLayoutVars>
      </dgm:prSet>
      <dgm:spPr/>
    </dgm:pt>
    <dgm:pt modelId="{E0F1DB3F-B7F5-4432-9825-80C736BE223C}" type="pres">
      <dgm:prSet presAssocID="{FB36304C-0D92-4595-A74C-083E901C3A1F}" presName="Name25" presStyleLbl="parChTrans1D1" presStyleIdx="1" presStyleCnt="5"/>
      <dgm:spPr/>
    </dgm:pt>
    <dgm:pt modelId="{88A366F3-E292-41E7-B691-8FA336C1C3A2}" type="pres">
      <dgm:prSet presAssocID="{4F76563C-08EE-4F03-B0BA-BB10B535C37D}" presName="node" presStyleCnt="0"/>
      <dgm:spPr/>
    </dgm:pt>
    <dgm:pt modelId="{AA81C976-3539-407F-BBAA-7028EE168E8F}" type="pres">
      <dgm:prSet presAssocID="{4F76563C-08EE-4F03-B0BA-BB10B535C37D}" presName="parentNode" presStyleLbl="node1" presStyleIdx="2" presStyleCnt="6" custScaleX="192597" custScaleY="201181" custLinFactX="-100000" custLinFactY="37024" custLinFactNeighborX="-137951" custLinFactNeighborY="100000">
        <dgm:presLayoutVars>
          <dgm:chMax val="1"/>
          <dgm:bulletEnabled val="1"/>
        </dgm:presLayoutVars>
      </dgm:prSet>
      <dgm:spPr/>
    </dgm:pt>
    <dgm:pt modelId="{6353B831-3865-457F-9B9D-F86D423EDD40}" type="pres">
      <dgm:prSet presAssocID="{4F76563C-08EE-4F03-B0BA-BB10B535C37D}" presName="childNode" presStyleLbl="revTx" presStyleIdx="0" presStyleCnt="0">
        <dgm:presLayoutVars>
          <dgm:bulletEnabled val="1"/>
        </dgm:presLayoutVars>
      </dgm:prSet>
      <dgm:spPr/>
    </dgm:pt>
    <dgm:pt modelId="{47B59F4D-B200-4190-A958-30A14D83FFDC}" type="pres">
      <dgm:prSet presAssocID="{CF7484E0-6FF4-4640-957D-2C4FAA235954}" presName="Name25" presStyleLbl="parChTrans1D1" presStyleIdx="2" presStyleCnt="5"/>
      <dgm:spPr/>
    </dgm:pt>
    <dgm:pt modelId="{B1D2A7AB-60DA-4055-B070-3017D00E06D4}" type="pres">
      <dgm:prSet presAssocID="{BC9C6260-6EDE-463D-8D69-9F09A16A1F3A}" presName="node" presStyleCnt="0"/>
      <dgm:spPr/>
    </dgm:pt>
    <dgm:pt modelId="{0B548F28-807C-44A8-93CB-E65A5036DF48}" type="pres">
      <dgm:prSet presAssocID="{BC9C6260-6EDE-463D-8D69-9F09A16A1F3A}" presName="parentNode" presStyleLbl="node1" presStyleIdx="3" presStyleCnt="6" custLinFactNeighborX="9570" custLinFactNeighborY="-89206">
        <dgm:presLayoutVars>
          <dgm:chMax val="1"/>
          <dgm:bulletEnabled val="1"/>
        </dgm:presLayoutVars>
      </dgm:prSet>
      <dgm:spPr/>
    </dgm:pt>
    <dgm:pt modelId="{02380E50-7793-45F4-A67A-8642C4A2BE8C}" type="pres">
      <dgm:prSet presAssocID="{BC9C6260-6EDE-463D-8D69-9F09A16A1F3A}" presName="childNode" presStyleLbl="revTx" presStyleIdx="0" presStyleCnt="0">
        <dgm:presLayoutVars>
          <dgm:bulletEnabled val="1"/>
        </dgm:presLayoutVars>
      </dgm:prSet>
      <dgm:spPr/>
    </dgm:pt>
    <dgm:pt modelId="{FDBBD5A5-038A-48E6-9C1C-EBC40DEEE21F}" type="pres">
      <dgm:prSet presAssocID="{9AAC1CF9-2598-47CE-B65C-C29EED05DBB5}" presName="Name25" presStyleLbl="parChTrans1D1" presStyleIdx="3" presStyleCnt="5"/>
      <dgm:spPr/>
    </dgm:pt>
    <dgm:pt modelId="{5AC08762-A6CF-44BF-949D-479B608AFD72}" type="pres">
      <dgm:prSet presAssocID="{0A181B56-0C2F-4DC4-AEB7-72EC8A3694A9}" presName="node" presStyleCnt="0"/>
      <dgm:spPr/>
    </dgm:pt>
    <dgm:pt modelId="{9A38F307-B867-4188-AD3A-F85FEE30021F}" type="pres">
      <dgm:prSet presAssocID="{0A181B56-0C2F-4DC4-AEB7-72EC8A3694A9}" presName="parentNode" presStyleLbl="node1" presStyleIdx="4" presStyleCnt="6" custLinFactNeighborX="35695" custLinFactNeighborY="-25658">
        <dgm:presLayoutVars>
          <dgm:chMax val="1"/>
          <dgm:bulletEnabled val="1"/>
        </dgm:presLayoutVars>
      </dgm:prSet>
      <dgm:spPr/>
    </dgm:pt>
    <dgm:pt modelId="{997A3968-797C-415B-A50A-996A996E1944}" type="pres">
      <dgm:prSet presAssocID="{0A181B56-0C2F-4DC4-AEB7-72EC8A3694A9}" presName="childNode" presStyleLbl="revTx" presStyleIdx="0" presStyleCnt="0">
        <dgm:presLayoutVars>
          <dgm:bulletEnabled val="1"/>
        </dgm:presLayoutVars>
      </dgm:prSet>
      <dgm:spPr/>
    </dgm:pt>
    <dgm:pt modelId="{E485EAD8-876B-4176-BA45-CB293E4E5AC9}" type="pres">
      <dgm:prSet presAssocID="{6B0E4F52-9AAE-4ADC-AD65-611095597BA4}" presName="Name25" presStyleLbl="parChTrans1D1" presStyleIdx="4" presStyleCnt="5"/>
      <dgm:spPr/>
    </dgm:pt>
    <dgm:pt modelId="{6ECB73A0-18AF-497A-8C01-C274CA60CB0C}" type="pres">
      <dgm:prSet presAssocID="{451DABE6-697D-4CC8-9B52-E0C86AE870D6}" presName="node" presStyleCnt="0"/>
      <dgm:spPr/>
    </dgm:pt>
    <dgm:pt modelId="{9C0EEE2B-4D71-4D10-B5BB-ECF58B12D28F}" type="pres">
      <dgm:prSet presAssocID="{451DABE6-697D-4CC8-9B52-E0C86AE870D6}" presName="parentNode" presStyleLbl="node1" presStyleIdx="5" presStyleCnt="6">
        <dgm:presLayoutVars>
          <dgm:chMax val="1"/>
          <dgm:bulletEnabled val="1"/>
        </dgm:presLayoutVars>
      </dgm:prSet>
      <dgm:spPr/>
    </dgm:pt>
    <dgm:pt modelId="{70266DB9-AFAF-48F9-A115-78C1B212AEE1}" type="pres">
      <dgm:prSet presAssocID="{451DABE6-697D-4CC8-9B52-E0C86AE870D6}" presName="childNode" presStyleLbl="revTx" presStyleIdx="0" presStyleCnt="0">
        <dgm:presLayoutVars>
          <dgm:bulletEnabled val="1"/>
        </dgm:presLayoutVars>
      </dgm:prSet>
      <dgm:spPr/>
    </dgm:pt>
  </dgm:ptLst>
  <dgm:cxnLst>
    <dgm:cxn modelId="{47719D03-F722-4CF8-92A7-A79088096D3F}" srcId="{5A74BE98-BDC2-4872-A980-C2AED41D14BE}" destId="{61B27F7A-9AAE-4A09-97BF-BB46B5DB9D5A}" srcOrd="0" destOrd="0" parTransId="{E77E0E8B-67C3-4D54-94E4-F74F664EBC9F}" sibTransId="{37ECB5E8-9CD7-4F0B-B5B0-57274E6EAD8F}"/>
    <dgm:cxn modelId="{00451B35-7C0F-42D8-A415-036031AC9437}" type="presOf" srcId="{BC9C6260-6EDE-463D-8D69-9F09A16A1F3A}" destId="{0B548F28-807C-44A8-93CB-E65A5036DF48}" srcOrd="0" destOrd="0" presId="urn:microsoft.com/office/officeart/2005/8/layout/radial2"/>
    <dgm:cxn modelId="{3D5D4F3C-9C6C-4484-9DAD-9E21FC335B4B}" type="presOf" srcId="{451DABE6-697D-4CC8-9B52-E0C86AE870D6}" destId="{9C0EEE2B-4D71-4D10-B5BB-ECF58B12D28F}" srcOrd="0" destOrd="0" presId="urn:microsoft.com/office/officeart/2005/8/layout/radial2"/>
    <dgm:cxn modelId="{7E9DD33D-1870-4466-875E-9BC7555D27CB}" srcId="{5A74BE98-BDC2-4872-A980-C2AED41D14BE}" destId="{451DABE6-697D-4CC8-9B52-E0C86AE870D6}" srcOrd="4" destOrd="0" parTransId="{6B0E4F52-9AAE-4ADC-AD65-611095597BA4}" sibTransId="{73D2E386-A777-43F6-AF16-9F9CFBF63B25}"/>
    <dgm:cxn modelId="{53F15842-D6BE-46AC-8D54-63F75F353031}" srcId="{5A74BE98-BDC2-4872-A980-C2AED41D14BE}" destId="{0A181B56-0C2F-4DC4-AEB7-72EC8A3694A9}" srcOrd="3" destOrd="0" parTransId="{9AAC1CF9-2598-47CE-B65C-C29EED05DBB5}" sibTransId="{C3D507F1-241B-4ACA-B256-C72A0D9DB40D}"/>
    <dgm:cxn modelId="{3914CC67-95AB-4AB2-A7BF-648992FDE14F}" type="presOf" srcId="{E77E0E8B-67C3-4D54-94E4-F74F664EBC9F}" destId="{3922941D-7DE1-4562-8586-D63718788636}" srcOrd="0" destOrd="0" presId="urn:microsoft.com/office/officeart/2005/8/layout/radial2"/>
    <dgm:cxn modelId="{E3866569-EDDF-4674-975A-BDABCC71848B}" srcId="{5A74BE98-BDC2-4872-A980-C2AED41D14BE}" destId="{BC9C6260-6EDE-463D-8D69-9F09A16A1F3A}" srcOrd="2" destOrd="0" parTransId="{CF7484E0-6FF4-4640-957D-2C4FAA235954}" sibTransId="{E8754D70-BE6B-4ED7-92F4-5B0827C593B9}"/>
    <dgm:cxn modelId="{FB4E2C70-9B34-45DE-AB1A-BEFC3AE91EC0}" type="presOf" srcId="{4F76563C-08EE-4F03-B0BA-BB10B535C37D}" destId="{AA81C976-3539-407F-BBAA-7028EE168E8F}" srcOrd="0" destOrd="0" presId="urn:microsoft.com/office/officeart/2005/8/layout/radial2"/>
    <dgm:cxn modelId="{F741217B-A3ED-4655-BC51-14309EC26255}" type="presOf" srcId="{9AAC1CF9-2598-47CE-B65C-C29EED05DBB5}" destId="{FDBBD5A5-038A-48E6-9C1C-EBC40DEEE21F}" srcOrd="0" destOrd="0" presId="urn:microsoft.com/office/officeart/2005/8/layout/radial2"/>
    <dgm:cxn modelId="{D3259687-FEC1-46FD-8055-688650EB7182}" type="presOf" srcId="{5A74BE98-BDC2-4872-A980-C2AED41D14BE}" destId="{F3145235-DA6B-4994-A85F-E377831E484D}" srcOrd="0" destOrd="0" presId="urn:microsoft.com/office/officeart/2005/8/layout/radial2"/>
    <dgm:cxn modelId="{0F7F9388-D345-418B-97AF-982E69548E14}" type="presOf" srcId="{0A181B56-0C2F-4DC4-AEB7-72EC8A3694A9}" destId="{9A38F307-B867-4188-AD3A-F85FEE30021F}" srcOrd="0" destOrd="0" presId="urn:microsoft.com/office/officeart/2005/8/layout/radial2"/>
    <dgm:cxn modelId="{805B1B96-ABED-4ED2-BE8F-210924018FD6}" type="presOf" srcId="{FB36304C-0D92-4595-A74C-083E901C3A1F}" destId="{E0F1DB3F-B7F5-4432-9825-80C736BE223C}" srcOrd="0" destOrd="0" presId="urn:microsoft.com/office/officeart/2005/8/layout/radial2"/>
    <dgm:cxn modelId="{3DBC41D6-7180-4619-BC20-3ACF9D575328}" type="presOf" srcId="{CF7484E0-6FF4-4640-957D-2C4FAA235954}" destId="{47B59F4D-B200-4190-A958-30A14D83FFDC}" srcOrd="0" destOrd="0" presId="urn:microsoft.com/office/officeart/2005/8/layout/radial2"/>
    <dgm:cxn modelId="{86335ADA-7572-4CA3-9D52-3CDCB26B096F}" type="presOf" srcId="{6B0E4F52-9AAE-4ADC-AD65-611095597BA4}" destId="{E485EAD8-876B-4176-BA45-CB293E4E5AC9}" srcOrd="0" destOrd="0" presId="urn:microsoft.com/office/officeart/2005/8/layout/radial2"/>
    <dgm:cxn modelId="{A48ECBEF-731A-41B8-B722-351D1157B121}" type="presOf" srcId="{61B27F7A-9AAE-4A09-97BF-BB46B5DB9D5A}" destId="{6A7CC556-0BBE-4A82-8214-8FD107AAE265}" srcOrd="0" destOrd="0" presId="urn:microsoft.com/office/officeart/2005/8/layout/radial2"/>
    <dgm:cxn modelId="{6356CDFB-397D-4171-B931-7CAF6AAB82D1}" srcId="{5A74BE98-BDC2-4872-A980-C2AED41D14BE}" destId="{4F76563C-08EE-4F03-B0BA-BB10B535C37D}" srcOrd="1" destOrd="0" parTransId="{FB36304C-0D92-4595-A74C-083E901C3A1F}" sibTransId="{791360C2-E86D-435D-B663-AEB5CF8F066D}"/>
    <dgm:cxn modelId="{9A685987-0FB2-414C-8DB0-E868E594BA7B}" type="presParOf" srcId="{F3145235-DA6B-4994-A85F-E377831E484D}" destId="{277FCDD6-ECCD-4579-9CB5-4F0A9678CE84}" srcOrd="0" destOrd="0" presId="urn:microsoft.com/office/officeart/2005/8/layout/radial2"/>
    <dgm:cxn modelId="{A62281A2-4165-4BB2-AF7A-FD613F8741E8}" type="presParOf" srcId="{277FCDD6-ECCD-4579-9CB5-4F0A9678CE84}" destId="{9635F04B-6EBC-499A-A8CA-907933BD6ACC}" srcOrd="0" destOrd="0" presId="urn:microsoft.com/office/officeart/2005/8/layout/radial2"/>
    <dgm:cxn modelId="{A96951DE-ED74-4452-AD69-6159FEA22E51}" type="presParOf" srcId="{9635F04B-6EBC-499A-A8CA-907933BD6ACC}" destId="{D3F0BDCB-0971-4A61-A5C1-B6A3D5917005}" srcOrd="0" destOrd="0" presId="urn:microsoft.com/office/officeart/2005/8/layout/radial2"/>
    <dgm:cxn modelId="{86EDC92F-94A3-43D7-8170-AD3A7263D944}" type="presParOf" srcId="{9635F04B-6EBC-499A-A8CA-907933BD6ACC}" destId="{3B3ACF9A-DE97-427B-8B7D-6426B81A6E92}" srcOrd="1" destOrd="0" presId="urn:microsoft.com/office/officeart/2005/8/layout/radial2"/>
    <dgm:cxn modelId="{81EABE37-8D5A-4008-A4FF-020D3062B72F}" type="presParOf" srcId="{277FCDD6-ECCD-4579-9CB5-4F0A9678CE84}" destId="{3922941D-7DE1-4562-8586-D63718788636}" srcOrd="1" destOrd="0" presId="urn:microsoft.com/office/officeart/2005/8/layout/radial2"/>
    <dgm:cxn modelId="{184F0A06-2128-4E16-BAB1-2D1B8A9EEA9D}" type="presParOf" srcId="{277FCDD6-ECCD-4579-9CB5-4F0A9678CE84}" destId="{4C1ACEBE-518D-45D8-A3CD-EA89446B0A0B}" srcOrd="2" destOrd="0" presId="urn:microsoft.com/office/officeart/2005/8/layout/radial2"/>
    <dgm:cxn modelId="{0D474499-BA82-4253-A9C9-472F739F423A}" type="presParOf" srcId="{4C1ACEBE-518D-45D8-A3CD-EA89446B0A0B}" destId="{6A7CC556-0BBE-4A82-8214-8FD107AAE265}" srcOrd="0" destOrd="0" presId="urn:microsoft.com/office/officeart/2005/8/layout/radial2"/>
    <dgm:cxn modelId="{36F10C86-D12A-4D35-B38B-718BCC84A78E}" type="presParOf" srcId="{4C1ACEBE-518D-45D8-A3CD-EA89446B0A0B}" destId="{056BDB14-6908-4937-97B2-4BEA9EDA823B}" srcOrd="1" destOrd="0" presId="urn:microsoft.com/office/officeart/2005/8/layout/radial2"/>
    <dgm:cxn modelId="{D07A7AA3-9C43-4800-87A5-8D04DEA9F9A1}" type="presParOf" srcId="{277FCDD6-ECCD-4579-9CB5-4F0A9678CE84}" destId="{E0F1DB3F-B7F5-4432-9825-80C736BE223C}" srcOrd="3" destOrd="0" presId="urn:microsoft.com/office/officeart/2005/8/layout/radial2"/>
    <dgm:cxn modelId="{BD4047EC-B9A8-4142-8837-6DBE8C556DF8}" type="presParOf" srcId="{277FCDD6-ECCD-4579-9CB5-4F0A9678CE84}" destId="{88A366F3-E292-41E7-B691-8FA336C1C3A2}" srcOrd="4" destOrd="0" presId="urn:microsoft.com/office/officeart/2005/8/layout/radial2"/>
    <dgm:cxn modelId="{878A3D97-BA8C-4982-8F71-960E0CDEF313}" type="presParOf" srcId="{88A366F3-E292-41E7-B691-8FA336C1C3A2}" destId="{AA81C976-3539-407F-BBAA-7028EE168E8F}" srcOrd="0" destOrd="0" presId="urn:microsoft.com/office/officeart/2005/8/layout/radial2"/>
    <dgm:cxn modelId="{A4C0B10A-3769-4EA3-97AC-B695B5083CF1}" type="presParOf" srcId="{88A366F3-E292-41E7-B691-8FA336C1C3A2}" destId="{6353B831-3865-457F-9B9D-F86D423EDD40}" srcOrd="1" destOrd="0" presId="urn:microsoft.com/office/officeart/2005/8/layout/radial2"/>
    <dgm:cxn modelId="{26F4DAE2-5ADE-4705-B955-193A578C8289}" type="presParOf" srcId="{277FCDD6-ECCD-4579-9CB5-4F0A9678CE84}" destId="{47B59F4D-B200-4190-A958-30A14D83FFDC}" srcOrd="5" destOrd="0" presId="urn:microsoft.com/office/officeart/2005/8/layout/radial2"/>
    <dgm:cxn modelId="{48F69CF3-8E1A-4064-882C-24317F7F21F5}" type="presParOf" srcId="{277FCDD6-ECCD-4579-9CB5-4F0A9678CE84}" destId="{B1D2A7AB-60DA-4055-B070-3017D00E06D4}" srcOrd="6" destOrd="0" presId="urn:microsoft.com/office/officeart/2005/8/layout/radial2"/>
    <dgm:cxn modelId="{D0D28551-A2F5-43AD-8BB7-A6E1BF24A3A0}" type="presParOf" srcId="{B1D2A7AB-60DA-4055-B070-3017D00E06D4}" destId="{0B548F28-807C-44A8-93CB-E65A5036DF48}" srcOrd="0" destOrd="0" presId="urn:microsoft.com/office/officeart/2005/8/layout/radial2"/>
    <dgm:cxn modelId="{D7E57E41-A453-41BC-908E-EF6E45B43B8F}" type="presParOf" srcId="{B1D2A7AB-60DA-4055-B070-3017D00E06D4}" destId="{02380E50-7793-45F4-A67A-8642C4A2BE8C}" srcOrd="1" destOrd="0" presId="urn:microsoft.com/office/officeart/2005/8/layout/radial2"/>
    <dgm:cxn modelId="{859FB91A-A047-4EA2-9EE3-5BBB8E9D136F}" type="presParOf" srcId="{277FCDD6-ECCD-4579-9CB5-4F0A9678CE84}" destId="{FDBBD5A5-038A-48E6-9C1C-EBC40DEEE21F}" srcOrd="7" destOrd="0" presId="urn:microsoft.com/office/officeart/2005/8/layout/radial2"/>
    <dgm:cxn modelId="{2C3939E9-EC70-4CAE-9321-B52572FCA136}" type="presParOf" srcId="{277FCDD6-ECCD-4579-9CB5-4F0A9678CE84}" destId="{5AC08762-A6CF-44BF-949D-479B608AFD72}" srcOrd="8" destOrd="0" presId="urn:microsoft.com/office/officeart/2005/8/layout/radial2"/>
    <dgm:cxn modelId="{7D2C9A8F-1955-4F22-B256-2F04CCC65036}" type="presParOf" srcId="{5AC08762-A6CF-44BF-949D-479B608AFD72}" destId="{9A38F307-B867-4188-AD3A-F85FEE30021F}" srcOrd="0" destOrd="0" presId="urn:microsoft.com/office/officeart/2005/8/layout/radial2"/>
    <dgm:cxn modelId="{931E1415-45EA-4957-874A-C53834ADBA2B}" type="presParOf" srcId="{5AC08762-A6CF-44BF-949D-479B608AFD72}" destId="{997A3968-797C-415B-A50A-996A996E1944}" srcOrd="1" destOrd="0" presId="urn:microsoft.com/office/officeart/2005/8/layout/radial2"/>
    <dgm:cxn modelId="{725408D7-7C20-4A77-9663-E712FDF16873}" type="presParOf" srcId="{277FCDD6-ECCD-4579-9CB5-4F0A9678CE84}" destId="{E485EAD8-876B-4176-BA45-CB293E4E5AC9}" srcOrd="9" destOrd="0" presId="urn:microsoft.com/office/officeart/2005/8/layout/radial2"/>
    <dgm:cxn modelId="{C1D80C44-AB29-4A49-A5ED-D0BCB296ED11}" type="presParOf" srcId="{277FCDD6-ECCD-4579-9CB5-4F0A9678CE84}" destId="{6ECB73A0-18AF-497A-8C01-C274CA60CB0C}" srcOrd="10" destOrd="0" presId="urn:microsoft.com/office/officeart/2005/8/layout/radial2"/>
    <dgm:cxn modelId="{60CA263D-7500-4BA4-94AA-00D2B8F14B3A}" type="presParOf" srcId="{6ECB73A0-18AF-497A-8C01-C274CA60CB0C}" destId="{9C0EEE2B-4D71-4D10-B5BB-ECF58B12D28F}" srcOrd="0" destOrd="0" presId="urn:microsoft.com/office/officeart/2005/8/layout/radial2"/>
    <dgm:cxn modelId="{A32ADBF2-560E-4E15-8958-D44A8367944A}" type="presParOf" srcId="{6ECB73A0-18AF-497A-8C01-C274CA60CB0C}" destId="{70266DB9-AFAF-48F9-A115-78C1B212AEE1}" srcOrd="1" destOrd="0" presId="urn:microsoft.com/office/officeart/2005/8/layout/radial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74BE98-BDC2-4872-A980-C2AED41D14BE}" type="doc">
      <dgm:prSet loTypeId="urn:microsoft.com/office/officeart/2005/8/layout/radial2" loCatId="relationship" qsTypeId="urn:microsoft.com/office/officeart/2005/8/quickstyle/simple5" qsCatId="simple" csTypeId="urn:microsoft.com/office/officeart/2005/8/colors/colorful5" csCatId="colorful" phldr="1"/>
      <dgm:spPr/>
      <dgm:t>
        <a:bodyPr/>
        <a:lstStyle/>
        <a:p>
          <a:endParaRPr lang="zh-CN" altLang="en-US"/>
        </a:p>
      </dgm:t>
    </dgm:pt>
    <dgm:pt modelId="{61B27F7A-9AAE-4A09-97BF-BB46B5DB9D5A}">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rtl="0"/>
          <a:r>
            <a:rPr lang="en-US" altLang="zh-CN" sz="2000" dirty="0">
              <a:solidFill>
                <a:schemeClr val="accent2">
                  <a:lumMod val="40000"/>
                  <a:lumOff val="60000"/>
                </a:schemeClr>
              </a:solidFill>
            </a:rPr>
            <a:t>A</a:t>
          </a:r>
          <a:endParaRPr lang="zh-CN" sz="2000" dirty="0">
            <a:solidFill>
              <a:schemeClr val="accent2">
                <a:lumMod val="40000"/>
                <a:lumOff val="60000"/>
              </a:schemeClr>
            </a:solidFill>
          </a:endParaRPr>
        </a:p>
      </dgm:t>
    </dgm:pt>
    <dgm:pt modelId="{E77E0E8B-67C3-4D54-94E4-F74F664EBC9F}" type="parTrans" cxnId="{47719D03-F722-4CF8-92A7-A79088096D3F}">
      <dgm:prSet>
        <dgm:style>
          <a:lnRef idx="2">
            <a:schemeClr val="accent2"/>
          </a:lnRef>
          <a:fillRef idx="0">
            <a:schemeClr val="accent2"/>
          </a:fillRef>
          <a:effectRef idx="1">
            <a:schemeClr val="accent2"/>
          </a:effectRef>
          <a:fontRef idx="minor">
            <a:schemeClr val="tx1"/>
          </a:fontRef>
        </dgm:style>
      </dgm:prSet>
      <dgm:spPr/>
      <dgm:t>
        <a:bodyPr/>
        <a:lstStyle/>
        <a:p>
          <a:endParaRPr lang="zh-CN" altLang="en-US"/>
        </a:p>
      </dgm:t>
    </dgm:pt>
    <dgm:pt modelId="{37ECB5E8-9CD7-4F0B-B5B0-57274E6EAD8F}" type="sibTrans" cxnId="{47719D03-F722-4CF8-92A7-A79088096D3F}">
      <dgm:prSet/>
      <dgm:spPr/>
      <dgm:t>
        <a:bodyPr/>
        <a:lstStyle/>
        <a:p>
          <a:endParaRPr lang="zh-CN" altLang="en-US"/>
        </a:p>
      </dgm:t>
    </dgm:pt>
    <dgm:pt modelId="{A955EE2F-FD1D-4474-A960-C321BBA81F31}">
      <dgm:prSet custT="1"/>
      <dgm:spPr/>
      <dgm:t>
        <a:bodyPr/>
        <a:lstStyle/>
        <a:p>
          <a:pPr rtl="0"/>
          <a:r>
            <a:rPr lang="en-US" altLang="zh-CN" sz="2000" dirty="0"/>
            <a:t>B</a:t>
          </a:r>
          <a:endParaRPr lang="zh-CN" sz="2000" dirty="0"/>
        </a:p>
      </dgm:t>
    </dgm:pt>
    <dgm:pt modelId="{CBFA4E40-0456-4F88-B696-AF45BD5625FC}" type="parTrans" cxnId="{E0FC59BD-6B0A-4E0A-90F5-F0569331C608}">
      <dgm:prSet>
        <dgm:style>
          <a:lnRef idx="2">
            <a:schemeClr val="accent2"/>
          </a:lnRef>
          <a:fillRef idx="0">
            <a:schemeClr val="accent2"/>
          </a:fillRef>
          <a:effectRef idx="1">
            <a:schemeClr val="accent2"/>
          </a:effectRef>
          <a:fontRef idx="minor">
            <a:schemeClr val="tx1"/>
          </a:fontRef>
        </dgm:style>
      </dgm:prSet>
      <dgm:spPr/>
      <dgm:t>
        <a:bodyPr/>
        <a:lstStyle/>
        <a:p>
          <a:endParaRPr lang="zh-CN" altLang="en-US"/>
        </a:p>
      </dgm:t>
    </dgm:pt>
    <dgm:pt modelId="{CFBA00DE-F51A-47CE-BD6D-61812E65EA8F}" type="sibTrans" cxnId="{E0FC59BD-6B0A-4E0A-90F5-F0569331C608}">
      <dgm:prSet/>
      <dgm:spPr/>
      <dgm:t>
        <a:bodyPr/>
        <a:lstStyle/>
        <a:p>
          <a:endParaRPr lang="zh-CN" altLang="en-US"/>
        </a:p>
      </dgm:t>
    </dgm:pt>
    <dgm:pt modelId="{0A181B56-0C2F-4DC4-AEB7-72EC8A3694A9}">
      <dgm:prSet custT="1"/>
      <dgm:spPr/>
      <dgm:t>
        <a:bodyPr/>
        <a:lstStyle/>
        <a:p>
          <a:pPr rtl="0"/>
          <a:r>
            <a:rPr lang="en-US" sz="2000" dirty="0"/>
            <a:t>D</a:t>
          </a:r>
        </a:p>
      </dgm:t>
    </dgm:pt>
    <dgm:pt modelId="{9AAC1CF9-2598-47CE-B65C-C29EED05DBB5}" type="parTrans" cxnId="{53F15842-D6BE-46AC-8D54-63F75F353031}">
      <dgm:prSet>
        <dgm:style>
          <a:lnRef idx="2">
            <a:schemeClr val="accent2"/>
          </a:lnRef>
          <a:fillRef idx="0">
            <a:schemeClr val="accent2"/>
          </a:fillRef>
          <a:effectRef idx="1">
            <a:schemeClr val="accent2"/>
          </a:effectRef>
          <a:fontRef idx="minor">
            <a:schemeClr val="tx1"/>
          </a:fontRef>
        </dgm:style>
      </dgm:prSet>
      <dgm:spPr/>
      <dgm:t>
        <a:bodyPr/>
        <a:lstStyle/>
        <a:p>
          <a:endParaRPr lang="zh-CN" altLang="en-US"/>
        </a:p>
      </dgm:t>
    </dgm:pt>
    <dgm:pt modelId="{C3D507F1-241B-4ACA-B256-C72A0D9DB40D}" type="sibTrans" cxnId="{53F15842-D6BE-46AC-8D54-63F75F353031}">
      <dgm:prSet/>
      <dgm:spPr/>
      <dgm:t>
        <a:bodyPr/>
        <a:lstStyle/>
        <a:p>
          <a:endParaRPr lang="zh-CN" altLang="en-US"/>
        </a:p>
      </dgm:t>
    </dgm:pt>
    <dgm:pt modelId="{451DABE6-697D-4CC8-9B52-E0C86AE870D6}">
      <dgm:prSet custT="1"/>
      <dgm:spPr/>
      <dgm:t>
        <a:bodyPr/>
        <a:lstStyle/>
        <a:p>
          <a:pPr rtl="0"/>
          <a:r>
            <a:rPr lang="en-US" altLang="zh-CN" sz="2000" dirty="0"/>
            <a:t>E</a:t>
          </a:r>
          <a:endParaRPr lang="zh-CN" sz="2000" dirty="0"/>
        </a:p>
      </dgm:t>
    </dgm:pt>
    <dgm:pt modelId="{6B0E4F52-9AAE-4ADC-AD65-611095597BA4}" type="parTrans" cxnId="{7E9DD33D-1870-4466-875E-9BC7555D27CB}">
      <dgm:prSet>
        <dgm:style>
          <a:lnRef idx="2">
            <a:schemeClr val="accent2"/>
          </a:lnRef>
          <a:fillRef idx="0">
            <a:schemeClr val="accent2"/>
          </a:fillRef>
          <a:effectRef idx="1">
            <a:schemeClr val="accent2"/>
          </a:effectRef>
          <a:fontRef idx="minor">
            <a:schemeClr val="tx1"/>
          </a:fontRef>
        </dgm:style>
      </dgm:prSet>
      <dgm:spPr/>
      <dgm:t>
        <a:bodyPr/>
        <a:lstStyle/>
        <a:p>
          <a:endParaRPr lang="zh-CN" altLang="en-US"/>
        </a:p>
      </dgm:t>
    </dgm:pt>
    <dgm:pt modelId="{73D2E386-A777-43F6-AF16-9F9CFBF63B25}" type="sibTrans" cxnId="{7E9DD33D-1870-4466-875E-9BC7555D27CB}">
      <dgm:prSet/>
      <dgm:spPr/>
      <dgm:t>
        <a:bodyPr/>
        <a:lstStyle/>
        <a:p>
          <a:endParaRPr lang="zh-CN" altLang="en-US"/>
        </a:p>
      </dgm:t>
    </dgm:pt>
    <dgm:pt modelId="{BC9C6260-6EDE-463D-8D69-9F09A16A1F3A}">
      <dgm:prSet custT="1"/>
      <dgm:spPr/>
      <dgm:t>
        <a:bodyPr/>
        <a:lstStyle/>
        <a:p>
          <a:pPr rtl="0"/>
          <a:r>
            <a:rPr lang="en-US" altLang="zh-CN" sz="2000" dirty="0">
              <a:solidFill>
                <a:schemeClr val="tx1"/>
              </a:solidFill>
            </a:rPr>
            <a:t>C</a:t>
          </a:r>
          <a:endParaRPr lang="zh-CN" sz="2000" dirty="0">
            <a:solidFill>
              <a:schemeClr val="tx1"/>
            </a:solidFill>
          </a:endParaRPr>
        </a:p>
      </dgm:t>
    </dgm:pt>
    <dgm:pt modelId="{CF7484E0-6FF4-4640-957D-2C4FAA235954}" type="parTrans" cxnId="{E3866569-EDDF-4674-975A-BDABCC71848B}">
      <dgm:prSet>
        <dgm:style>
          <a:lnRef idx="2">
            <a:schemeClr val="accent2"/>
          </a:lnRef>
          <a:fillRef idx="0">
            <a:schemeClr val="accent2"/>
          </a:fillRef>
          <a:effectRef idx="1">
            <a:schemeClr val="accent2"/>
          </a:effectRef>
          <a:fontRef idx="minor">
            <a:schemeClr val="tx1"/>
          </a:fontRef>
        </dgm:style>
      </dgm:prSet>
      <dgm:spPr/>
      <dgm:t>
        <a:bodyPr/>
        <a:lstStyle/>
        <a:p>
          <a:endParaRPr lang="zh-CN" altLang="en-US"/>
        </a:p>
      </dgm:t>
    </dgm:pt>
    <dgm:pt modelId="{E8754D70-BE6B-4ED7-92F4-5B0827C593B9}" type="sibTrans" cxnId="{E3866569-EDDF-4674-975A-BDABCC71848B}">
      <dgm:prSet/>
      <dgm:spPr/>
      <dgm:t>
        <a:bodyPr/>
        <a:lstStyle/>
        <a:p>
          <a:endParaRPr lang="zh-CN" altLang="en-US"/>
        </a:p>
      </dgm:t>
    </dgm:pt>
    <dgm:pt modelId="{F3145235-DA6B-4994-A85F-E377831E484D}" type="pres">
      <dgm:prSet presAssocID="{5A74BE98-BDC2-4872-A980-C2AED41D14BE}" presName="composite" presStyleCnt="0">
        <dgm:presLayoutVars>
          <dgm:chMax val="5"/>
          <dgm:dir/>
          <dgm:animLvl val="ctr"/>
          <dgm:resizeHandles val="exact"/>
        </dgm:presLayoutVars>
      </dgm:prSet>
      <dgm:spPr/>
    </dgm:pt>
    <dgm:pt modelId="{277FCDD6-ECCD-4579-9CB5-4F0A9678CE84}" type="pres">
      <dgm:prSet presAssocID="{5A74BE98-BDC2-4872-A980-C2AED41D14BE}" presName="cycle" presStyleCnt="0"/>
      <dgm:spPr/>
    </dgm:pt>
    <dgm:pt modelId="{9635F04B-6EBC-499A-A8CA-907933BD6ACC}" type="pres">
      <dgm:prSet presAssocID="{5A74BE98-BDC2-4872-A980-C2AED41D14BE}" presName="centerShape" presStyleCnt="0"/>
      <dgm:spPr/>
    </dgm:pt>
    <dgm:pt modelId="{D3F0BDCB-0971-4A61-A5C1-B6A3D5917005}" type="pres">
      <dgm:prSet presAssocID="{5A74BE98-BDC2-4872-A980-C2AED41D14BE}" presName="connSite" presStyleLbl="node1" presStyleIdx="0" presStyleCnt="6"/>
      <dgm:spPr/>
    </dgm:pt>
    <dgm:pt modelId="{3B3ACF9A-DE97-427B-8B7D-6426B81A6E92}" type="pres">
      <dgm:prSet presAssocID="{5A74BE98-BDC2-4872-A980-C2AED41D14BE}" presName="visible" presStyleLbl="node1" presStyleIdx="0" presStyleCnt="6">
        <dgm:style>
          <a:lnRef idx="1">
            <a:schemeClr val="accent6"/>
          </a:lnRef>
          <a:fillRef idx="2">
            <a:schemeClr val="accent6"/>
          </a:fillRef>
          <a:effectRef idx="1">
            <a:schemeClr val="accent6"/>
          </a:effectRef>
          <a:fontRef idx="minor">
            <a:schemeClr val="dk1"/>
          </a:fontRef>
        </dgm:style>
      </dgm:prSet>
      <dgm:spPr/>
    </dgm:pt>
    <dgm:pt modelId="{3922941D-7DE1-4562-8586-D63718788636}" type="pres">
      <dgm:prSet presAssocID="{E77E0E8B-67C3-4D54-94E4-F74F664EBC9F}" presName="Name25" presStyleLbl="parChTrans1D1" presStyleIdx="0" presStyleCnt="5"/>
      <dgm:spPr/>
    </dgm:pt>
    <dgm:pt modelId="{4C1ACEBE-518D-45D8-A3CD-EA89446B0A0B}" type="pres">
      <dgm:prSet presAssocID="{61B27F7A-9AAE-4A09-97BF-BB46B5DB9D5A}" presName="node" presStyleCnt="0"/>
      <dgm:spPr/>
    </dgm:pt>
    <dgm:pt modelId="{6A7CC556-0BBE-4A82-8214-8FD107AAE265}" type="pres">
      <dgm:prSet presAssocID="{61B27F7A-9AAE-4A09-97BF-BB46B5DB9D5A}" presName="parentNode" presStyleLbl="node1" presStyleIdx="1" presStyleCnt="6">
        <dgm:presLayoutVars>
          <dgm:chMax val="1"/>
          <dgm:bulletEnabled val="1"/>
        </dgm:presLayoutVars>
      </dgm:prSet>
      <dgm:spPr/>
    </dgm:pt>
    <dgm:pt modelId="{056BDB14-6908-4937-97B2-4BEA9EDA823B}" type="pres">
      <dgm:prSet presAssocID="{61B27F7A-9AAE-4A09-97BF-BB46B5DB9D5A}" presName="childNode" presStyleLbl="revTx" presStyleIdx="0" presStyleCnt="0">
        <dgm:presLayoutVars>
          <dgm:bulletEnabled val="1"/>
        </dgm:presLayoutVars>
      </dgm:prSet>
      <dgm:spPr/>
    </dgm:pt>
    <dgm:pt modelId="{AF2BD2C7-444B-4590-B4B2-2217508A9329}" type="pres">
      <dgm:prSet presAssocID="{CBFA4E40-0456-4F88-B696-AF45BD5625FC}" presName="Name25" presStyleLbl="parChTrans1D1" presStyleIdx="1" presStyleCnt="5"/>
      <dgm:spPr/>
    </dgm:pt>
    <dgm:pt modelId="{C081124F-2266-4C23-9AEA-B35B4289AC52}" type="pres">
      <dgm:prSet presAssocID="{A955EE2F-FD1D-4474-A960-C321BBA81F31}" presName="node" presStyleCnt="0"/>
      <dgm:spPr/>
    </dgm:pt>
    <dgm:pt modelId="{9D41EDCD-BB34-4A4C-AAF3-D0E9E6EC8BBF}" type="pres">
      <dgm:prSet presAssocID="{A955EE2F-FD1D-4474-A960-C321BBA81F31}" presName="parentNode" presStyleLbl="node1" presStyleIdx="2" presStyleCnt="6">
        <dgm:presLayoutVars>
          <dgm:chMax val="1"/>
          <dgm:bulletEnabled val="1"/>
        </dgm:presLayoutVars>
      </dgm:prSet>
      <dgm:spPr/>
    </dgm:pt>
    <dgm:pt modelId="{260F5BCB-6DC5-4D08-9618-789BDE55EC73}" type="pres">
      <dgm:prSet presAssocID="{A955EE2F-FD1D-4474-A960-C321BBA81F31}" presName="childNode" presStyleLbl="revTx" presStyleIdx="0" presStyleCnt="0">
        <dgm:presLayoutVars>
          <dgm:bulletEnabled val="1"/>
        </dgm:presLayoutVars>
      </dgm:prSet>
      <dgm:spPr/>
    </dgm:pt>
    <dgm:pt modelId="{47B59F4D-B200-4190-A958-30A14D83FFDC}" type="pres">
      <dgm:prSet presAssocID="{CF7484E0-6FF4-4640-957D-2C4FAA235954}" presName="Name25" presStyleLbl="parChTrans1D1" presStyleIdx="2" presStyleCnt="5"/>
      <dgm:spPr/>
    </dgm:pt>
    <dgm:pt modelId="{B1D2A7AB-60DA-4055-B070-3017D00E06D4}" type="pres">
      <dgm:prSet presAssocID="{BC9C6260-6EDE-463D-8D69-9F09A16A1F3A}" presName="node" presStyleCnt="0"/>
      <dgm:spPr/>
    </dgm:pt>
    <dgm:pt modelId="{0B548F28-807C-44A8-93CB-E65A5036DF48}" type="pres">
      <dgm:prSet presAssocID="{BC9C6260-6EDE-463D-8D69-9F09A16A1F3A}" presName="parentNode" presStyleLbl="node1" presStyleIdx="3" presStyleCnt="6" custLinFactNeighborX="-33456">
        <dgm:presLayoutVars>
          <dgm:chMax val="1"/>
          <dgm:bulletEnabled val="1"/>
        </dgm:presLayoutVars>
      </dgm:prSet>
      <dgm:spPr/>
    </dgm:pt>
    <dgm:pt modelId="{02380E50-7793-45F4-A67A-8642C4A2BE8C}" type="pres">
      <dgm:prSet presAssocID="{BC9C6260-6EDE-463D-8D69-9F09A16A1F3A}" presName="childNode" presStyleLbl="revTx" presStyleIdx="0" presStyleCnt="0">
        <dgm:presLayoutVars>
          <dgm:bulletEnabled val="1"/>
        </dgm:presLayoutVars>
      </dgm:prSet>
      <dgm:spPr/>
    </dgm:pt>
    <dgm:pt modelId="{FDBBD5A5-038A-48E6-9C1C-EBC40DEEE21F}" type="pres">
      <dgm:prSet presAssocID="{9AAC1CF9-2598-47CE-B65C-C29EED05DBB5}" presName="Name25" presStyleLbl="parChTrans1D1" presStyleIdx="3" presStyleCnt="5"/>
      <dgm:spPr/>
    </dgm:pt>
    <dgm:pt modelId="{5AC08762-A6CF-44BF-949D-479B608AFD72}" type="pres">
      <dgm:prSet presAssocID="{0A181B56-0C2F-4DC4-AEB7-72EC8A3694A9}" presName="node" presStyleCnt="0"/>
      <dgm:spPr/>
    </dgm:pt>
    <dgm:pt modelId="{9A38F307-B867-4188-AD3A-F85FEE30021F}" type="pres">
      <dgm:prSet presAssocID="{0A181B56-0C2F-4DC4-AEB7-72EC8A3694A9}" presName="parentNode" presStyleLbl="node1" presStyleIdx="4" presStyleCnt="6">
        <dgm:presLayoutVars>
          <dgm:chMax val="1"/>
          <dgm:bulletEnabled val="1"/>
        </dgm:presLayoutVars>
      </dgm:prSet>
      <dgm:spPr/>
    </dgm:pt>
    <dgm:pt modelId="{997A3968-797C-415B-A50A-996A996E1944}" type="pres">
      <dgm:prSet presAssocID="{0A181B56-0C2F-4DC4-AEB7-72EC8A3694A9}" presName="childNode" presStyleLbl="revTx" presStyleIdx="0" presStyleCnt="0">
        <dgm:presLayoutVars>
          <dgm:bulletEnabled val="1"/>
        </dgm:presLayoutVars>
      </dgm:prSet>
      <dgm:spPr/>
    </dgm:pt>
    <dgm:pt modelId="{E485EAD8-876B-4176-BA45-CB293E4E5AC9}" type="pres">
      <dgm:prSet presAssocID="{6B0E4F52-9AAE-4ADC-AD65-611095597BA4}" presName="Name25" presStyleLbl="parChTrans1D1" presStyleIdx="4" presStyleCnt="5"/>
      <dgm:spPr/>
    </dgm:pt>
    <dgm:pt modelId="{6ECB73A0-18AF-497A-8C01-C274CA60CB0C}" type="pres">
      <dgm:prSet presAssocID="{451DABE6-697D-4CC8-9B52-E0C86AE870D6}" presName="node" presStyleCnt="0"/>
      <dgm:spPr/>
    </dgm:pt>
    <dgm:pt modelId="{9C0EEE2B-4D71-4D10-B5BB-ECF58B12D28F}" type="pres">
      <dgm:prSet presAssocID="{451DABE6-697D-4CC8-9B52-E0C86AE870D6}" presName="parentNode" presStyleLbl="node1" presStyleIdx="5" presStyleCnt="6">
        <dgm:presLayoutVars>
          <dgm:chMax val="1"/>
          <dgm:bulletEnabled val="1"/>
        </dgm:presLayoutVars>
      </dgm:prSet>
      <dgm:spPr/>
    </dgm:pt>
    <dgm:pt modelId="{70266DB9-AFAF-48F9-A115-78C1B212AEE1}" type="pres">
      <dgm:prSet presAssocID="{451DABE6-697D-4CC8-9B52-E0C86AE870D6}" presName="childNode" presStyleLbl="revTx" presStyleIdx="0" presStyleCnt="0">
        <dgm:presLayoutVars>
          <dgm:bulletEnabled val="1"/>
        </dgm:presLayoutVars>
      </dgm:prSet>
      <dgm:spPr/>
    </dgm:pt>
  </dgm:ptLst>
  <dgm:cxnLst>
    <dgm:cxn modelId="{47719D03-F722-4CF8-92A7-A79088096D3F}" srcId="{5A74BE98-BDC2-4872-A980-C2AED41D14BE}" destId="{61B27F7A-9AAE-4A09-97BF-BB46B5DB9D5A}" srcOrd="0" destOrd="0" parTransId="{E77E0E8B-67C3-4D54-94E4-F74F664EBC9F}" sibTransId="{37ECB5E8-9CD7-4F0B-B5B0-57274E6EAD8F}"/>
    <dgm:cxn modelId="{AE45BE16-B10A-42DD-9EAE-B59A2FDDE050}" type="presOf" srcId="{9AAC1CF9-2598-47CE-B65C-C29EED05DBB5}" destId="{FDBBD5A5-038A-48E6-9C1C-EBC40DEEE21F}" srcOrd="0" destOrd="0" presId="urn:microsoft.com/office/officeart/2005/8/layout/radial2"/>
    <dgm:cxn modelId="{93BF4020-BB78-4A3A-8387-BEF37388F0CA}" type="presOf" srcId="{451DABE6-697D-4CC8-9B52-E0C86AE870D6}" destId="{9C0EEE2B-4D71-4D10-B5BB-ECF58B12D28F}" srcOrd="0" destOrd="0" presId="urn:microsoft.com/office/officeart/2005/8/layout/radial2"/>
    <dgm:cxn modelId="{6CFEF828-0D81-479F-9F29-C13F5BA15D37}" type="presOf" srcId="{5A74BE98-BDC2-4872-A980-C2AED41D14BE}" destId="{F3145235-DA6B-4994-A85F-E377831E484D}" srcOrd="0" destOrd="0" presId="urn:microsoft.com/office/officeart/2005/8/layout/radial2"/>
    <dgm:cxn modelId="{80EED733-3965-4729-9258-0CE0454F3683}" type="presOf" srcId="{CBFA4E40-0456-4F88-B696-AF45BD5625FC}" destId="{AF2BD2C7-444B-4590-B4B2-2217508A9329}" srcOrd="0" destOrd="0" presId="urn:microsoft.com/office/officeart/2005/8/layout/radial2"/>
    <dgm:cxn modelId="{7E9DD33D-1870-4466-875E-9BC7555D27CB}" srcId="{5A74BE98-BDC2-4872-A980-C2AED41D14BE}" destId="{451DABE6-697D-4CC8-9B52-E0C86AE870D6}" srcOrd="4" destOrd="0" parTransId="{6B0E4F52-9AAE-4ADC-AD65-611095597BA4}" sibTransId="{73D2E386-A777-43F6-AF16-9F9CFBF63B25}"/>
    <dgm:cxn modelId="{53F15842-D6BE-46AC-8D54-63F75F353031}" srcId="{5A74BE98-BDC2-4872-A980-C2AED41D14BE}" destId="{0A181B56-0C2F-4DC4-AEB7-72EC8A3694A9}" srcOrd="3" destOrd="0" parTransId="{9AAC1CF9-2598-47CE-B65C-C29EED05DBB5}" sibTransId="{C3D507F1-241B-4ACA-B256-C72A0D9DB40D}"/>
    <dgm:cxn modelId="{8B7D2D5F-B6DE-4FBF-9B17-D337AAC829EC}" type="presOf" srcId="{6B0E4F52-9AAE-4ADC-AD65-611095597BA4}" destId="{E485EAD8-876B-4176-BA45-CB293E4E5AC9}" srcOrd="0" destOrd="0" presId="urn:microsoft.com/office/officeart/2005/8/layout/radial2"/>
    <dgm:cxn modelId="{C3580264-4255-48EC-B399-A76ED43C5C94}" type="presOf" srcId="{61B27F7A-9AAE-4A09-97BF-BB46B5DB9D5A}" destId="{6A7CC556-0BBE-4A82-8214-8FD107AAE265}" srcOrd="0" destOrd="0" presId="urn:microsoft.com/office/officeart/2005/8/layout/radial2"/>
    <dgm:cxn modelId="{E3866569-EDDF-4674-975A-BDABCC71848B}" srcId="{5A74BE98-BDC2-4872-A980-C2AED41D14BE}" destId="{BC9C6260-6EDE-463D-8D69-9F09A16A1F3A}" srcOrd="2" destOrd="0" parTransId="{CF7484E0-6FF4-4640-957D-2C4FAA235954}" sibTransId="{E8754D70-BE6B-4ED7-92F4-5B0827C593B9}"/>
    <dgm:cxn modelId="{75F8AC7F-430F-4364-91AF-52CB970397DD}" type="presOf" srcId="{CF7484E0-6FF4-4640-957D-2C4FAA235954}" destId="{47B59F4D-B200-4190-A958-30A14D83FFDC}" srcOrd="0" destOrd="0" presId="urn:microsoft.com/office/officeart/2005/8/layout/radial2"/>
    <dgm:cxn modelId="{BD28FA87-E7F1-400C-8C9C-7E76CA070599}" type="presOf" srcId="{BC9C6260-6EDE-463D-8D69-9F09A16A1F3A}" destId="{0B548F28-807C-44A8-93CB-E65A5036DF48}" srcOrd="0" destOrd="0" presId="urn:microsoft.com/office/officeart/2005/8/layout/radial2"/>
    <dgm:cxn modelId="{DBA513B0-9305-452C-8821-BD930CCA322A}" type="presOf" srcId="{0A181B56-0C2F-4DC4-AEB7-72EC8A3694A9}" destId="{9A38F307-B867-4188-AD3A-F85FEE30021F}" srcOrd="0" destOrd="0" presId="urn:microsoft.com/office/officeart/2005/8/layout/radial2"/>
    <dgm:cxn modelId="{D7A7D3BC-A3A2-4290-BD2B-AA2620744EE3}" type="presOf" srcId="{E77E0E8B-67C3-4D54-94E4-F74F664EBC9F}" destId="{3922941D-7DE1-4562-8586-D63718788636}" srcOrd="0" destOrd="0" presId="urn:microsoft.com/office/officeart/2005/8/layout/radial2"/>
    <dgm:cxn modelId="{E0FC59BD-6B0A-4E0A-90F5-F0569331C608}" srcId="{5A74BE98-BDC2-4872-A980-C2AED41D14BE}" destId="{A955EE2F-FD1D-4474-A960-C321BBA81F31}" srcOrd="1" destOrd="0" parTransId="{CBFA4E40-0456-4F88-B696-AF45BD5625FC}" sibTransId="{CFBA00DE-F51A-47CE-BD6D-61812E65EA8F}"/>
    <dgm:cxn modelId="{F3733EDA-6C04-4977-BD8C-18DEBA587C3F}" type="presOf" srcId="{A955EE2F-FD1D-4474-A960-C321BBA81F31}" destId="{9D41EDCD-BB34-4A4C-AAF3-D0E9E6EC8BBF}" srcOrd="0" destOrd="0" presId="urn:microsoft.com/office/officeart/2005/8/layout/radial2"/>
    <dgm:cxn modelId="{8B6E01B5-4FA2-40DE-A48C-01463690DFD0}" type="presParOf" srcId="{F3145235-DA6B-4994-A85F-E377831E484D}" destId="{277FCDD6-ECCD-4579-9CB5-4F0A9678CE84}" srcOrd="0" destOrd="0" presId="urn:microsoft.com/office/officeart/2005/8/layout/radial2"/>
    <dgm:cxn modelId="{99EE4100-4768-4888-93A3-2975279265EC}" type="presParOf" srcId="{277FCDD6-ECCD-4579-9CB5-4F0A9678CE84}" destId="{9635F04B-6EBC-499A-A8CA-907933BD6ACC}" srcOrd="0" destOrd="0" presId="urn:microsoft.com/office/officeart/2005/8/layout/radial2"/>
    <dgm:cxn modelId="{3D8856DE-E14B-469C-93AC-297FF626E96C}" type="presParOf" srcId="{9635F04B-6EBC-499A-A8CA-907933BD6ACC}" destId="{D3F0BDCB-0971-4A61-A5C1-B6A3D5917005}" srcOrd="0" destOrd="0" presId="urn:microsoft.com/office/officeart/2005/8/layout/radial2"/>
    <dgm:cxn modelId="{CBE43670-6740-47D8-858F-47AD2062BBB7}" type="presParOf" srcId="{9635F04B-6EBC-499A-A8CA-907933BD6ACC}" destId="{3B3ACF9A-DE97-427B-8B7D-6426B81A6E92}" srcOrd="1" destOrd="0" presId="urn:microsoft.com/office/officeart/2005/8/layout/radial2"/>
    <dgm:cxn modelId="{E35CD886-9B77-44D0-938A-7626608CF0A9}" type="presParOf" srcId="{277FCDD6-ECCD-4579-9CB5-4F0A9678CE84}" destId="{3922941D-7DE1-4562-8586-D63718788636}" srcOrd="1" destOrd="0" presId="urn:microsoft.com/office/officeart/2005/8/layout/radial2"/>
    <dgm:cxn modelId="{9AAF4A89-8802-460C-8817-313F152C390B}" type="presParOf" srcId="{277FCDD6-ECCD-4579-9CB5-4F0A9678CE84}" destId="{4C1ACEBE-518D-45D8-A3CD-EA89446B0A0B}" srcOrd="2" destOrd="0" presId="urn:microsoft.com/office/officeart/2005/8/layout/radial2"/>
    <dgm:cxn modelId="{82B4987B-687B-41CB-9A7C-8206066741C8}" type="presParOf" srcId="{4C1ACEBE-518D-45D8-A3CD-EA89446B0A0B}" destId="{6A7CC556-0BBE-4A82-8214-8FD107AAE265}" srcOrd="0" destOrd="0" presId="urn:microsoft.com/office/officeart/2005/8/layout/radial2"/>
    <dgm:cxn modelId="{0D03DD05-2799-4C1A-845D-71C972D9D05A}" type="presParOf" srcId="{4C1ACEBE-518D-45D8-A3CD-EA89446B0A0B}" destId="{056BDB14-6908-4937-97B2-4BEA9EDA823B}" srcOrd="1" destOrd="0" presId="urn:microsoft.com/office/officeart/2005/8/layout/radial2"/>
    <dgm:cxn modelId="{930E4250-8B12-43FE-B83F-D3ACA7609060}" type="presParOf" srcId="{277FCDD6-ECCD-4579-9CB5-4F0A9678CE84}" destId="{AF2BD2C7-444B-4590-B4B2-2217508A9329}" srcOrd="3" destOrd="0" presId="urn:microsoft.com/office/officeart/2005/8/layout/radial2"/>
    <dgm:cxn modelId="{FDE14801-BAB4-4CA3-8C1E-0CB676D767AD}" type="presParOf" srcId="{277FCDD6-ECCD-4579-9CB5-4F0A9678CE84}" destId="{C081124F-2266-4C23-9AEA-B35B4289AC52}" srcOrd="4" destOrd="0" presId="urn:microsoft.com/office/officeart/2005/8/layout/radial2"/>
    <dgm:cxn modelId="{276B0810-19E0-4FBA-8278-7EB591C0129C}" type="presParOf" srcId="{C081124F-2266-4C23-9AEA-B35B4289AC52}" destId="{9D41EDCD-BB34-4A4C-AAF3-D0E9E6EC8BBF}" srcOrd="0" destOrd="0" presId="urn:microsoft.com/office/officeart/2005/8/layout/radial2"/>
    <dgm:cxn modelId="{28788ABA-35F1-4BD9-B693-E77DB366F71F}" type="presParOf" srcId="{C081124F-2266-4C23-9AEA-B35B4289AC52}" destId="{260F5BCB-6DC5-4D08-9618-789BDE55EC73}" srcOrd="1" destOrd="0" presId="urn:microsoft.com/office/officeart/2005/8/layout/radial2"/>
    <dgm:cxn modelId="{4406F8C0-8DD4-46E8-BBDA-B416C717843C}" type="presParOf" srcId="{277FCDD6-ECCD-4579-9CB5-4F0A9678CE84}" destId="{47B59F4D-B200-4190-A958-30A14D83FFDC}" srcOrd="5" destOrd="0" presId="urn:microsoft.com/office/officeart/2005/8/layout/radial2"/>
    <dgm:cxn modelId="{EFDA0C60-61F8-47FB-837F-3FE46073BC62}" type="presParOf" srcId="{277FCDD6-ECCD-4579-9CB5-4F0A9678CE84}" destId="{B1D2A7AB-60DA-4055-B070-3017D00E06D4}" srcOrd="6" destOrd="0" presId="urn:microsoft.com/office/officeart/2005/8/layout/radial2"/>
    <dgm:cxn modelId="{EEF6620A-B69C-453D-8ACA-54703D4B2B13}" type="presParOf" srcId="{B1D2A7AB-60DA-4055-B070-3017D00E06D4}" destId="{0B548F28-807C-44A8-93CB-E65A5036DF48}" srcOrd="0" destOrd="0" presId="urn:microsoft.com/office/officeart/2005/8/layout/radial2"/>
    <dgm:cxn modelId="{FB83CCC0-87F7-47B8-816D-5CF168C0EB5C}" type="presParOf" srcId="{B1D2A7AB-60DA-4055-B070-3017D00E06D4}" destId="{02380E50-7793-45F4-A67A-8642C4A2BE8C}" srcOrd="1" destOrd="0" presId="urn:microsoft.com/office/officeart/2005/8/layout/radial2"/>
    <dgm:cxn modelId="{93DB1D4C-B2A3-40CC-82EF-D72F1EDD3734}" type="presParOf" srcId="{277FCDD6-ECCD-4579-9CB5-4F0A9678CE84}" destId="{FDBBD5A5-038A-48E6-9C1C-EBC40DEEE21F}" srcOrd="7" destOrd="0" presId="urn:microsoft.com/office/officeart/2005/8/layout/radial2"/>
    <dgm:cxn modelId="{D2C089E3-A7D2-4074-BE45-1980BEB1222C}" type="presParOf" srcId="{277FCDD6-ECCD-4579-9CB5-4F0A9678CE84}" destId="{5AC08762-A6CF-44BF-949D-479B608AFD72}" srcOrd="8" destOrd="0" presId="urn:microsoft.com/office/officeart/2005/8/layout/radial2"/>
    <dgm:cxn modelId="{D5E90C00-5E23-485E-89EB-9366C7B85C54}" type="presParOf" srcId="{5AC08762-A6CF-44BF-949D-479B608AFD72}" destId="{9A38F307-B867-4188-AD3A-F85FEE30021F}" srcOrd="0" destOrd="0" presId="urn:microsoft.com/office/officeart/2005/8/layout/radial2"/>
    <dgm:cxn modelId="{F0C25376-E09E-4764-A3B9-CFE9506E5944}" type="presParOf" srcId="{5AC08762-A6CF-44BF-949D-479B608AFD72}" destId="{997A3968-797C-415B-A50A-996A996E1944}" srcOrd="1" destOrd="0" presId="urn:microsoft.com/office/officeart/2005/8/layout/radial2"/>
    <dgm:cxn modelId="{45BE4EDE-F0E8-4219-B127-C6ADC2D14BBA}" type="presParOf" srcId="{277FCDD6-ECCD-4579-9CB5-4F0A9678CE84}" destId="{E485EAD8-876B-4176-BA45-CB293E4E5AC9}" srcOrd="9" destOrd="0" presId="urn:microsoft.com/office/officeart/2005/8/layout/radial2"/>
    <dgm:cxn modelId="{38AB04B4-1BB0-40C5-A499-4312A9033831}" type="presParOf" srcId="{277FCDD6-ECCD-4579-9CB5-4F0A9678CE84}" destId="{6ECB73A0-18AF-497A-8C01-C274CA60CB0C}" srcOrd="10" destOrd="0" presId="urn:microsoft.com/office/officeart/2005/8/layout/radial2"/>
    <dgm:cxn modelId="{6A9E6E5B-FFDB-4634-AB04-386A8923185F}" type="presParOf" srcId="{6ECB73A0-18AF-497A-8C01-C274CA60CB0C}" destId="{9C0EEE2B-4D71-4D10-B5BB-ECF58B12D28F}" srcOrd="0" destOrd="0" presId="urn:microsoft.com/office/officeart/2005/8/layout/radial2"/>
    <dgm:cxn modelId="{8D639336-CD46-4517-9F06-3F4E5C6D64DA}" type="presParOf" srcId="{6ECB73A0-18AF-497A-8C01-C274CA60CB0C}" destId="{70266DB9-AFAF-48F9-A115-78C1B212AEE1}" srcOrd="1" destOrd="0" presId="urn:microsoft.com/office/officeart/2005/8/layout/radial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74BE98-BDC2-4872-A980-C2AED41D14BE}" type="doc">
      <dgm:prSet loTypeId="urn:microsoft.com/office/officeart/2005/8/layout/radial2" loCatId="relationship" qsTypeId="urn:microsoft.com/office/officeart/2005/8/quickstyle/simple5" qsCatId="simple" csTypeId="urn:microsoft.com/office/officeart/2005/8/colors/colorful5" csCatId="colorful" phldr="1"/>
      <dgm:spPr/>
      <dgm:t>
        <a:bodyPr/>
        <a:lstStyle/>
        <a:p>
          <a:endParaRPr lang="zh-CN" altLang="en-US"/>
        </a:p>
      </dgm:t>
    </dgm:pt>
    <dgm:pt modelId="{61B27F7A-9AAE-4A09-97BF-BB46B5DB9D5A}">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rtl="0"/>
          <a:r>
            <a:rPr lang="en-US" altLang="zh-CN" sz="2000" dirty="0">
              <a:solidFill>
                <a:schemeClr val="accent2">
                  <a:lumMod val="40000"/>
                  <a:lumOff val="60000"/>
                </a:schemeClr>
              </a:solidFill>
            </a:rPr>
            <a:t>A</a:t>
          </a:r>
          <a:endParaRPr lang="zh-CN" sz="2000" dirty="0">
            <a:solidFill>
              <a:schemeClr val="accent2">
                <a:lumMod val="40000"/>
                <a:lumOff val="60000"/>
              </a:schemeClr>
            </a:solidFill>
          </a:endParaRPr>
        </a:p>
      </dgm:t>
    </dgm:pt>
    <dgm:pt modelId="{E77E0E8B-67C3-4D54-94E4-F74F664EBC9F}" type="parTrans" cxnId="{47719D03-F722-4CF8-92A7-A79088096D3F}">
      <dgm:prSet>
        <dgm:style>
          <a:lnRef idx="2">
            <a:schemeClr val="accent2"/>
          </a:lnRef>
          <a:fillRef idx="0">
            <a:schemeClr val="accent2"/>
          </a:fillRef>
          <a:effectRef idx="1">
            <a:schemeClr val="accent2"/>
          </a:effectRef>
          <a:fontRef idx="minor">
            <a:schemeClr val="tx1"/>
          </a:fontRef>
        </dgm:style>
      </dgm:prSet>
      <dgm:spPr/>
      <dgm:t>
        <a:bodyPr/>
        <a:lstStyle/>
        <a:p>
          <a:endParaRPr lang="zh-CN" altLang="en-US"/>
        </a:p>
      </dgm:t>
    </dgm:pt>
    <dgm:pt modelId="{37ECB5E8-9CD7-4F0B-B5B0-57274E6EAD8F}" type="sibTrans" cxnId="{47719D03-F722-4CF8-92A7-A79088096D3F}">
      <dgm:prSet/>
      <dgm:spPr/>
      <dgm:t>
        <a:bodyPr/>
        <a:lstStyle/>
        <a:p>
          <a:endParaRPr lang="zh-CN" altLang="en-US"/>
        </a:p>
      </dgm:t>
    </dgm:pt>
    <dgm:pt modelId="{0A181B56-0C2F-4DC4-AEB7-72EC8A3694A9}">
      <dgm:prSet custT="1"/>
      <dgm:spPr/>
      <dgm:t>
        <a:bodyPr/>
        <a:lstStyle/>
        <a:p>
          <a:pPr rtl="0"/>
          <a:r>
            <a:rPr lang="en-US" sz="2000" dirty="0"/>
            <a:t>D</a:t>
          </a:r>
        </a:p>
      </dgm:t>
    </dgm:pt>
    <dgm:pt modelId="{9AAC1CF9-2598-47CE-B65C-C29EED05DBB5}" type="parTrans" cxnId="{53F15842-D6BE-46AC-8D54-63F75F353031}">
      <dgm:prSet>
        <dgm:style>
          <a:lnRef idx="2">
            <a:schemeClr val="accent2"/>
          </a:lnRef>
          <a:fillRef idx="0">
            <a:schemeClr val="accent2"/>
          </a:fillRef>
          <a:effectRef idx="1">
            <a:schemeClr val="accent2"/>
          </a:effectRef>
          <a:fontRef idx="minor">
            <a:schemeClr val="tx1"/>
          </a:fontRef>
        </dgm:style>
      </dgm:prSet>
      <dgm:spPr/>
      <dgm:t>
        <a:bodyPr/>
        <a:lstStyle/>
        <a:p>
          <a:endParaRPr lang="zh-CN" altLang="en-US"/>
        </a:p>
      </dgm:t>
    </dgm:pt>
    <dgm:pt modelId="{C3D507F1-241B-4ACA-B256-C72A0D9DB40D}" type="sibTrans" cxnId="{53F15842-D6BE-46AC-8D54-63F75F353031}">
      <dgm:prSet/>
      <dgm:spPr/>
      <dgm:t>
        <a:bodyPr/>
        <a:lstStyle/>
        <a:p>
          <a:endParaRPr lang="zh-CN" altLang="en-US"/>
        </a:p>
      </dgm:t>
    </dgm:pt>
    <dgm:pt modelId="{451DABE6-697D-4CC8-9B52-E0C86AE870D6}">
      <dgm:prSet custT="1"/>
      <dgm:spPr/>
      <dgm:t>
        <a:bodyPr/>
        <a:lstStyle/>
        <a:p>
          <a:pPr rtl="0"/>
          <a:r>
            <a:rPr lang="en-US" altLang="zh-CN" sz="2000" dirty="0"/>
            <a:t>E</a:t>
          </a:r>
          <a:endParaRPr lang="zh-CN" sz="2000" dirty="0"/>
        </a:p>
      </dgm:t>
    </dgm:pt>
    <dgm:pt modelId="{6B0E4F52-9AAE-4ADC-AD65-611095597BA4}" type="parTrans" cxnId="{7E9DD33D-1870-4466-875E-9BC7555D27CB}">
      <dgm:prSet>
        <dgm:style>
          <a:lnRef idx="2">
            <a:schemeClr val="accent2"/>
          </a:lnRef>
          <a:fillRef idx="0">
            <a:schemeClr val="accent2"/>
          </a:fillRef>
          <a:effectRef idx="1">
            <a:schemeClr val="accent2"/>
          </a:effectRef>
          <a:fontRef idx="minor">
            <a:schemeClr val="tx1"/>
          </a:fontRef>
        </dgm:style>
      </dgm:prSet>
      <dgm:spPr/>
      <dgm:t>
        <a:bodyPr/>
        <a:lstStyle/>
        <a:p>
          <a:endParaRPr lang="zh-CN" altLang="en-US"/>
        </a:p>
      </dgm:t>
    </dgm:pt>
    <dgm:pt modelId="{73D2E386-A777-43F6-AF16-9F9CFBF63B25}" type="sibTrans" cxnId="{7E9DD33D-1870-4466-875E-9BC7555D27CB}">
      <dgm:prSet/>
      <dgm:spPr/>
      <dgm:t>
        <a:bodyPr/>
        <a:lstStyle/>
        <a:p>
          <a:endParaRPr lang="zh-CN" altLang="en-US"/>
        </a:p>
      </dgm:t>
    </dgm:pt>
    <dgm:pt modelId="{BC9C6260-6EDE-463D-8D69-9F09A16A1F3A}">
      <dgm:prSet custT="1"/>
      <dgm:spPr/>
      <dgm:t>
        <a:bodyPr/>
        <a:lstStyle/>
        <a:p>
          <a:pPr rtl="0"/>
          <a:r>
            <a:rPr lang="en-US" altLang="zh-CN" sz="2000" dirty="0">
              <a:solidFill>
                <a:schemeClr val="tx1"/>
              </a:solidFill>
            </a:rPr>
            <a:t>C</a:t>
          </a:r>
          <a:endParaRPr lang="zh-CN" sz="2000" dirty="0">
            <a:solidFill>
              <a:schemeClr val="tx1"/>
            </a:solidFill>
          </a:endParaRPr>
        </a:p>
      </dgm:t>
    </dgm:pt>
    <dgm:pt modelId="{CF7484E0-6FF4-4640-957D-2C4FAA235954}" type="parTrans" cxnId="{E3866569-EDDF-4674-975A-BDABCC71848B}">
      <dgm:prSet>
        <dgm:style>
          <a:lnRef idx="2">
            <a:schemeClr val="accent2"/>
          </a:lnRef>
          <a:fillRef idx="0">
            <a:schemeClr val="accent2"/>
          </a:fillRef>
          <a:effectRef idx="1">
            <a:schemeClr val="accent2"/>
          </a:effectRef>
          <a:fontRef idx="minor">
            <a:schemeClr val="tx1"/>
          </a:fontRef>
        </dgm:style>
      </dgm:prSet>
      <dgm:spPr/>
      <dgm:t>
        <a:bodyPr/>
        <a:lstStyle/>
        <a:p>
          <a:endParaRPr lang="zh-CN" altLang="en-US"/>
        </a:p>
      </dgm:t>
    </dgm:pt>
    <dgm:pt modelId="{E8754D70-BE6B-4ED7-92F4-5B0827C593B9}" type="sibTrans" cxnId="{E3866569-EDDF-4674-975A-BDABCC71848B}">
      <dgm:prSet/>
      <dgm:spPr/>
      <dgm:t>
        <a:bodyPr/>
        <a:lstStyle/>
        <a:p>
          <a:endParaRPr lang="zh-CN" altLang="en-US"/>
        </a:p>
      </dgm:t>
    </dgm:pt>
    <dgm:pt modelId="{4F76563C-08EE-4F03-B0BA-BB10B535C37D}">
      <dgm:prSet>
        <dgm:style>
          <a:lnRef idx="2">
            <a:schemeClr val="accent1">
              <a:shade val="50000"/>
            </a:schemeClr>
          </a:lnRef>
          <a:fillRef idx="1">
            <a:schemeClr val="accent1"/>
          </a:fillRef>
          <a:effectRef idx="0">
            <a:schemeClr val="accent1"/>
          </a:effectRef>
          <a:fontRef idx="minor">
            <a:schemeClr val="lt1"/>
          </a:fontRef>
        </dgm:style>
      </dgm:prSet>
      <dgm:spPr/>
      <dgm:t>
        <a:bodyPr/>
        <a:lstStyle/>
        <a:p>
          <a:pPr rtl="0"/>
          <a:r>
            <a:rPr lang="en-US" altLang="zh-CN" dirty="0">
              <a:solidFill>
                <a:schemeClr val="accent2">
                  <a:lumMod val="40000"/>
                  <a:lumOff val="60000"/>
                </a:schemeClr>
              </a:solidFill>
            </a:rPr>
            <a:t>T</a:t>
          </a:r>
          <a:endParaRPr lang="zh-CN" dirty="0">
            <a:solidFill>
              <a:schemeClr val="accent2">
                <a:lumMod val="40000"/>
                <a:lumOff val="60000"/>
              </a:schemeClr>
            </a:solidFill>
          </a:endParaRPr>
        </a:p>
      </dgm:t>
    </dgm:pt>
    <dgm:pt modelId="{791360C2-E86D-435D-B663-AEB5CF8F066D}" type="sibTrans" cxnId="{6356CDFB-397D-4171-B931-7CAF6AAB82D1}">
      <dgm:prSet/>
      <dgm:spPr/>
      <dgm:t>
        <a:bodyPr/>
        <a:lstStyle/>
        <a:p>
          <a:endParaRPr lang="zh-CN" altLang="en-US"/>
        </a:p>
      </dgm:t>
    </dgm:pt>
    <dgm:pt modelId="{FB36304C-0D92-4595-A74C-083E901C3A1F}" type="parTrans" cxnId="{6356CDFB-397D-4171-B931-7CAF6AAB82D1}">
      <dgm:prSet/>
      <dgm:spPr/>
      <dgm:t>
        <a:bodyPr/>
        <a:lstStyle/>
        <a:p>
          <a:endParaRPr lang="zh-CN" altLang="en-US"/>
        </a:p>
      </dgm:t>
    </dgm:pt>
    <dgm:pt modelId="{F3145235-DA6B-4994-A85F-E377831E484D}" type="pres">
      <dgm:prSet presAssocID="{5A74BE98-BDC2-4872-A980-C2AED41D14BE}" presName="composite" presStyleCnt="0">
        <dgm:presLayoutVars>
          <dgm:chMax val="5"/>
          <dgm:dir/>
          <dgm:animLvl val="ctr"/>
          <dgm:resizeHandles val="exact"/>
        </dgm:presLayoutVars>
      </dgm:prSet>
      <dgm:spPr/>
    </dgm:pt>
    <dgm:pt modelId="{277FCDD6-ECCD-4579-9CB5-4F0A9678CE84}" type="pres">
      <dgm:prSet presAssocID="{5A74BE98-BDC2-4872-A980-C2AED41D14BE}" presName="cycle" presStyleCnt="0"/>
      <dgm:spPr/>
    </dgm:pt>
    <dgm:pt modelId="{9635F04B-6EBC-499A-A8CA-907933BD6ACC}" type="pres">
      <dgm:prSet presAssocID="{5A74BE98-BDC2-4872-A980-C2AED41D14BE}" presName="centerShape" presStyleCnt="0"/>
      <dgm:spPr/>
    </dgm:pt>
    <dgm:pt modelId="{D3F0BDCB-0971-4A61-A5C1-B6A3D5917005}" type="pres">
      <dgm:prSet presAssocID="{5A74BE98-BDC2-4872-A980-C2AED41D14BE}" presName="connSite" presStyleLbl="node1" presStyleIdx="0" presStyleCnt="6"/>
      <dgm:spPr/>
    </dgm:pt>
    <dgm:pt modelId="{3B3ACF9A-DE97-427B-8B7D-6426B81A6E92}" type="pres">
      <dgm:prSet presAssocID="{5A74BE98-BDC2-4872-A980-C2AED41D14BE}" presName="visible" presStyleLbl="node1" presStyleIdx="0" presStyleCnt="6">
        <dgm:style>
          <a:lnRef idx="1">
            <a:schemeClr val="accent6"/>
          </a:lnRef>
          <a:fillRef idx="2">
            <a:schemeClr val="accent6"/>
          </a:fillRef>
          <a:effectRef idx="1">
            <a:schemeClr val="accent6"/>
          </a:effectRef>
          <a:fontRef idx="minor">
            <a:schemeClr val="dk1"/>
          </a:fontRef>
        </dgm:style>
      </dgm:prSet>
      <dgm:spPr/>
    </dgm:pt>
    <dgm:pt modelId="{3922941D-7DE1-4562-8586-D63718788636}" type="pres">
      <dgm:prSet presAssocID="{E77E0E8B-67C3-4D54-94E4-F74F664EBC9F}" presName="Name25" presStyleLbl="parChTrans1D1" presStyleIdx="0" presStyleCnt="5"/>
      <dgm:spPr/>
    </dgm:pt>
    <dgm:pt modelId="{4C1ACEBE-518D-45D8-A3CD-EA89446B0A0B}" type="pres">
      <dgm:prSet presAssocID="{61B27F7A-9AAE-4A09-97BF-BB46B5DB9D5A}" presName="node" presStyleCnt="0"/>
      <dgm:spPr/>
    </dgm:pt>
    <dgm:pt modelId="{6A7CC556-0BBE-4A82-8214-8FD107AAE265}" type="pres">
      <dgm:prSet presAssocID="{61B27F7A-9AAE-4A09-97BF-BB46B5DB9D5A}" presName="parentNode" presStyleLbl="node1" presStyleIdx="1" presStyleCnt="6">
        <dgm:presLayoutVars>
          <dgm:chMax val="1"/>
          <dgm:bulletEnabled val="1"/>
        </dgm:presLayoutVars>
      </dgm:prSet>
      <dgm:spPr/>
    </dgm:pt>
    <dgm:pt modelId="{056BDB14-6908-4937-97B2-4BEA9EDA823B}" type="pres">
      <dgm:prSet presAssocID="{61B27F7A-9AAE-4A09-97BF-BB46B5DB9D5A}" presName="childNode" presStyleLbl="revTx" presStyleIdx="0" presStyleCnt="0">
        <dgm:presLayoutVars>
          <dgm:bulletEnabled val="1"/>
        </dgm:presLayoutVars>
      </dgm:prSet>
      <dgm:spPr/>
    </dgm:pt>
    <dgm:pt modelId="{E0F1DB3F-B7F5-4432-9825-80C736BE223C}" type="pres">
      <dgm:prSet presAssocID="{FB36304C-0D92-4595-A74C-083E901C3A1F}" presName="Name25" presStyleLbl="parChTrans1D1" presStyleIdx="1" presStyleCnt="5"/>
      <dgm:spPr/>
    </dgm:pt>
    <dgm:pt modelId="{88A366F3-E292-41E7-B691-8FA336C1C3A2}" type="pres">
      <dgm:prSet presAssocID="{4F76563C-08EE-4F03-B0BA-BB10B535C37D}" presName="node" presStyleCnt="0"/>
      <dgm:spPr/>
    </dgm:pt>
    <dgm:pt modelId="{AA81C976-3539-407F-BBAA-7028EE168E8F}" type="pres">
      <dgm:prSet presAssocID="{4F76563C-08EE-4F03-B0BA-BB10B535C37D}" presName="parentNode" presStyleLbl="node1" presStyleIdx="2" presStyleCnt="6" custScaleX="192597" custScaleY="201181" custLinFactX="-100000" custLinFactY="37024" custLinFactNeighborX="-137951" custLinFactNeighborY="100000">
        <dgm:presLayoutVars>
          <dgm:chMax val="1"/>
          <dgm:bulletEnabled val="1"/>
        </dgm:presLayoutVars>
      </dgm:prSet>
      <dgm:spPr/>
    </dgm:pt>
    <dgm:pt modelId="{6353B831-3865-457F-9B9D-F86D423EDD40}" type="pres">
      <dgm:prSet presAssocID="{4F76563C-08EE-4F03-B0BA-BB10B535C37D}" presName="childNode" presStyleLbl="revTx" presStyleIdx="0" presStyleCnt="0">
        <dgm:presLayoutVars>
          <dgm:bulletEnabled val="1"/>
        </dgm:presLayoutVars>
      </dgm:prSet>
      <dgm:spPr/>
    </dgm:pt>
    <dgm:pt modelId="{47B59F4D-B200-4190-A958-30A14D83FFDC}" type="pres">
      <dgm:prSet presAssocID="{CF7484E0-6FF4-4640-957D-2C4FAA235954}" presName="Name25" presStyleLbl="parChTrans1D1" presStyleIdx="2" presStyleCnt="5"/>
      <dgm:spPr/>
    </dgm:pt>
    <dgm:pt modelId="{B1D2A7AB-60DA-4055-B070-3017D00E06D4}" type="pres">
      <dgm:prSet presAssocID="{BC9C6260-6EDE-463D-8D69-9F09A16A1F3A}" presName="node" presStyleCnt="0"/>
      <dgm:spPr/>
    </dgm:pt>
    <dgm:pt modelId="{0B548F28-807C-44A8-93CB-E65A5036DF48}" type="pres">
      <dgm:prSet presAssocID="{BC9C6260-6EDE-463D-8D69-9F09A16A1F3A}" presName="parentNode" presStyleLbl="node1" presStyleIdx="3" presStyleCnt="6" custLinFactNeighborX="9570" custLinFactNeighborY="-89206">
        <dgm:presLayoutVars>
          <dgm:chMax val="1"/>
          <dgm:bulletEnabled val="1"/>
        </dgm:presLayoutVars>
      </dgm:prSet>
      <dgm:spPr/>
    </dgm:pt>
    <dgm:pt modelId="{02380E50-7793-45F4-A67A-8642C4A2BE8C}" type="pres">
      <dgm:prSet presAssocID="{BC9C6260-6EDE-463D-8D69-9F09A16A1F3A}" presName="childNode" presStyleLbl="revTx" presStyleIdx="0" presStyleCnt="0">
        <dgm:presLayoutVars>
          <dgm:bulletEnabled val="1"/>
        </dgm:presLayoutVars>
      </dgm:prSet>
      <dgm:spPr/>
    </dgm:pt>
    <dgm:pt modelId="{FDBBD5A5-038A-48E6-9C1C-EBC40DEEE21F}" type="pres">
      <dgm:prSet presAssocID="{9AAC1CF9-2598-47CE-B65C-C29EED05DBB5}" presName="Name25" presStyleLbl="parChTrans1D1" presStyleIdx="3" presStyleCnt="5"/>
      <dgm:spPr/>
    </dgm:pt>
    <dgm:pt modelId="{5AC08762-A6CF-44BF-949D-479B608AFD72}" type="pres">
      <dgm:prSet presAssocID="{0A181B56-0C2F-4DC4-AEB7-72EC8A3694A9}" presName="node" presStyleCnt="0"/>
      <dgm:spPr/>
    </dgm:pt>
    <dgm:pt modelId="{9A38F307-B867-4188-AD3A-F85FEE30021F}" type="pres">
      <dgm:prSet presAssocID="{0A181B56-0C2F-4DC4-AEB7-72EC8A3694A9}" presName="parentNode" presStyleLbl="node1" presStyleIdx="4" presStyleCnt="6" custLinFactNeighborX="35695" custLinFactNeighborY="-25658">
        <dgm:presLayoutVars>
          <dgm:chMax val="1"/>
          <dgm:bulletEnabled val="1"/>
        </dgm:presLayoutVars>
      </dgm:prSet>
      <dgm:spPr/>
    </dgm:pt>
    <dgm:pt modelId="{997A3968-797C-415B-A50A-996A996E1944}" type="pres">
      <dgm:prSet presAssocID="{0A181B56-0C2F-4DC4-AEB7-72EC8A3694A9}" presName="childNode" presStyleLbl="revTx" presStyleIdx="0" presStyleCnt="0">
        <dgm:presLayoutVars>
          <dgm:bulletEnabled val="1"/>
        </dgm:presLayoutVars>
      </dgm:prSet>
      <dgm:spPr/>
    </dgm:pt>
    <dgm:pt modelId="{E485EAD8-876B-4176-BA45-CB293E4E5AC9}" type="pres">
      <dgm:prSet presAssocID="{6B0E4F52-9AAE-4ADC-AD65-611095597BA4}" presName="Name25" presStyleLbl="parChTrans1D1" presStyleIdx="4" presStyleCnt="5"/>
      <dgm:spPr/>
    </dgm:pt>
    <dgm:pt modelId="{6ECB73A0-18AF-497A-8C01-C274CA60CB0C}" type="pres">
      <dgm:prSet presAssocID="{451DABE6-697D-4CC8-9B52-E0C86AE870D6}" presName="node" presStyleCnt="0"/>
      <dgm:spPr/>
    </dgm:pt>
    <dgm:pt modelId="{9C0EEE2B-4D71-4D10-B5BB-ECF58B12D28F}" type="pres">
      <dgm:prSet presAssocID="{451DABE6-697D-4CC8-9B52-E0C86AE870D6}" presName="parentNode" presStyleLbl="node1" presStyleIdx="5" presStyleCnt="6">
        <dgm:presLayoutVars>
          <dgm:chMax val="1"/>
          <dgm:bulletEnabled val="1"/>
        </dgm:presLayoutVars>
      </dgm:prSet>
      <dgm:spPr/>
    </dgm:pt>
    <dgm:pt modelId="{70266DB9-AFAF-48F9-A115-78C1B212AEE1}" type="pres">
      <dgm:prSet presAssocID="{451DABE6-697D-4CC8-9B52-E0C86AE870D6}" presName="childNode" presStyleLbl="revTx" presStyleIdx="0" presStyleCnt="0">
        <dgm:presLayoutVars>
          <dgm:bulletEnabled val="1"/>
        </dgm:presLayoutVars>
      </dgm:prSet>
      <dgm:spPr/>
    </dgm:pt>
  </dgm:ptLst>
  <dgm:cxnLst>
    <dgm:cxn modelId="{47719D03-F722-4CF8-92A7-A79088096D3F}" srcId="{5A74BE98-BDC2-4872-A980-C2AED41D14BE}" destId="{61B27F7A-9AAE-4A09-97BF-BB46B5DB9D5A}" srcOrd="0" destOrd="0" parTransId="{E77E0E8B-67C3-4D54-94E4-F74F664EBC9F}" sibTransId="{37ECB5E8-9CD7-4F0B-B5B0-57274E6EAD8F}"/>
    <dgm:cxn modelId="{1268F706-301F-4BA7-AE1A-2484C50703F1}" type="presOf" srcId="{451DABE6-697D-4CC8-9B52-E0C86AE870D6}" destId="{9C0EEE2B-4D71-4D10-B5BB-ECF58B12D28F}" srcOrd="0" destOrd="0" presId="urn:microsoft.com/office/officeart/2005/8/layout/radial2"/>
    <dgm:cxn modelId="{673AE60B-85A0-4C4A-8C3C-1818249FCE8A}" type="presOf" srcId="{6B0E4F52-9AAE-4ADC-AD65-611095597BA4}" destId="{E485EAD8-876B-4176-BA45-CB293E4E5AC9}" srcOrd="0" destOrd="0" presId="urn:microsoft.com/office/officeart/2005/8/layout/radial2"/>
    <dgm:cxn modelId="{EC04FB0B-BFE0-4B7E-B43D-CBBB6D38D656}" type="presOf" srcId="{9AAC1CF9-2598-47CE-B65C-C29EED05DBB5}" destId="{FDBBD5A5-038A-48E6-9C1C-EBC40DEEE21F}" srcOrd="0" destOrd="0" presId="urn:microsoft.com/office/officeart/2005/8/layout/radial2"/>
    <dgm:cxn modelId="{2DC53D1A-8B13-416A-92A6-A6D7C87545B6}" type="presOf" srcId="{CF7484E0-6FF4-4640-957D-2C4FAA235954}" destId="{47B59F4D-B200-4190-A958-30A14D83FFDC}" srcOrd="0" destOrd="0" presId="urn:microsoft.com/office/officeart/2005/8/layout/radial2"/>
    <dgm:cxn modelId="{1C9EC11B-B113-4DCF-A9B0-4A434507E2C3}" type="presOf" srcId="{BC9C6260-6EDE-463D-8D69-9F09A16A1F3A}" destId="{0B548F28-807C-44A8-93CB-E65A5036DF48}" srcOrd="0" destOrd="0" presId="urn:microsoft.com/office/officeart/2005/8/layout/radial2"/>
    <dgm:cxn modelId="{7E9DD33D-1870-4466-875E-9BC7555D27CB}" srcId="{5A74BE98-BDC2-4872-A980-C2AED41D14BE}" destId="{451DABE6-697D-4CC8-9B52-E0C86AE870D6}" srcOrd="4" destOrd="0" parTransId="{6B0E4F52-9AAE-4ADC-AD65-611095597BA4}" sibTransId="{73D2E386-A777-43F6-AF16-9F9CFBF63B25}"/>
    <dgm:cxn modelId="{53F15842-D6BE-46AC-8D54-63F75F353031}" srcId="{5A74BE98-BDC2-4872-A980-C2AED41D14BE}" destId="{0A181B56-0C2F-4DC4-AEB7-72EC8A3694A9}" srcOrd="3" destOrd="0" parTransId="{9AAC1CF9-2598-47CE-B65C-C29EED05DBB5}" sibTransId="{C3D507F1-241B-4ACA-B256-C72A0D9DB40D}"/>
    <dgm:cxn modelId="{07887F5E-28EF-4527-9EAD-BC129903523C}" type="presOf" srcId="{0A181B56-0C2F-4DC4-AEB7-72EC8A3694A9}" destId="{9A38F307-B867-4188-AD3A-F85FEE30021F}" srcOrd="0" destOrd="0" presId="urn:microsoft.com/office/officeart/2005/8/layout/radial2"/>
    <dgm:cxn modelId="{E3866569-EDDF-4674-975A-BDABCC71848B}" srcId="{5A74BE98-BDC2-4872-A980-C2AED41D14BE}" destId="{BC9C6260-6EDE-463D-8D69-9F09A16A1F3A}" srcOrd="2" destOrd="0" parTransId="{CF7484E0-6FF4-4640-957D-2C4FAA235954}" sibTransId="{E8754D70-BE6B-4ED7-92F4-5B0827C593B9}"/>
    <dgm:cxn modelId="{DAED0876-D579-4B64-A0DF-676C8DA400E4}" type="presOf" srcId="{61B27F7A-9AAE-4A09-97BF-BB46B5DB9D5A}" destId="{6A7CC556-0BBE-4A82-8214-8FD107AAE265}" srcOrd="0" destOrd="0" presId="urn:microsoft.com/office/officeart/2005/8/layout/radial2"/>
    <dgm:cxn modelId="{CEF6048E-D1C0-4866-A23D-BA6F56BE9991}" type="presOf" srcId="{5A74BE98-BDC2-4872-A980-C2AED41D14BE}" destId="{F3145235-DA6B-4994-A85F-E377831E484D}" srcOrd="0" destOrd="0" presId="urn:microsoft.com/office/officeart/2005/8/layout/radial2"/>
    <dgm:cxn modelId="{0CC1DCDC-5D83-40FE-9AF4-CCCDEC5466A3}" type="presOf" srcId="{FB36304C-0D92-4595-A74C-083E901C3A1F}" destId="{E0F1DB3F-B7F5-4432-9825-80C736BE223C}" srcOrd="0" destOrd="0" presId="urn:microsoft.com/office/officeart/2005/8/layout/radial2"/>
    <dgm:cxn modelId="{C948F9F6-E586-4464-8332-EEFA7A935B9A}" type="presOf" srcId="{4F76563C-08EE-4F03-B0BA-BB10B535C37D}" destId="{AA81C976-3539-407F-BBAA-7028EE168E8F}" srcOrd="0" destOrd="0" presId="urn:microsoft.com/office/officeart/2005/8/layout/radial2"/>
    <dgm:cxn modelId="{F4D0A7F9-3C06-4227-A976-B6A3D22A9237}" type="presOf" srcId="{E77E0E8B-67C3-4D54-94E4-F74F664EBC9F}" destId="{3922941D-7DE1-4562-8586-D63718788636}" srcOrd="0" destOrd="0" presId="urn:microsoft.com/office/officeart/2005/8/layout/radial2"/>
    <dgm:cxn modelId="{6356CDFB-397D-4171-B931-7CAF6AAB82D1}" srcId="{5A74BE98-BDC2-4872-A980-C2AED41D14BE}" destId="{4F76563C-08EE-4F03-B0BA-BB10B535C37D}" srcOrd="1" destOrd="0" parTransId="{FB36304C-0D92-4595-A74C-083E901C3A1F}" sibTransId="{791360C2-E86D-435D-B663-AEB5CF8F066D}"/>
    <dgm:cxn modelId="{7AAD955E-B620-4EA1-8D5D-DC002AD01E63}" type="presParOf" srcId="{F3145235-DA6B-4994-A85F-E377831E484D}" destId="{277FCDD6-ECCD-4579-9CB5-4F0A9678CE84}" srcOrd="0" destOrd="0" presId="urn:microsoft.com/office/officeart/2005/8/layout/radial2"/>
    <dgm:cxn modelId="{483AB386-24EE-422C-AA2C-556844EF35A3}" type="presParOf" srcId="{277FCDD6-ECCD-4579-9CB5-4F0A9678CE84}" destId="{9635F04B-6EBC-499A-A8CA-907933BD6ACC}" srcOrd="0" destOrd="0" presId="urn:microsoft.com/office/officeart/2005/8/layout/radial2"/>
    <dgm:cxn modelId="{886B16E1-143B-47DB-A8D8-F67E8F76BF1D}" type="presParOf" srcId="{9635F04B-6EBC-499A-A8CA-907933BD6ACC}" destId="{D3F0BDCB-0971-4A61-A5C1-B6A3D5917005}" srcOrd="0" destOrd="0" presId="urn:microsoft.com/office/officeart/2005/8/layout/radial2"/>
    <dgm:cxn modelId="{9F44D367-F1CB-422B-8F52-57A4A2BDB915}" type="presParOf" srcId="{9635F04B-6EBC-499A-A8CA-907933BD6ACC}" destId="{3B3ACF9A-DE97-427B-8B7D-6426B81A6E92}" srcOrd="1" destOrd="0" presId="urn:microsoft.com/office/officeart/2005/8/layout/radial2"/>
    <dgm:cxn modelId="{90DD6E07-E09C-4C0E-9AA6-C254A6DF8F97}" type="presParOf" srcId="{277FCDD6-ECCD-4579-9CB5-4F0A9678CE84}" destId="{3922941D-7DE1-4562-8586-D63718788636}" srcOrd="1" destOrd="0" presId="urn:microsoft.com/office/officeart/2005/8/layout/radial2"/>
    <dgm:cxn modelId="{9DBFAC6F-FBF5-4931-A940-7FFF2FA0FC0B}" type="presParOf" srcId="{277FCDD6-ECCD-4579-9CB5-4F0A9678CE84}" destId="{4C1ACEBE-518D-45D8-A3CD-EA89446B0A0B}" srcOrd="2" destOrd="0" presId="urn:microsoft.com/office/officeart/2005/8/layout/radial2"/>
    <dgm:cxn modelId="{F5C3015B-F859-4EAF-809F-C281D7423C35}" type="presParOf" srcId="{4C1ACEBE-518D-45D8-A3CD-EA89446B0A0B}" destId="{6A7CC556-0BBE-4A82-8214-8FD107AAE265}" srcOrd="0" destOrd="0" presId="urn:microsoft.com/office/officeart/2005/8/layout/radial2"/>
    <dgm:cxn modelId="{73836C1A-150B-4D68-B3D6-4EC524C34D60}" type="presParOf" srcId="{4C1ACEBE-518D-45D8-A3CD-EA89446B0A0B}" destId="{056BDB14-6908-4937-97B2-4BEA9EDA823B}" srcOrd="1" destOrd="0" presId="urn:microsoft.com/office/officeart/2005/8/layout/radial2"/>
    <dgm:cxn modelId="{801D5859-82C1-4A64-A0C7-8AE5378F8085}" type="presParOf" srcId="{277FCDD6-ECCD-4579-9CB5-4F0A9678CE84}" destId="{E0F1DB3F-B7F5-4432-9825-80C736BE223C}" srcOrd="3" destOrd="0" presId="urn:microsoft.com/office/officeart/2005/8/layout/radial2"/>
    <dgm:cxn modelId="{A72425FA-5067-4731-AECB-F8A98D29EBC8}" type="presParOf" srcId="{277FCDD6-ECCD-4579-9CB5-4F0A9678CE84}" destId="{88A366F3-E292-41E7-B691-8FA336C1C3A2}" srcOrd="4" destOrd="0" presId="urn:microsoft.com/office/officeart/2005/8/layout/radial2"/>
    <dgm:cxn modelId="{D80D674F-FD6F-4F82-98D5-9EB7610FB576}" type="presParOf" srcId="{88A366F3-E292-41E7-B691-8FA336C1C3A2}" destId="{AA81C976-3539-407F-BBAA-7028EE168E8F}" srcOrd="0" destOrd="0" presId="urn:microsoft.com/office/officeart/2005/8/layout/radial2"/>
    <dgm:cxn modelId="{ED0E567F-DB8B-4F3F-A9F7-36AB20638AAB}" type="presParOf" srcId="{88A366F3-E292-41E7-B691-8FA336C1C3A2}" destId="{6353B831-3865-457F-9B9D-F86D423EDD40}" srcOrd="1" destOrd="0" presId="urn:microsoft.com/office/officeart/2005/8/layout/radial2"/>
    <dgm:cxn modelId="{0517E2AD-1736-487D-AC0F-885146B03B04}" type="presParOf" srcId="{277FCDD6-ECCD-4579-9CB5-4F0A9678CE84}" destId="{47B59F4D-B200-4190-A958-30A14D83FFDC}" srcOrd="5" destOrd="0" presId="urn:microsoft.com/office/officeart/2005/8/layout/radial2"/>
    <dgm:cxn modelId="{80219853-5C0C-4267-992E-9C9E8B4AE254}" type="presParOf" srcId="{277FCDD6-ECCD-4579-9CB5-4F0A9678CE84}" destId="{B1D2A7AB-60DA-4055-B070-3017D00E06D4}" srcOrd="6" destOrd="0" presId="urn:microsoft.com/office/officeart/2005/8/layout/radial2"/>
    <dgm:cxn modelId="{DFD56304-B7B2-44A8-B178-1A4C7A939C51}" type="presParOf" srcId="{B1D2A7AB-60DA-4055-B070-3017D00E06D4}" destId="{0B548F28-807C-44A8-93CB-E65A5036DF48}" srcOrd="0" destOrd="0" presId="urn:microsoft.com/office/officeart/2005/8/layout/radial2"/>
    <dgm:cxn modelId="{99505A56-0444-4CC4-8999-539414F6F719}" type="presParOf" srcId="{B1D2A7AB-60DA-4055-B070-3017D00E06D4}" destId="{02380E50-7793-45F4-A67A-8642C4A2BE8C}" srcOrd="1" destOrd="0" presId="urn:microsoft.com/office/officeart/2005/8/layout/radial2"/>
    <dgm:cxn modelId="{6ACEDDEA-1960-4932-A55D-3BF351F0FF90}" type="presParOf" srcId="{277FCDD6-ECCD-4579-9CB5-4F0A9678CE84}" destId="{FDBBD5A5-038A-48E6-9C1C-EBC40DEEE21F}" srcOrd="7" destOrd="0" presId="urn:microsoft.com/office/officeart/2005/8/layout/radial2"/>
    <dgm:cxn modelId="{01C15D1F-A8F0-414D-B271-B5CD2963E5D0}" type="presParOf" srcId="{277FCDD6-ECCD-4579-9CB5-4F0A9678CE84}" destId="{5AC08762-A6CF-44BF-949D-479B608AFD72}" srcOrd="8" destOrd="0" presId="urn:microsoft.com/office/officeart/2005/8/layout/radial2"/>
    <dgm:cxn modelId="{06C50D5C-E7F9-4345-9593-CF631AAC893A}" type="presParOf" srcId="{5AC08762-A6CF-44BF-949D-479B608AFD72}" destId="{9A38F307-B867-4188-AD3A-F85FEE30021F}" srcOrd="0" destOrd="0" presId="urn:microsoft.com/office/officeart/2005/8/layout/radial2"/>
    <dgm:cxn modelId="{39C935F7-4EA0-40EE-9F87-5BEEF856BFF5}" type="presParOf" srcId="{5AC08762-A6CF-44BF-949D-479B608AFD72}" destId="{997A3968-797C-415B-A50A-996A996E1944}" srcOrd="1" destOrd="0" presId="urn:microsoft.com/office/officeart/2005/8/layout/radial2"/>
    <dgm:cxn modelId="{BC2D11CF-4107-432D-ACD3-1990F1F129EA}" type="presParOf" srcId="{277FCDD6-ECCD-4579-9CB5-4F0A9678CE84}" destId="{E485EAD8-876B-4176-BA45-CB293E4E5AC9}" srcOrd="9" destOrd="0" presId="urn:microsoft.com/office/officeart/2005/8/layout/radial2"/>
    <dgm:cxn modelId="{4563A7CB-A99D-4F7E-8DBC-01DA40E36104}" type="presParOf" srcId="{277FCDD6-ECCD-4579-9CB5-4F0A9678CE84}" destId="{6ECB73A0-18AF-497A-8C01-C274CA60CB0C}" srcOrd="10" destOrd="0" presId="urn:microsoft.com/office/officeart/2005/8/layout/radial2"/>
    <dgm:cxn modelId="{FD6E8E37-A076-459B-9280-EE21F204B062}" type="presParOf" srcId="{6ECB73A0-18AF-497A-8C01-C274CA60CB0C}" destId="{9C0EEE2B-4D71-4D10-B5BB-ECF58B12D28F}" srcOrd="0" destOrd="0" presId="urn:microsoft.com/office/officeart/2005/8/layout/radial2"/>
    <dgm:cxn modelId="{9FA8258C-EFE6-4969-A486-0271AC4653E5}" type="presParOf" srcId="{6ECB73A0-18AF-497A-8C01-C274CA60CB0C}" destId="{70266DB9-AFAF-48F9-A115-78C1B212AEE1}" srcOrd="1" destOrd="0" presId="urn:microsoft.com/office/officeart/2005/8/layout/radial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5EAD8-876B-4176-BA45-CB293E4E5AC9}">
      <dsp:nvSpPr>
        <dsp:cNvPr id="0" name=""/>
        <dsp:cNvSpPr/>
      </dsp:nvSpPr>
      <dsp:spPr>
        <a:xfrm rot="3370491">
          <a:off x="260486" y="1118559"/>
          <a:ext cx="464783" cy="49042"/>
        </a:xfrm>
        <a:custGeom>
          <a:avLst/>
          <a:gdLst/>
          <a:ahLst/>
          <a:cxnLst/>
          <a:rect l="0" t="0" r="0" b="0"/>
          <a:pathLst>
            <a:path>
              <a:moveTo>
                <a:pt x="0" y="24521"/>
              </a:moveTo>
              <a:lnTo>
                <a:pt x="464783" y="24521"/>
              </a:lnTo>
            </a:path>
          </a:pathLst>
        </a:custGeom>
        <a:noFill/>
        <a:ln w="12700" cap="flat" cmpd="sng" algn="ctr">
          <a:solidFill>
            <a:schemeClr val="accent2"/>
          </a:solidFill>
          <a:prstDash val="solid"/>
          <a:miter lim="800000"/>
        </a:ln>
        <a:effectLst/>
      </dsp:spPr>
      <dsp:style>
        <a:lnRef idx="2">
          <a:schemeClr val="accent2"/>
        </a:lnRef>
        <a:fillRef idx="0">
          <a:schemeClr val="accent2"/>
        </a:fillRef>
        <a:effectRef idx="1">
          <a:schemeClr val="accent2"/>
        </a:effectRef>
        <a:fontRef idx="minor">
          <a:schemeClr val="tx1"/>
        </a:fontRef>
      </dsp:style>
    </dsp:sp>
    <dsp:sp modelId="{FDBBD5A5-038A-48E6-9C1C-EBC40DEEE21F}">
      <dsp:nvSpPr>
        <dsp:cNvPr id="0" name=""/>
        <dsp:cNvSpPr/>
      </dsp:nvSpPr>
      <dsp:spPr>
        <a:xfrm rot="1270590">
          <a:off x="399195" y="916623"/>
          <a:ext cx="486502" cy="49042"/>
        </a:xfrm>
        <a:custGeom>
          <a:avLst/>
          <a:gdLst/>
          <a:ahLst/>
          <a:cxnLst/>
          <a:rect l="0" t="0" r="0" b="0"/>
          <a:pathLst>
            <a:path>
              <a:moveTo>
                <a:pt x="0" y="24521"/>
              </a:moveTo>
              <a:lnTo>
                <a:pt x="486502" y="24521"/>
              </a:lnTo>
            </a:path>
          </a:pathLst>
        </a:custGeom>
        <a:noFill/>
        <a:ln w="12700" cap="flat" cmpd="sng" algn="ctr">
          <a:solidFill>
            <a:schemeClr val="accent2"/>
          </a:solidFill>
          <a:prstDash val="solid"/>
          <a:miter lim="800000"/>
        </a:ln>
        <a:effectLst/>
      </dsp:spPr>
      <dsp:style>
        <a:lnRef idx="2">
          <a:schemeClr val="accent2"/>
        </a:lnRef>
        <a:fillRef idx="0">
          <a:schemeClr val="accent2"/>
        </a:fillRef>
        <a:effectRef idx="1">
          <a:schemeClr val="accent2"/>
        </a:effectRef>
        <a:fontRef idx="minor">
          <a:schemeClr val="tx1"/>
        </a:fontRef>
      </dsp:style>
    </dsp:sp>
    <dsp:sp modelId="{47B59F4D-B200-4190-A958-30A14D83FFDC}">
      <dsp:nvSpPr>
        <dsp:cNvPr id="0" name=""/>
        <dsp:cNvSpPr/>
      </dsp:nvSpPr>
      <dsp:spPr>
        <a:xfrm rot="20512376">
          <a:off x="403841" y="642012"/>
          <a:ext cx="474729" cy="49042"/>
        </a:xfrm>
        <a:custGeom>
          <a:avLst/>
          <a:gdLst/>
          <a:ahLst/>
          <a:cxnLst/>
          <a:rect l="0" t="0" r="0" b="0"/>
          <a:pathLst>
            <a:path>
              <a:moveTo>
                <a:pt x="0" y="24521"/>
              </a:moveTo>
              <a:lnTo>
                <a:pt x="474729" y="24521"/>
              </a:lnTo>
            </a:path>
          </a:pathLst>
        </a:custGeom>
        <a:noFill/>
        <a:ln w="12700" cap="flat" cmpd="sng" algn="ctr">
          <a:solidFill>
            <a:schemeClr val="accent2"/>
          </a:solidFill>
          <a:prstDash val="solid"/>
          <a:miter lim="800000"/>
        </a:ln>
        <a:effectLst/>
      </dsp:spPr>
      <dsp:style>
        <a:lnRef idx="2">
          <a:schemeClr val="accent2"/>
        </a:lnRef>
        <a:fillRef idx="0">
          <a:schemeClr val="accent2"/>
        </a:fillRef>
        <a:effectRef idx="1">
          <a:schemeClr val="accent2"/>
        </a:effectRef>
        <a:fontRef idx="minor">
          <a:schemeClr val="tx1"/>
        </a:fontRef>
      </dsp:style>
    </dsp:sp>
    <dsp:sp modelId="{E0F1DB3F-B7F5-4432-9825-80C736BE223C}">
      <dsp:nvSpPr>
        <dsp:cNvPr id="0" name=""/>
        <dsp:cNvSpPr/>
      </dsp:nvSpPr>
      <dsp:spPr>
        <a:xfrm rot="15542121">
          <a:off x="40251" y="720910"/>
          <a:ext cx="416791" cy="49042"/>
        </a:xfrm>
        <a:custGeom>
          <a:avLst/>
          <a:gdLst/>
          <a:ahLst/>
          <a:cxnLst/>
          <a:rect l="0" t="0" r="0" b="0"/>
          <a:pathLst>
            <a:path>
              <a:moveTo>
                <a:pt x="0" y="24521"/>
              </a:moveTo>
              <a:lnTo>
                <a:pt x="416791" y="2452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22941D-7DE1-4562-8586-D63718788636}">
      <dsp:nvSpPr>
        <dsp:cNvPr id="0" name=""/>
        <dsp:cNvSpPr/>
      </dsp:nvSpPr>
      <dsp:spPr>
        <a:xfrm rot="18229509">
          <a:off x="260486" y="416573"/>
          <a:ext cx="464783" cy="49042"/>
        </a:xfrm>
        <a:custGeom>
          <a:avLst/>
          <a:gdLst/>
          <a:ahLst/>
          <a:cxnLst/>
          <a:rect l="0" t="0" r="0" b="0"/>
          <a:pathLst>
            <a:path>
              <a:moveTo>
                <a:pt x="0" y="24521"/>
              </a:moveTo>
              <a:lnTo>
                <a:pt x="464783" y="24521"/>
              </a:lnTo>
            </a:path>
          </a:pathLst>
        </a:custGeom>
        <a:noFill/>
        <a:ln w="12700" cap="flat" cmpd="sng" algn="ctr">
          <a:solidFill>
            <a:schemeClr val="accent2"/>
          </a:solidFill>
          <a:prstDash val="solid"/>
          <a:miter lim="800000"/>
        </a:ln>
        <a:effectLst/>
      </dsp:spPr>
      <dsp:style>
        <a:lnRef idx="2">
          <a:schemeClr val="accent2"/>
        </a:lnRef>
        <a:fillRef idx="0">
          <a:schemeClr val="accent2"/>
        </a:fillRef>
        <a:effectRef idx="1">
          <a:schemeClr val="accent2"/>
        </a:effectRef>
        <a:fontRef idx="minor">
          <a:schemeClr val="tx1"/>
        </a:fontRef>
      </dsp:style>
    </dsp:sp>
    <dsp:sp modelId="{3B3ACF9A-DE97-427B-8B7D-6426B81A6E92}">
      <dsp:nvSpPr>
        <dsp:cNvPr id="0" name=""/>
        <dsp:cNvSpPr/>
      </dsp:nvSpPr>
      <dsp:spPr>
        <a:xfrm>
          <a:off x="32063" y="566465"/>
          <a:ext cx="451245" cy="451245"/>
        </a:xfrm>
        <a:prstGeom prst="ellipse">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sp>
    <dsp:sp modelId="{6A7CC556-0BBE-4A82-8214-8FD107AAE265}">
      <dsp:nvSpPr>
        <dsp:cNvPr id="0" name=""/>
        <dsp:cNvSpPr/>
      </dsp:nvSpPr>
      <dsp:spPr>
        <a:xfrm>
          <a:off x="562225" y="203"/>
          <a:ext cx="270747" cy="270747"/>
        </a:xfrm>
        <a:prstGeom prst="ellipse">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solidFill>
                <a:schemeClr val="accent2">
                  <a:lumMod val="40000"/>
                  <a:lumOff val="60000"/>
                </a:schemeClr>
              </a:solidFill>
            </a:rPr>
            <a:t>A</a:t>
          </a:r>
          <a:endParaRPr lang="zh-CN" sz="2000" kern="1200" dirty="0">
            <a:solidFill>
              <a:schemeClr val="accent2">
                <a:lumMod val="40000"/>
                <a:lumOff val="60000"/>
              </a:schemeClr>
            </a:solidFill>
          </a:endParaRPr>
        </a:p>
      </dsp:txBody>
      <dsp:txXfrm>
        <a:off x="601875" y="39853"/>
        <a:ext cx="191447" cy="191447"/>
      </dsp:txXfrm>
    </dsp:sp>
    <dsp:sp modelId="{AA81C976-3539-407F-BBAA-7028EE168E8F}">
      <dsp:nvSpPr>
        <dsp:cNvPr id="0" name=""/>
        <dsp:cNvSpPr/>
      </dsp:nvSpPr>
      <dsp:spPr>
        <a:xfrm>
          <a:off x="0" y="535429"/>
          <a:ext cx="521451" cy="544692"/>
        </a:xfrm>
        <a:prstGeom prst="ellipse">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en-US" altLang="zh-CN" sz="2500" kern="1200" dirty="0">
              <a:solidFill>
                <a:schemeClr val="accent2">
                  <a:lumMod val="40000"/>
                  <a:lumOff val="60000"/>
                </a:schemeClr>
              </a:solidFill>
            </a:rPr>
            <a:t>T</a:t>
          </a:r>
          <a:endParaRPr lang="zh-CN" sz="2500" kern="1200" dirty="0">
            <a:solidFill>
              <a:schemeClr val="accent2">
                <a:lumMod val="40000"/>
                <a:lumOff val="60000"/>
              </a:schemeClr>
            </a:solidFill>
          </a:endParaRPr>
        </a:p>
      </dsp:txBody>
      <dsp:txXfrm>
        <a:off x="76365" y="615197"/>
        <a:ext cx="368721" cy="385156"/>
      </dsp:txXfrm>
    </dsp:sp>
    <dsp:sp modelId="{0B548F28-807C-44A8-93CB-E65A5036DF48}">
      <dsp:nvSpPr>
        <dsp:cNvPr id="0" name=""/>
        <dsp:cNvSpPr/>
      </dsp:nvSpPr>
      <dsp:spPr>
        <a:xfrm>
          <a:off x="860071" y="415191"/>
          <a:ext cx="270747" cy="270747"/>
        </a:xfrm>
        <a:prstGeom prst="ellipse">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solidFill>
                <a:schemeClr val="tx1"/>
              </a:solidFill>
            </a:rPr>
            <a:t>C</a:t>
          </a:r>
          <a:endParaRPr lang="zh-CN" sz="2000" kern="1200" dirty="0">
            <a:solidFill>
              <a:schemeClr val="tx1"/>
            </a:solidFill>
          </a:endParaRPr>
        </a:p>
      </dsp:txBody>
      <dsp:txXfrm>
        <a:off x="899721" y="454841"/>
        <a:ext cx="191447" cy="191447"/>
      </dsp:txXfrm>
    </dsp:sp>
    <dsp:sp modelId="{9A38F307-B867-4188-AD3A-F85FEE30021F}">
      <dsp:nvSpPr>
        <dsp:cNvPr id="0" name=""/>
        <dsp:cNvSpPr/>
      </dsp:nvSpPr>
      <dsp:spPr>
        <a:xfrm>
          <a:off x="860130" y="942547"/>
          <a:ext cx="270747" cy="270747"/>
        </a:xfrm>
        <a:prstGeom prst="ellipse">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dirty="0"/>
            <a:t>D</a:t>
          </a:r>
        </a:p>
      </dsp:txBody>
      <dsp:txXfrm>
        <a:off x="899780" y="982197"/>
        <a:ext cx="191447" cy="191447"/>
      </dsp:txXfrm>
    </dsp:sp>
    <dsp:sp modelId="{9C0EEE2B-4D71-4D10-B5BB-ECF58B12D28F}">
      <dsp:nvSpPr>
        <dsp:cNvPr id="0" name=""/>
        <dsp:cNvSpPr/>
      </dsp:nvSpPr>
      <dsp:spPr>
        <a:xfrm>
          <a:off x="562225" y="1313225"/>
          <a:ext cx="270747" cy="270747"/>
        </a:xfrm>
        <a:prstGeom prst="ellips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E</a:t>
          </a:r>
          <a:endParaRPr lang="zh-CN" sz="2000" kern="1200" dirty="0"/>
        </a:p>
      </dsp:txBody>
      <dsp:txXfrm>
        <a:off x="601875" y="1352875"/>
        <a:ext cx="191447" cy="1914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5EAD8-876B-4176-BA45-CB293E4E5AC9}">
      <dsp:nvSpPr>
        <dsp:cNvPr id="0" name=""/>
        <dsp:cNvSpPr/>
      </dsp:nvSpPr>
      <dsp:spPr>
        <a:xfrm rot="3369831">
          <a:off x="218490" y="1100716"/>
          <a:ext cx="444708" cy="53876"/>
        </a:xfrm>
        <a:custGeom>
          <a:avLst/>
          <a:gdLst/>
          <a:ahLst/>
          <a:cxnLst/>
          <a:rect l="0" t="0" r="0" b="0"/>
          <a:pathLst>
            <a:path>
              <a:moveTo>
                <a:pt x="0" y="26938"/>
              </a:moveTo>
              <a:lnTo>
                <a:pt x="444708" y="26938"/>
              </a:lnTo>
            </a:path>
          </a:pathLst>
        </a:custGeom>
        <a:noFill/>
        <a:ln w="12700" cap="flat" cmpd="sng" algn="ctr">
          <a:solidFill>
            <a:schemeClr val="accent2"/>
          </a:solidFill>
          <a:prstDash val="solid"/>
          <a:miter lim="800000"/>
        </a:ln>
        <a:effectLst/>
      </dsp:spPr>
      <dsp:style>
        <a:lnRef idx="2">
          <a:schemeClr val="accent2"/>
        </a:lnRef>
        <a:fillRef idx="0">
          <a:schemeClr val="accent2"/>
        </a:fillRef>
        <a:effectRef idx="1">
          <a:schemeClr val="accent2"/>
        </a:effectRef>
        <a:fontRef idx="minor">
          <a:schemeClr val="tx1"/>
        </a:fontRef>
      </dsp:style>
    </dsp:sp>
    <dsp:sp modelId="{FDBBD5A5-038A-48E6-9C1C-EBC40DEEE21F}">
      <dsp:nvSpPr>
        <dsp:cNvPr id="0" name=""/>
        <dsp:cNvSpPr/>
      </dsp:nvSpPr>
      <dsp:spPr>
        <a:xfrm rot="1739141">
          <a:off x="341765" y="945454"/>
          <a:ext cx="399201" cy="53876"/>
        </a:xfrm>
        <a:custGeom>
          <a:avLst/>
          <a:gdLst/>
          <a:ahLst/>
          <a:cxnLst/>
          <a:rect l="0" t="0" r="0" b="0"/>
          <a:pathLst>
            <a:path>
              <a:moveTo>
                <a:pt x="0" y="26938"/>
              </a:moveTo>
              <a:lnTo>
                <a:pt x="399201" y="26938"/>
              </a:lnTo>
            </a:path>
          </a:pathLst>
        </a:custGeom>
        <a:noFill/>
        <a:ln w="12700" cap="flat" cmpd="sng" algn="ctr">
          <a:solidFill>
            <a:schemeClr val="accent2"/>
          </a:solidFill>
          <a:prstDash val="solid"/>
          <a:miter lim="800000"/>
        </a:ln>
        <a:effectLst/>
      </dsp:spPr>
      <dsp:style>
        <a:lnRef idx="2">
          <a:schemeClr val="accent2"/>
        </a:lnRef>
        <a:fillRef idx="0">
          <a:schemeClr val="accent2"/>
        </a:fillRef>
        <a:effectRef idx="1">
          <a:schemeClr val="accent2"/>
        </a:effectRef>
        <a:fontRef idx="minor">
          <a:schemeClr val="tx1"/>
        </a:fontRef>
      </dsp:style>
    </dsp:sp>
    <dsp:sp modelId="{47B59F4D-B200-4190-A958-30A14D83FFDC}">
      <dsp:nvSpPr>
        <dsp:cNvPr id="0" name=""/>
        <dsp:cNvSpPr/>
      </dsp:nvSpPr>
      <dsp:spPr>
        <a:xfrm>
          <a:off x="366767" y="765149"/>
          <a:ext cx="314039" cy="53876"/>
        </a:xfrm>
        <a:custGeom>
          <a:avLst/>
          <a:gdLst/>
          <a:ahLst/>
          <a:cxnLst/>
          <a:rect l="0" t="0" r="0" b="0"/>
          <a:pathLst>
            <a:path>
              <a:moveTo>
                <a:pt x="0" y="26938"/>
              </a:moveTo>
              <a:lnTo>
                <a:pt x="314039" y="26938"/>
              </a:lnTo>
            </a:path>
          </a:pathLst>
        </a:custGeom>
        <a:noFill/>
        <a:ln w="12700" cap="flat" cmpd="sng" algn="ctr">
          <a:solidFill>
            <a:schemeClr val="accent2"/>
          </a:solidFill>
          <a:prstDash val="solid"/>
          <a:miter lim="800000"/>
        </a:ln>
        <a:effectLst/>
      </dsp:spPr>
      <dsp:style>
        <a:lnRef idx="2">
          <a:schemeClr val="accent2"/>
        </a:lnRef>
        <a:fillRef idx="0">
          <a:schemeClr val="accent2"/>
        </a:fillRef>
        <a:effectRef idx="1">
          <a:schemeClr val="accent2"/>
        </a:effectRef>
        <a:fontRef idx="minor">
          <a:schemeClr val="tx1"/>
        </a:fontRef>
      </dsp:style>
    </dsp:sp>
    <dsp:sp modelId="{AF2BD2C7-444B-4590-B4B2-2217508A9329}">
      <dsp:nvSpPr>
        <dsp:cNvPr id="0" name=""/>
        <dsp:cNvSpPr/>
      </dsp:nvSpPr>
      <dsp:spPr>
        <a:xfrm rot="19860859">
          <a:off x="341765" y="584844"/>
          <a:ext cx="399201" cy="53876"/>
        </a:xfrm>
        <a:custGeom>
          <a:avLst/>
          <a:gdLst/>
          <a:ahLst/>
          <a:cxnLst/>
          <a:rect l="0" t="0" r="0" b="0"/>
          <a:pathLst>
            <a:path>
              <a:moveTo>
                <a:pt x="0" y="26938"/>
              </a:moveTo>
              <a:lnTo>
                <a:pt x="399201" y="26938"/>
              </a:lnTo>
            </a:path>
          </a:pathLst>
        </a:custGeom>
        <a:noFill/>
        <a:ln w="12700" cap="flat" cmpd="sng" algn="ctr">
          <a:solidFill>
            <a:schemeClr val="accent2"/>
          </a:solidFill>
          <a:prstDash val="solid"/>
          <a:miter lim="800000"/>
        </a:ln>
        <a:effectLst/>
      </dsp:spPr>
      <dsp:style>
        <a:lnRef idx="2">
          <a:schemeClr val="accent2"/>
        </a:lnRef>
        <a:fillRef idx="0">
          <a:schemeClr val="accent2"/>
        </a:fillRef>
        <a:effectRef idx="1">
          <a:schemeClr val="accent2"/>
        </a:effectRef>
        <a:fontRef idx="minor">
          <a:schemeClr val="tx1"/>
        </a:fontRef>
      </dsp:style>
    </dsp:sp>
    <dsp:sp modelId="{3922941D-7DE1-4562-8586-D63718788636}">
      <dsp:nvSpPr>
        <dsp:cNvPr id="0" name=""/>
        <dsp:cNvSpPr/>
      </dsp:nvSpPr>
      <dsp:spPr>
        <a:xfrm rot="18230169">
          <a:off x="218490" y="429582"/>
          <a:ext cx="444708" cy="53876"/>
        </a:xfrm>
        <a:custGeom>
          <a:avLst/>
          <a:gdLst/>
          <a:ahLst/>
          <a:cxnLst/>
          <a:rect l="0" t="0" r="0" b="0"/>
          <a:pathLst>
            <a:path>
              <a:moveTo>
                <a:pt x="0" y="26938"/>
              </a:moveTo>
              <a:lnTo>
                <a:pt x="444708" y="26938"/>
              </a:lnTo>
            </a:path>
          </a:pathLst>
        </a:custGeom>
        <a:noFill/>
        <a:ln w="12700" cap="flat" cmpd="sng" algn="ctr">
          <a:solidFill>
            <a:schemeClr val="accent2"/>
          </a:solidFill>
          <a:prstDash val="solid"/>
          <a:miter lim="800000"/>
        </a:ln>
        <a:effectLst/>
      </dsp:spPr>
      <dsp:style>
        <a:lnRef idx="2">
          <a:schemeClr val="accent2"/>
        </a:lnRef>
        <a:fillRef idx="0">
          <a:schemeClr val="accent2"/>
        </a:fillRef>
        <a:effectRef idx="1">
          <a:schemeClr val="accent2"/>
        </a:effectRef>
        <a:fontRef idx="minor">
          <a:schemeClr val="tx1"/>
        </a:fontRef>
      </dsp:style>
    </dsp:sp>
    <dsp:sp modelId="{3B3ACF9A-DE97-427B-8B7D-6426B81A6E92}">
      <dsp:nvSpPr>
        <dsp:cNvPr id="0" name=""/>
        <dsp:cNvSpPr/>
      </dsp:nvSpPr>
      <dsp:spPr>
        <a:xfrm>
          <a:off x="363" y="576556"/>
          <a:ext cx="431063" cy="431063"/>
        </a:xfrm>
        <a:prstGeom prst="ellipse">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sp>
    <dsp:sp modelId="{6A7CC556-0BBE-4A82-8214-8FD107AAE265}">
      <dsp:nvSpPr>
        <dsp:cNvPr id="0" name=""/>
        <dsp:cNvSpPr/>
      </dsp:nvSpPr>
      <dsp:spPr>
        <a:xfrm>
          <a:off x="507344" y="35090"/>
          <a:ext cx="258638" cy="258638"/>
        </a:xfrm>
        <a:prstGeom prst="ellipse">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solidFill>
                <a:schemeClr val="accent2">
                  <a:lumMod val="40000"/>
                  <a:lumOff val="60000"/>
                </a:schemeClr>
              </a:solidFill>
            </a:rPr>
            <a:t>A</a:t>
          </a:r>
          <a:endParaRPr lang="zh-CN" sz="2000" kern="1200" dirty="0">
            <a:solidFill>
              <a:schemeClr val="accent2">
                <a:lumMod val="40000"/>
                <a:lumOff val="60000"/>
              </a:schemeClr>
            </a:solidFill>
          </a:endParaRPr>
        </a:p>
      </dsp:txBody>
      <dsp:txXfrm>
        <a:off x="545221" y="72967"/>
        <a:ext cx="182884" cy="182884"/>
      </dsp:txXfrm>
    </dsp:sp>
    <dsp:sp modelId="{9D41EDCD-BB34-4A4C-AAF3-D0E9E6EC8BBF}">
      <dsp:nvSpPr>
        <dsp:cNvPr id="0" name=""/>
        <dsp:cNvSpPr/>
      </dsp:nvSpPr>
      <dsp:spPr>
        <a:xfrm>
          <a:off x="699767" y="323071"/>
          <a:ext cx="258638" cy="258638"/>
        </a:xfrm>
        <a:prstGeom prst="ellipse">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B</a:t>
          </a:r>
          <a:endParaRPr lang="zh-CN" sz="2000" kern="1200" dirty="0"/>
        </a:p>
      </dsp:txBody>
      <dsp:txXfrm>
        <a:off x="737644" y="360948"/>
        <a:ext cx="182884" cy="182884"/>
      </dsp:txXfrm>
    </dsp:sp>
    <dsp:sp modelId="{0B548F28-807C-44A8-93CB-E65A5036DF48}">
      <dsp:nvSpPr>
        <dsp:cNvPr id="0" name=""/>
        <dsp:cNvSpPr/>
      </dsp:nvSpPr>
      <dsp:spPr>
        <a:xfrm>
          <a:off x="680807" y="662768"/>
          <a:ext cx="258638" cy="258638"/>
        </a:xfrm>
        <a:prstGeom prst="ellipse">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solidFill>
                <a:schemeClr val="tx1"/>
              </a:solidFill>
            </a:rPr>
            <a:t>C</a:t>
          </a:r>
          <a:endParaRPr lang="zh-CN" sz="2000" kern="1200" dirty="0">
            <a:solidFill>
              <a:schemeClr val="tx1"/>
            </a:solidFill>
          </a:endParaRPr>
        </a:p>
      </dsp:txBody>
      <dsp:txXfrm>
        <a:off x="718684" y="700645"/>
        <a:ext cx="182884" cy="182884"/>
      </dsp:txXfrm>
    </dsp:sp>
    <dsp:sp modelId="{9A38F307-B867-4188-AD3A-F85FEE30021F}">
      <dsp:nvSpPr>
        <dsp:cNvPr id="0" name=""/>
        <dsp:cNvSpPr/>
      </dsp:nvSpPr>
      <dsp:spPr>
        <a:xfrm>
          <a:off x="699767" y="1002466"/>
          <a:ext cx="258638" cy="258638"/>
        </a:xfrm>
        <a:prstGeom prst="ellipse">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dirty="0"/>
            <a:t>D</a:t>
          </a:r>
        </a:p>
      </dsp:txBody>
      <dsp:txXfrm>
        <a:off x="737644" y="1040343"/>
        <a:ext cx="182884" cy="182884"/>
      </dsp:txXfrm>
    </dsp:sp>
    <dsp:sp modelId="{9C0EEE2B-4D71-4D10-B5BB-ECF58B12D28F}">
      <dsp:nvSpPr>
        <dsp:cNvPr id="0" name=""/>
        <dsp:cNvSpPr/>
      </dsp:nvSpPr>
      <dsp:spPr>
        <a:xfrm>
          <a:off x="507344" y="1290447"/>
          <a:ext cx="258638" cy="258638"/>
        </a:xfrm>
        <a:prstGeom prst="ellips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E</a:t>
          </a:r>
          <a:endParaRPr lang="zh-CN" sz="2000" kern="1200" dirty="0"/>
        </a:p>
      </dsp:txBody>
      <dsp:txXfrm>
        <a:off x="545221" y="1328324"/>
        <a:ext cx="182884" cy="1828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5EAD8-876B-4176-BA45-CB293E4E5AC9}">
      <dsp:nvSpPr>
        <dsp:cNvPr id="0" name=""/>
        <dsp:cNvSpPr/>
      </dsp:nvSpPr>
      <dsp:spPr>
        <a:xfrm rot="3370491">
          <a:off x="260486" y="1118559"/>
          <a:ext cx="464783" cy="49042"/>
        </a:xfrm>
        <a:custGeom>
          <a:avLst/>
          <a:gdLst/>
          <a:ahLst/>
          <a:cxnLst/>
          <a:rect l="0" t="0" r="0" b="0"/>
          <a:pathLst>
            <a:path>
              <a:moveTo>
                <a:pt x="0" y="24521"/>
              </a:moveTo>
              <a:lnTo>
                <a:pt x="464783" y="24521"/>
              </a:lnTo>
            </a:path>
          </a:pathLst>
        </a:custGeom>
        <a:noFill/>
        <a:ln w="12700" cap="flat" cmpd="sng" algn="ctr">
          <a:solidFill>
            <a:schemeClr val="accent2"/>
          </a:solidFill>
          <a:prstDash val="solid"/>
          <a:miter lim="800000"/>
        </a:ln>
        <a:effectLst/>
      </dsp:spPr>
      <dsp:style>
        <a:lnRef idx="2">
          <a:schemeClr val="accent2"/>
        </a:lnRef>
        <a:fillRef idx="0">
          <a:schemeClr val="accent2"/>
        </a:fillRef>
        <a:effectRef idx="1">
          <a:schemeClr val="accent2"/>
        </a:effectRef>
        <a:fontRef idx="minor">
          <a:schemeClr val="tx1"/>
        </a:fontRef>
      </dsp:style>
    </dsp:sp>
    <dsp:sp modelId="{FDBBD5A5-038A-48E6-9C1C-EBC40DEEE21F}">
      <dsp:nvSpPr>
        <dsp:cNvPr id="0" name=""/>
        <dsp:cNvSpPr/>
      </dsp:nvSpPr>
      <dsp:spPr>
        <a:xfrm rot="1270590">
          <a:off x="399195" y="916623"/>
          <a:ext cx="486502" cy="49042"/>
        </a:xfrm>
        <a:custGeom>
          <a:avLst/>
          <a:gdLst/>
          <a:ahLst/>
          <a:cxnLst/>
          <a:rect l="0" t="0" r="0" b="0"/>
          <a:pathLst>
            <a:path>
              <a:moveTo>
                <a:pt x="0" y="24521"/>
              </a:moveTo>
              <a:lnTo>
                <a:pt x="486502" y="24521"/>
              </a:lnTo>
            </a:path>
          </a:pathLst>
        </a:custGeom>
        <a:noFill/>
        <a:ln w="12700" cap="flat" cmpd="sng" algn="ctr">
          <a:solidFill>
            <a:schemeClr val="accent2"/>
          </a:solidFill>
          <a:prstDash val="solid"/>
          <a:miter lim="800000"/>
        </a:ln>
        <a:effectLst/>
      </dsp:spPr>
      <dsp:style>
        <a:lnRef idx="2">
          <a:schemeClr val="accent2"/>
        </a:lnRef>
        <a:fillRef idx="0">
          <a:schemeClr val="accent2"/>
        </a:fillRef>
        <a:effectRef idx="1">
          <a:schemeClr val="accent2"/>
        </a:effectRef>
        <a:fontRef idx="minor">
          <a:schemeClr val="tx1"/>
        </a:fontRef>
      </dsp:style>
    </dsp:sp>
    <dsp:sp modelId="{47B59F4D-B200-4190-A958-30A14D83FFDC}">
      <dsp:nvSpPr>
        <dsp:cNvPr id="0" name=""/>
        <dsp:cNvSpPr/>
      </dsp:nvSpPr>
      <dsp:spPr>
        <a:xfrm rot="20512376">
          <a:off x="403841" y="642012"/>
          <a:ext cx="474729" cy="49042"/>
        </a:xfrm>
        <a:custGeom>
          <a:avLst/>
          <a:gdLst/>
          <a:ahLst/>
          <a:cxnLst/>
          <a:rect l="0" t="0" r="0" b="0"/>
          <a:pathLst>
            <a:path>
              <a:moveTo>
                <a:pt x="0" y="24521"/>
              </a:moveTo>
              <a:lnTo>
                <a:pt x="474729" y="24521"/>
              </a:lnTo>
            </a:path>
          </a:pathLst>
        </a:custGeom>
        <a:noFill/>
        <a:ln w="12700" cap="flat" cmpd="sng" algn="ctr">
          <a:solidFill>
            <a:schemeClr val="accent2"/>
          </a:solidFill>
          <a:prstDash val="solid"/>
          <a:miter lim="800000"/>
        </a:ln>
        <a:effectLst/>
      </dsp:spPr>
      <dsp:style>
        <a:lnRef idx="2">
          <a:schemeClr val="accent2"/>
        </a:lnRef>
        <a:fillRef idx="0">
          <a:schemeClr val="accent2"/>
        </a:fillRef>
        <a:effectRef idx="1">
          <a:schemeClr val="accent2"/>
        </a:effectRef>
        <a:fontRef idx="minor">
          <a:schemeClr val="tx1"/>
        </a:fontRef>
      </dsp:style>
    </dsp:sp>
    <dsp:sp modelId="{E0F1DB3F-B7F5-4432-9825-80C736BE223C}">
      <dsp:nvSpPr>
        <dsp:cNvPr id="0" name=""/>
        <dsp:cNvSpPr/>
      </dsp:nvSpPr>
      <dsp:spPr>
        <a:xfrm rot="15542121">
          <a:off x="40251" y="720910"/>
          <a:ext cx="416791" cy="49042"/>
        </a:xfrm>
        <a:custGeom>
          <a:avLst/>
          <a:gdLst/>
          <a:ahLst/>
          <a:cxnLst/>
          <a:rect l="0" t="0" r="0" b="0"/>
          <a:pathLst>
            <a:path>
              <a:moveTo>
                <a:pt x="0" y="24521"/>
              </a:moveTo>
              <a:lnTo>
                <a:pt x="416791" y="2452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22941D-7DE1-4562-8586-D63718788636}">
      <dsp:nvSpPr>
        <dsp:cNvPr id="0" name=""/>
        <dsp:cNvSpPr/>
      </dsp:nvSpPr>
      <dsp:spPr>
        <a:xfrm rot="18229509">
          <a:off x="260486" y="416573"/>
          <a:ext cx="464783" cy="49042"/>
        </a:xfrm>
        <a:custGeom>
          <a:avLst/>
          <a:gdLst/>
          <a:ahLst/>
          <a:cxnLst/>
          <a:rect l="0" t="0" r="0" b="0"/>
          <a:pathLst>
            <a:path>
              <a:moveTo>
                <a:pt x="0" y="24521"/>
              </a:moveTo>
              <a:lnTo>
                <a:pt x="464783" y="24521"/>
              </a:lnTo>
            </a:path>
          </a:pathLst>
        </a:custGeom>
        <a:noFill/>
        <a:ln w="12700" cap="flat" cmpd="sng" algn="ctr">
          <a:solidFill>
            <a:schemeClr val="accent2"/>
          </a:solidFill>
          <a:prstDash val="solid"/>
          <a:miter lim="800000"/>
        </a:ln>
        <a:effectLst/>
      </dsp:spPr>
      <dsp:style>
        <a:lnRef idx="2">
          <a:schemeClr val="accent2"/>
        </a:lnRef>
        <a:fillRef idx="0">
          <a:schemeClr val="accent2"/>
        </a:fillRef>
        <a:effectRef idx="1">
          <a:schemeClr val="accent2"/>
        </a:effectRef>
        <a:fontRef idx="minor">
          <a:schemeClr val="tx1"/>
        </a:fontRef>
      </dsp:style>
    </dsp:sp>
    <dsp:sp modelId="{3B3ACF9A-DE97-427B-8B7D-6426B81A6E92}">
      <dsp:nvSpPr>
        <dsp:cNvPr id="0" name=""/>
        <dsp:cNvSpPr/>
      </dsp:nvSpPr>
      <dsp:spPr>
        <a:xfrm>
          <a:off x="32063" y="566465"/>
          <a:ext cx="451245" cy="451245"/>
        </a:xfrm>
        <a:prstGeom prst="ellipse">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sp>
    <dsp:sp modelId="{6A7CC556-0BBE-4A82-8214-8FD107AAE265}">
      <dsp:nvSpPr>
        <dsp:cNvPr id="0" name=""/>
        <dsp:cNvSpPr/>
      </dsp:nvSpPr>
      <dsp:spPr>
        <a:xfrm>
          <a:off x="562225" y="203"/>
          <a:ext cx="270747" cy="270747"/>
        </a:xfrm>
        <a:prstGeom prst="ellipse">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solidFill>
                <a:schemeClr val="accent2">
                  <a:lumMod val="40000"/>
                  <a:lumOff val="60000"/>
                </a:schemeClr>
              </a:solidFill>
            </a:rPr>
            <a:t>A</a:t>
          </a:r>
          <a:endParaRPr lang="zh-CN" sz="2000" kern="1200" dirty="0">
            <a:solidFill>
              <a:schemeClr val="accent2">
                <a:lumMod val="40000"/>
                <a:lumOff val="60000"/>
              </a:schemeClr>
            </a:solidFill>
          </a:endParaRPr>
        </a:p>
      </dsp:txBody>
      <dsp:txXfrm>
        <a:off x="601875" y="39853"/>
        <a:ext cx="191447" cy="191447"/>
      </dsp:txXfrm>
    </dsp:sp>
    <dsp:sp modelId="{AA81C976-3539-407F-BBAA-7028EE168E8F}">
      <dsp:nvSpPr>
        <dsp:cNvPr id="0" name=""/>
        <dsp:cNvSpPr/>
      </dsp:nvSpPr>
      <dsp:spPr>
        <a:xfrm>
          <a:off x="0" y="535429"/>
          <a:ext cx="521451" cy="544692"/>
        </a:xfrm>
        <a:prstGeom prst="ellipse">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en-US" altLang="zh-CN" sz="2500" kern="1200" dirty="0">
              <a:solidFill>
                <a:schemeClr val="accent2">
                  <a:lumMod val="40000"/>
                  <a:lumOff val="60000"/>
                </a:schemeClr>
              </a:solidFill>
            </a:rPr>
            <a:t>T</a:t>
          </a:r>
          <a:endParaRPr lang="zh-CN" sz="2500" kern="1200" dirty="0">
            <a:solidFill>
              <a:schemeClr val="accent2">
                <a:lumMod val="40000"/>
                <a:lumOff val="60000"/>
              </a:schemeClr>
            </a:solidFill>
          </a:endParaRPr>
        </a:p>
      </dsp:txBody>
      <dsp:txXfrm>
        <a:off x="76365" y="615197"/>
        <a:ext cx="368721" cy="385156"/>
      </dsp:txXfrm>
    </dsp:sp>
    <dsp:sp modelId="{0B548F28-807C-44A8-93CB-E65A5036DF48}">
      <dsp:nvSpPr>
        <dsp:cNvPr id="0" name=""/>
        <dsp:cNvSpPr/>
      </dsp:nvSpPr>
      <dsp:spPr>
        <a:xfrm>
          <a:off x="860071" y="415191"/>
          <a:ext cx="270747" cy="270747"/>
        </a:xfrm>
        <a:prstGeom prst="ellipse">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solidFill>
                <a:schemeClr val="tx1"/>
              </a:solidFill>
            </a:rPr>
            <a:t>C</a:t>
          </a:r>
          <a:endParaRPr lang="zh-CN" sz="2000" kern="1200" dirty="0">
            <a:solidFill>
              <a:schemeClr val="tx1"/>
            </a:solidFill>
          </a:endParaRPr>
        </a:p>
      </dsp:txBody>
      <dsp:txXfrm>
        <a:off x="899721" y="454841"/>
        <a:ext cx="191447" cy="191447"/>
      </dsp:txXfrm>
    </dsp:sp>
    <dsp:sp modelId="{9A38F307-B867-4188-AD3A-F85FEE30021F}">
      <dsp:nvSpPr>
        <dsp:cNvPr id="0" name=""/>
        <dsp:cNvSpPr/>
      </dsp:nvSpPr>
      <dsp:spPr>
        <a:xfrm>
          <a:off x="860130" y="942547"/>
          <a:ext cx="270747" cy="270747"/>
        </a:xfrm>
        <a:prstGeom prst="ellipse">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dirty="0"/>
            <a:t>D</a:t>
          </a:r>
        </a:p>
      </dsp:txBody>
      <dsp:txXfrm>
        <a:off x="899780" y="982197"/>
        <a:ext cx="191447" cy="191447"/>
      </dsp:txXfrm>
    </dsp:sp>
    <dsp:sp modelId="{9C0EEE2B-4D71-4D10-B5BB-ECF58B12D28F}">
      <dsp:nvSpPr>
        <dsp:cNvPr id="0" name=""/>
        <dsp:cNvSpPr/>
      </dsp:nvSpPr>
      <dsp:spPr>
        <a:xfrm>
          <a:off x="562225" y="1313225"/>
          <a:ext cx="270747" cy="270747"/>
        </a:xfrm>
        <a:prstGeom prst="ellips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E</a:t>
          </a:r>
          <a:endParaRPr lang="zh-CN" sz="2000" kern="1200" dirty="0"/>
        </a:p>
      </dsp:txBody>
      <dsp:txXfrm>
        <a:off x="601875" y="1352875"/>
        <a:ext cx="191447" cy="191447"/>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image" Target="../media/image142.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image" Target="../media/image14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image" Target="../media/image126.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40.emf"/><Relationship Id="rId1" Type="http://schemas.openxmlformats.org/officeDocument/2006/relationships/image" Target="../media/image1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FBA33AE-CA3F-F648-AAC3-65A8382068F9}" type="datetimeFigureOut">
              <a:rPr kumimoji="1" lang="zh-CN" altLang="en-US" smtClean="0"/>
              <a:pPr/>
              <a:t>2021/6/28</a:t>
            </a:fld>
            <a:endParaRPr kumimoji="1" lang="zh-CN" altLang="en-US"/>
          </a:p>
        </p:txBody>
      </p:sp>
      <p:sp>
        <p:nvSpPr>
          <p:cNvPr id="4" name="幻灯片图像占位符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1D679F6D-7149-BC47-98CE-063D295B7BD3}"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pPr/>
              <a:t>1</a:t>
            </a:fld>
            <a:endParaRPr kumimoji="1" lang="zh-CN" altLang="en-US"/>
          </a:p>
        </p:txBody>
      </p:sp>
    </p:spTree>
    <p:extLst>
      <p:ext uri="{BB962C8B-B14F-4D97-AF65-F5344CB8AC3E}">
        <p14:creationId xmlns:p14="http://schemas.microsoft.com/office/powerpoint/2010/main" val="3342981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a:extLst>
              <a:ext uri="{FF2B5EF4-FFF2-40B4-BE49-F238E27FC236}">
                <a16:creationId xmlns:a16="http://schemas.microsoft.com/office/drawing/2014/main" id="{9DA6396E-155A-2E46-BB85-39DD41DBD67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6" name="备注占位符 2">
            <a:extLst>
              <a:ext uri="{FF2B5EF4-FFF2-40B4-BE49-F238E27FC236}">
                <a16:creationId xmlns:a16="http://schemas.microsoft.com/office/drawing/2014/main" id="{23CD91F6-B2D8-8B40-946E-7924F2204D6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p>
        </p:txBody>
      </p:sp>
      <p:sp>
        <p:nvSpPr>
          <p:cNvPr id="4" name="页眉占位符 3">
            <a:extLst>
              <a:ext uri="{FF2B5EF4-FFF2-40B4-BE49-F238E27FC236}">
                <a16:creationId xmlns:a16="http://schemas.microsoft.com/office/drawing/2014/main" id="{A89C93DF-2055-8843-B109-BA88D1E1F809}"/>
              </a:ext>
            </a:extLst>
          </p:cNvPr>
          <p:cNvSpPr>
            <a:spLocks noGrp="1"/>
          </p:cNvSpPr>
          <p:nvPr>
            <p:ph type="hdr" sz="quarter"/>
          </p:nvPr>
        </p:nvSpPr>
        <p:spPr/>
        <p:txBody>
          <a:bodyPr/>
          <a:lstStyle/>
          <a:p>
            <a:pPr>
              <a:defRPr/>
            </a:pPr>
            <a:endParaRPr lang="zh-CN" altLang="en-US"/>
          </a:p>
        </p:txBody>
      </p:sp>
      <p:sp>
        <p:nvSpPr>
          <p:cNvPr id="57348" name="日期占位符 4">
            <a:extLst>
              <a:ext uri="{FF2B5EF4-FFF2-40B4-BE49-F238E27FC236}">
                <a16:creationId xmlns:a16="http://schemas.microsoft.com/office/drawing/2014/main" id="{8EBBA4D2-B7D3-E947-AC4D-3B27B4FDC167}"/>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66E12914-29D4-9140-AD0E-842754777DD1}" type="datetime1">
              <a:rPr kumimoji="0" lang="zh-CN" altLang="en-US" smtClean="0"/>
              <a:pPr>
                <a:spcBef>
                  <a:spcPct val="0"/>
                </a:spcBef>
              </a:pPr>
              <a:t>2021/6/28</a:t>
            </a:fld>
            <a:endParaRPr kumimoji="0" lang="zh-CN" altLang="en-US"/>
          </a:p>
        </p:txBody>
      </p:sp>
      <p:sp>
        <p:nvSpPr>
          <p:cNvPr id="6" name="页脚占位符 5">
            <a:extLst>
              <a:ext uri="{FF2B5EF4-FFF2-40B4-BE49-F238E27FC236}">
                <a16:creationId xmlns:a16="http://schemas.microsoft.com/office/drawing/2014/main" id="{7BC8D844-F22B-A942-A099-A14F8D1EDCE5}"/>
              </a:ext>
            </a:extLst>
          </p:cNvPr>
          <p:cNvSpPr>
            <a:spLocks noGrp="1"/>
          </p:cNvSpPr>
          <p:nvPr>
            <p:ph type="ftr" sz="quarter" idx="4"/>
          </p:nvPr>
        </p:nvSpPr>
        <p:spPr/>
        <p:txBody>
          <a:bodyPr/>
          <a:lstStyle/>
          <a:p>
            <a:pPr>
              <a:defRPr/>
            </a:pPr>
            <a:endParaRPr lang="zh-CN" altLang="en-US"/>
          </a:p>
        </p:txBody>
      </p:sp>
      <p:sp>
        <p:nvSpPr>
          <p:cNvPr id="57350" name="灯片编号占位符 6">
            <a:extLst>
              <a:ext uri="{FF2B5EF4-FFF2-40B4-BE49-F238E27FC236}">
                <a16:creationId xmlns:a16="http://schemas.microsoft.com/office/drawing/2014/main" id="{ADCEFF25-F9F4-B34D-9B45-7C54BE223F8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6BCCD239-A6E0-E54D-A08D-7D00F5DF1F7F}" type="slidenum">
              <a:rPr kumimoji="0" lang="zh-CN" altLang="en-US"/>
              <a:pPr>
                <a:spcBef>
                  <a:spcPct val="0"/>
                </a:spcBef>
              </a:pPr>
              <a:t>26</a:t>
            </a:fld>
            <a:endParaRPr kumimoji="0" lang="zh-CN" altLang="en-US"/>
          </a:p>
        </p:txBody>
      </p:sp>
    </p:spTree>
    <p:extLst>
      <p:ext uri="{BB962C8B-B14F-4D97-AF65-F5344CB8AC3E}">
        <p14:creationId xmlns:p14="http://schemas.microsoft.com/office/powerpoint/2010/main" val="3045414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图像占位符 1">
            <a:extLst>
              <a:ext uri="{FF2B5EF4-FFF2-40B4-BE49-F238E27FC236}">
                <a16:creationId xmlns:a16="http://schemas.microsoft.com/office/drawing/2014/main" id="{A1AEF1FA-F5F6-3947-809E-3D6F1FC0089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4" name="备注占位符 2">
            <a:extLst>
              <a:ext uri="{FF2B5EF4-FFF2-40B4-BE49-F238E27FC236}">
                <a16:creationId xmlns:a16="http://schemas.microsoft.com/office/drawing/2014/main" id="{460B520F-30B8-D441-865E-A75826DACAE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p>
        </p:txBody>
      </p:sp>
      <p:sp>
        <p:nvSpPr>
          <p:cNvPr id="4" name="页眉占位符 3">
            <a:extLst>
              <a:ext uri="{FF2B5EF4-FFF2-40B4-BE49-F238E27FC236}">
                <a16:creationId xmlns:a16="http://schemas.microsoft.com/office/drawing/2014/main" id="{3A105E35-D770-4146-89B3-32AE1EA60DA8}"/>
              </a:ext>
            </a:extLst>
          </p:cNvPr>
          <p:cNvSpPr>
            <a:spLocks noGrp="1"/>
          </p:cNvSpPr>
          <p:nvPr>
            <p:ph type="hdr" sz="quarter"/>
          </p:nvPr>
        </p:nvSpPr>
        <p:spPr/>
        <p:txBody>
          <a:bodyPr/>
          <a:lstStyle/>
          <a:p>
            <a:pPr>
              <a:defRPr/>
            </a:pPr>
            <a:endParaRPr lang="zh-CN" altLang="en-US"/>
          </a:p>
        </p:txBody>
      </p:sp>
      <p:sp>
        <p:nvSpPr>
          <p:cNvPr id="59396" name="日期占位符 4">
            <a:extLst>
              <a:ext uri="{FF2B5EF4-FFF2-40B4-BE49-F238E27FC236}">
                <a16:creationId xmlns:a16="http://schemas.microsoft.com/office/drawing/2014/main" id="{BCB8DCE2-55F7-F942-A11D-BF51D54A6CA4}"/>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CB7F1B35-CBA1-9C4A-A5CA-B43CCA141655}" type="datetime1">
              <a:rPr kumimoji="0" lang="zh-CN" altLang="en-US" smtClean="0"/>
              <a:pPr>
                <a:spcBef>
                  <a:spcPct val="0"/>
                </a:spcBef>
              </a:pPr>
              <a:t>2021/6/28</a:t>
            </a:fld>
            <a:endParaRPr kumimoji="0" lang="zh-CN" altLang="en-US"/>
          </a:p>
        </p:txBody>
      </p:sp>
      <p:sp>
        <p:nvSpPr>
          <p:cNvPr id="6" name="页脚占位符 5">
            <a:extLst>
              <a:ext uri="{FF2B5EF4-FFF2-40B4-BE49-F238E27FC236}">
                <a16:creationId xmlns:a16="http://schemas.microsoft.com/office/drawing/2014/main" id="{AC166CBE-FFB8-2444-A93D-E3F779974DBA}"/>
              </a:ext>
            </a:extLst>
          </p:cNvPr>
          <p:cNvSpPr>
            <a:spLocks noGrp="1"/>
          </p:cNvSpPr>
          <p:nvPr>
            <p:ph type="ftr" sz="quarter" idx="4"/>
          </p:nvPr>
        </p:nvSpPr>
        <p:spPr/>
        <p:txBody>
          <a:bodyPr/>
          <a:lstStyle/>
          <a:p>
            <a:pPr>
              <a:defRPr/>
            </a:pPr>
            <a:endParaRPr lang="zh-CN" altLang="en-US"/>
          </a:p>
        </p:txBody>
      </p:sp>
      <p:sp>
        <p:nvSpPr>
          <p:cNvPr id="59398" name="灯片编号占位符 6">
            <a:extLst>
              <a:ext uri="{FF2B5EF4-FFF2-40B4-BE49-F238E27FC236}">
                <a16:creationId xmlns:a16="http://schemas.microsoft.com/office/drawing/2014/main" id="{F1AD114B-0DAA-1F4F-A705-824280D6445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9EAE9A28-E830-364A-8DE1-79C5264B1D02}" type="slidenum">
              <a:rPr kumimoji="0" lang="zh-CN" altLang="en-US"/>
              <a:pPr>
                <a:spcBef>
                  <a:spcPct val="0"/>
                </a:spcBef>
              </a:pPr>
              <a:t>27</a:t>
            </a:fld>
            <a:endParaRPr kumimoji="0" lang="zh-CN" altLang="en-US"/>
          </a:p>
        </p:txBody>
      </p:sp>
    </p:spTree>
    <p:extLst>
      <p:ext uri="{BB962C8B-B14F-4D97-AF65-F5344CB8AC3E}">
        <p14:creationId xmlns:p14="http://schemas.microsoft.com/office/powerpoint/2010/main" val="2671436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图像占位符 1">
            <a:extLst>
              <a:ext uri="{FF2B5EF4-FFF2-40B4-BE49-F238E27FC236}">
                <a16:creationId xmlns:a16="http://schemas.microsoft.com/office/drawing/2014/main" id="{8AC186D8-762C-C948-B700-E5C2B922B10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2" name="备注占位符 2">
            <a:extLst>
              <a:ext uri="{FF2B5EF4-FFF2-40B4-BE49-F238E27FC236}">
                <a16:creationId xmlns:a16="http://schemas.microsoft.com/office/drawing/2014/main" id="{7B03ACD0-3E78-6F44-B3D8-DE40F9C809D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p>
        </p:txBody>
      </p:sp>
      <p:sp>
        <p:nvSpPr>
          <p:cNvPr id="4" name="页眉占位符 3">
            <a:extLst>
              <a:ext uri="{FF2B5EF4-FFF2-40B4-BE49-F238E27FC236}">
                <a16:creationId xmlns:a16="http://schemas.microsoft.com/office/drawing/2014/main" id="{93F7AA5D-B0F0-F24D-B5C3-AD3F5DBC680F}"/>
              </a:ext>
            </a:extLst>
          </p:cNvPr>
          <p:cNvSpPr>
            <a:spLocks noGrp="1"/>
          </p:cNvSpPr>
          <p:nvPr>
            <p:ph type="hdr" sz="quarter"/>
          </p:nvPr>
        </p:nvSpPr>
        <p:spPr/>
        <p:txBody>
          <a:bodyPr/>
          <a:lstStyle/>
          <a:p>
            <a:pPr>
              <a:defRPr/>
            </a:pPr>
            <a:endParaRPr lang="zh-CN" altLang="en-US"/>
          </a:p>
        </p:txBody>
      </p:sp>
      <p:sp>
        <p:nvSpPr>
          <p:cNvPr id="61444" name="日期占位符 4">
            <a:extLst>
              <a:ext uri="{FF2B5EF4-FFF2-40B4-BE49-F238E27FC236}">
                <a16:creationId xmlns:a16="http://schemas.microsoft.com/office/drawing/2014/main" id="{51498F36-67C7-224F-9B16-F29FE0CF3B43}"/>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B962653B-118F-9848-9ECB-D9A28ABCB341}" type="datetime1">
              <a:rPr kumimoji="0" lang="zh-CN" altLang="en-US" smtClean="0"/>
              <a:pPr>
                <a:spcBef>
                  <a:spcPct val="0"/>
                </a:spcBef>
              </a:pPr>
              <a:t>2021/6/28</a:t>
            </a:fld>
            <a:endParaRPr kumimoji="0" lang="zh-CN" altLang="en-US"/>
          </a:p>
        </p:txBody>
      </p:sp>
      <p:sp>
        <p:nvSpPr>
          <p:cNvPr id="6" name="页脚占位符 5">
            <a:extLst>
              <a:ext uri="{FF2B5EF4-FFF2-40B4-BE49-F238E27FC236}">
                <a16:creationId xmlns:a16="http://schemas.microsoft.com/office/drawing/2014/main" id="{E973F335-6295-1440-B5DE-ED3EEF8BE16C}"/>
              </a:ext>
            </a:extLst>
          </p:cNvPr>
          <p:cNvSpPr>
            <a:spLocks noGrp="1"/>
          </p:cNvSpPr>
          <p:nvPr>
            <p:ph type="ftr" sz="quarter" idx="4"/>
          </p:nvPr>
        </p:nvSpPr>
        <p:spPr/>
        <p:txBody>
          <a:bodyPr/>
          <a:lstStyle/>
          <a:p>
            <a:pPr>
              <a:defRPr/>
            </a:pPr>
            <a:endParaRPr lang="zh-CN" altLang="en-US"/>
          </a:p>
        </p:txBody>
      </p:sp>
      <p:sp>
        <p:nvSpPr>
          <p:cNvPr id="61446" name="灯片编号占位符 6">
            <a:extLst>
              <a:ext uri="{FF2B5EF4-FFF2-40B4-BE49-F238E27FC236}">
                <a16:creationId xmlns:a16="http://schemas.microsoft.com/office/drawing/2014/main" id="{38FF68B2-67C8-FD42-9DD6-EE9CAFEB671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C50F7116-B134-D54A-BCC7-6BAD33A1265D}" type="slidenum">
              <a:rPr kumimoji="0" lang="zh-CN" altLang="en-US"/>
              <a:pPr>
                <a:spcBef>
                  <a:spcPct val="0"/>
                </a:spcBef>
              </a:pPr>
              <a:t>28</a:t>
            </a:fld>
            <a:endParaRPr kumimoji="0" lang="zh-CN" altLang="en-US"/>
          </a:p>
        </p:txBody>
      </p:sp>
    </p:spTree>
    <p:extLst>
      <p:ext uri="{BB962C8B-B14F-4D97-AF65-F5344CB8AC3E}">
        <p14:creationId xmlns:p14="http://schemas.microsoft.com/office/powerpoint/2010/main" val="877005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1">
            <a:extLst>
              <a:ext uri="{FF2B5EF4-FFF2-40B4-BE49-F238E27FC236}">
                <a16:creationId xmlns:a16="http://schemas.microsoft.com/office/drawing/2014/main" id="{32B35224-2CA5-9F4F-A945-0A15A0B7CEF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0" name="备注占位符 2">
            <a:extLst>
              <a:ext uri="{FF2B5EF4-FFF2-40B4-BE49-F238E27FC236}">
                <a16:creationId xmlns:a16="http://schemas.microsoft.com/office/drawing/2014/main" id="{D39F8FE7-32AA-F845-A1CF-27269AEA6F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p>
        </p:txBody>
      </p:sp>
      <p:sp>
        <p:nvSpPr>
          <p:cNvPr id="4" name="页眉占位符 3">
            <a:extLst>
              <a:ext uri="{FF2B5EF4-FFF2-40B4-BE49-F238E27FC236}">
                <a16:creationId xmlns:a16="http://schemas.microsoft.com/office/drawing/2014/main" id="{00062087-7892-6E4C-894D-03B1D6708BA5}"/>
              </a:ext>
            </a:extLst>
          </p:cNvPr>
          <p:cNvSpPr>
            <a:spLocks noGrp="1"/>
          </p:cNvSpPr>
          <p:nvPr>
            <p:ph type="hdr" sz="quarter"/>
          </p:nvPr>
        </p:nvSpPr>
        <p:spPr/>
        <p:txBody>
          <a:bodyPr/>
          <a:lstStyle/>
          <a:p>
            <a:pPr>
              <a:defRPr/>
            </a:pPr>
            <a:endParaRPr lang="zh-CN" altLang="en-US"/>
          </a:p>
        </p:txBody>
      </p:sp>
      <p:sp>
        <p:nvSpPr>
          <p:cNvPr id="63492" name="日期占位符 4">
            <a:extLst>
              <a:ext uri="{FF2B5EF4-FFF2-40B4-BE49-F238E27FC236}">
                <a16:creationId xmlns:a16="http://schemas.microsoft.com/office/drawing/2014/main" id="{26E559CF-59DE-564A-BBE8-7A01F5619B1B}"/>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67419C0C-396D-8245-ACC2-EECB9E67AABC}" type="datetime1">
              <a:rPr kumimoji="0" lang="zh-CN" altLang="en-US" smtClean="0"/>
              <a:pPr>
                <a:spcBef>
                  <a:spcPct val="0"/>
                </a:spcBef>
              </a:pPr>
              <a:t>2021/6/28</a:t>
            </a:fld>
            <a:endParaRPr kumimoji="0" lang="zh-CN" altLang="en-US"/>
          </a:p>
        </p:txBody>
      </p:sp>
      <p:sp>
        <p:nvSpPr>
          <p:cNvPr id="6" name="页脚占位符 5">
            <a:extLst>
              <a:ext uri="{FF2B5EF4-FFF2-40B4-BE49-F238E27FC236}">
                <a16:creationId xmlns:a16="http://schemas.microsoft.com/office/drawing/2014/main" id="{B58FA686-631D-B14E-8E62-B1A73D99827C}"/>
              </a:ext>
            </a:extLst>
          </p:cNvPr>
          <p:cNvSpPr>
            <a:spLocks noGrp="1"/>
          </p:cNvSpPr>
          <p:nvPr>
            <p:ph type="ftr" sz="quarter" idx="4"/>
          </p:nvPr>
        </p:nvSpPr>
        <p:spPr/>
        <p:txBody>
          <a:bodyPr/>
          <a:lstStyle/>
          <a:p>
            <a:pPr>
              <a:defRPr/>
            </a:pPr>
            <a:endParaRPr lang="zh-CN" altLang="en-US"/>
          </a:p>
        </p:txBody>
      </p:sp>
      <p:sp>
        <p:nvSpPr>
          <p:cNvPr id="63494" name="灯片编号占位符 6">
            <a:extLst>
              <a:ext uri="{FF2B5EF4-FFF2-40B4-BE49-F238E27FC236}">
                <a16:creationId xmlns:a16="http://schemas.microsoft.com/office/drawing/2014/main" id="{ABD29223-F03F-354A-A576-21B32ED045F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2D8D7C37-B34E-E946-9D3A-F74EF989C410}" type="slidenum">
              <a:rPr kumimoji="0" lang="zh-CN" altLang="en-US"/>
              <a:pPr>
                <a:spcBef>
                  <a:spcPct val="0"/>
                </a:spcBef>
              </a:pPr>
              <a:t>29</a:t>
            </a:fld>
            <a:endParaRPr kumimoji="0" lang="zh-CN" altLang="en-US"/>
          </a:p>
        </p:txBody>
      </p:sp>
    </p:spTree>
    <p:extLst>
      <p:ext uri="{BB962C8B-B14F-4D97-AF65-F5344CB8AC3E}">
        <p14:creationId xmlns:p14="http://schemas.microsoft.com/office/powerpoint/2010/main" val="2165637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pPr/>
              <a:t>30</a:t>
            </a:fld>
            <a:endParaRPr kumimoji="1" lang="zh-CN" altLang="en-US"/>
          </a:p>
        </p:txBody>
      </p:sp>
    </p:spTree>
    <p:extLst>
      <p:ext uri="{BB962C8B-B14F-4D97-AF65-F5344CB8AC3E}">
        <p14:creationId xmlns:p14="http://schemas.microsoft.com/office/powerpoint/2010/main" val="3417352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a:t>
            </a:r>
            <a:r>
              <a:rPr kumimoji="1" lang="zh-CN" altLang="en-US" dirty="0"/>
              <a:t> </a:t>
            </a:r>
            <a:r>
              <a:rPr kumimoji="1" lang="en-US" altLang="zh-CN" dirty="0"/>
              <a:t>slide</a:t>
            </a:r>
            <a:r>
              <a:rPr kumimoji="1" lang="zh-CN" altLang="en-US" dirty="0"/>
              <a:t> </a:t>
            </a:r>
            <a:r>
              <a:rPr kumimoji="1" lang="en-US" altLang="zh-CN" dirty="0"/>
              <a:t>shows</a:t>
            </a:r>
            <a:r>
              <a:rPr kumimoji="1" lang="zh-CN" altLang="en-US" dirty="0"/>
              <a:t> </a:t>
            </a:r>
            <a:r>
              <a:rPr kumimoji="1" lang="en-US" altLang="zh-CN" dirty="0"/>
              <a:t>the</a:t>
            </a:r>
            <a:r>
              <a:rPr kumimoji="1" lang="zh-CN" altLang="en-US" dirty="0"/>
              <a:t> </a:t>
            </a:r>
            <a:r>
              <a:rPr kumimoji="1" lang="en-US" altLang="zh-CN" dirty="0"/>
              <a:t>architecture</a:t>
            </a:r>
            <a:r>
              <a:rPr kumimoji="1" lang="zh-CN" altLang="en-US" dirty="0"/>
              <a:t> </a:t>
            </a:r>
            <a:r>
              <a:rPr kumimoji="1" lang="en-US" altLang="zh-CN" dirty="0"/>
              <a:t>of</a:t>
            </a:r>
            <a:r>
              <a:rPr kumimoji="1" lang="zh-CN" altLang="en-US" dirty="0"/>
              <a:t> </a:t>
            </a:r>
            <a:r>
              <a:rPr kumimoji="1" lang="en-US" altLang="zh-CN" dirty="0"/>
              <a:t>GPU.</a:t>
            </a:r>
            <a:r>
              <a:rPr kumimoji="1" lang="zh-CN" altLang="en-US" dirty="0"/>
              <a:t> </a:t>
            </a:r>
            <a:r>
              <a:rPr kumimoji="1" lang="en-US" altLang="zh-CN" sz="1200" b="0" i="0" kern="1200" dirty="0">
                <a:solidFill>
                  <a:schemeClr val="tx1"/>
                </a:solidFill>
                <a:effectLst/>
                <a:latin typeface="Arial" panose="020B0604020202020204" pitchFamily="34" charset="0"/>
                <a:ea typeface="+mn-ea"/>
                <a:cs typeface="+mn-cs"/>
              </a:rPr>
              <a:t>A</a:t>
            </a:r>
            <a:r>
              <a:rPr lang="en-US" altLang="zh-CN" sz="1200" b="0" i="0" kern="1200" dirty="0">
                <a:solidFill>
                  <a:schemeClr val="tx1"/>
                </a:solidFill>
                <a:effectLst/>
                <a:latin typeface="Arial" panose="020B0604020202020204" pitchFamily="34" charset="0"/>
                <a:ea typeface="+mn-ea"/>
                <a:cs typeface="+mn-cs"/>
              </a:rPr>
              <a:t> block is a programmable unit for</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programmers, which has many warps. Warp is a basic unit</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of 32</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threads executing in parallel,</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which</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runs</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in</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Single</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Instruction</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Multiple</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Data</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(SIMD)</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fashion.</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A</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kernel</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function</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occupies</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a</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unique</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grid,</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which</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includes</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several</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equal-sized</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blocks.</a:t>
            </a:r>
            <a:r>
              <a:rPr lang="zh-CN" altLang="en-US" sz="1200" b="0" i="0" kern="1200" dirty="0">
                <a:solidFill>
                  <a:schemeClr val="tx1"/>
                </a:solidFill>
                <a:effectLst/>
                <a:latin typeface="Arial" panose="020B0604020202020204" pitchFamily="34" charset="0"/>
                <a:ea typeface="+mn-ea"/>
                <a:cs typeface="+mn-cs"/>
              </a:rPr>
              <a:t> </a:t>
            </a:r>
            <a:endParaRPr lang="en-US" altLang="zh-CN" sz="1200" b="0" i="0" kern="1200" dirty="0">
              <a:solidFill>
                <a:schemeClr val="tx1"/>
              </a:solidFill>
              <a:effectLst/>
              <a:latin typeface="Arial" panose="020B0604020202020204" pitchFamily="34" charset="0"/>
              <a:ea typeface="+mn-ea"/>
              <a:cs typeface="+mn-cs"/>
            </a:endParaRPr>
          </a:p>
          <a:p>
            <a:endParaRPr lang="en-US" altLang="zh-CN" sz="1200" b="0" i="0" kern="1200" dirty="0">
              <a:solidFill>
                <a:schemeClr val="tx1"/>
              </a:solidFill>
              <a:effectLst/>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Arial" panose="020B0604020202020204" pitchFamily="34" charset="0"/>
                <a:ea typeface="+mn-ea"/>
                <a:cs typeface="+mn-cs"/>
              </a:rPr>
              <a:t>Each</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block</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runs</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in</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a</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stream multiprocessor,</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which</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has</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its</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own</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shared</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memory.</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The</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shared</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memory</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can</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be</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accessed</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by</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all</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threads</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within</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the</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block,</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which</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is</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faster</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than</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accessing</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global</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memory</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by</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orders</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of</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magnitudes.</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Access</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to</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global</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memory</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is</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done</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through</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128B-size</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transactions.</a:t>
            </a:r>
            <a:r>
              <a:rPr lang="zh-CN" altLang="en-US" sz="1200" b="0" i="0" kern="1200" dirty="0">
                <a:solidFill>
                  <a:schemeClr val="tx1"/>
                </a:solidFill>
                <a:effectLst/>
                <a:latin typeface="Arial" panose="020B0604020202020204" pitchFamily="34" charset="0"/>
                <a:ea typeface="+mn-ea"/>
                <a:cs typeface="+mn-cs"/>
              </a:rPr>
              <a:t>  </a:t>
            </a:r>
            <a:endParaRPr lang="en-US" altLang="zh-CN" sz="1200" b="0" i="0" kern="1200" dirty="0">
              <a:solidFill>
                <a:schemeClr val="tx1"/>
              </a:solidFill>
              <a:effectLst/>
              <a:latin typeface="Arial" panose="020B0604020202020204" pitchFamily="34" charset="0"/>
              <a:ea typeface="+mn-ea"/>
              <a:cs typeface="+mn-cs"/>
            </a:endParaRPr>
          </a:p>
          <a:p>
            <a:r>
              <a:rPr lang="zh-CN" altLang="en-US" sz="1200" b="0" i="0" kern="1200" dirty="0">
                <a:solidFill>
                  <a:schemeClr val="tx1"/>
                </a:solidFill>
                <a:effectLst/>
                <a:latin typeface="Arial" panose="020B0604020202020204" pitchFamily="34" charset="0"/>
                <a:ea typeface="+mn-ea"/>
                <a:cs typeface="+mn-cs"/>
              </a:rPr>
              <a:t> </a:t>
            </a:r>
            <a:endParaRPr lang="en-US"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C52D36ED-6274-5E44-989D-0E8AE2089C0E}" type="slidenum">
              <a:rPr kumimoji="1" lang="zh-CN" altLang="en-US" smtClean="0"/>
              <a:pPr/>
              <a:t>36</a:t>
            </a:fld>
            <a:endParaRPr kumimoji="1" lang="zh-CN" altLang="en-US" dirty="0"/>
          </a:p>
        </p:txBody>
      </p:sp>
    </p:spTree>
    <p:extLst>
      <p:ext uri="{BB962C8B-B14F-4D97-AF65-F5344CB8AC3E}">
        <p14:creationId xmlns:p14="http://schemas.microsoft.com/office/powerpoint/2010/main" val="1683410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If</a:t>
            </a:r>
            <a:r>
              <a:rPr lang="zh-CN" altLang="en-US" dirty="0"/>
              <a:t> </a:t>
            </a:r>
            <a:r>
              <a:rPr lang="en-US" altLang="zh-CN" dirty="0"/>
              <a:t>all</a:t>
            </a:r>
            <a:r>
              <a:rPr lang="zh-CN" altLang="en-US" dirty="0"/>
              <a:t> </a:t>
            </a:r>
            <a:r>
              <a:rPr lang="en-US" altLang="zh-CN" dirty="0"/>
              <a:t>thread</a:t>
            </a:r>
            <a:r>
              <a:rPr lang="zh-CN" altLang="en-US" dirty="0"/>
              <a:t> </a:t>
            </a:r>
            <a:r>
              <a:rPr lang="en-US" altLang="zh-CN" dirty="0"/>
              <a:t>in</a:t>
            </a:r>
            <a:r>
              <a:rPr lang="zh-CN" altLang="en-US" dirty="0"/>
              <a:t> </a:t>
            </a:r>
            <a:r>
              <a:rPr lang="en-US" altLang="zh-CN" dirty="0"/>
              <a:t>warp</a:t>
            </a:r>
            <a:r>
              <a:rPr lang="zh-CN" altLang="en-US" dirty="0"/>
              <a:t> </a:t>
            </a:r>
            <a:r>
              <a:rPr lang="en-US" altLang="zh-CN" dirty="0"/>
              <a:t>access</a:t>
            </a:r>
            <a:r>
              <a:rPr lang="zh-CN" altLang="en-US" dirty="0"/>
              <a:t> </a:t>
            </a:r>
            <a:r>
              <a:rPr lang="en-US" altLang="zh-CN" dirty="0"/>
              <a:t>the</a:t>
            </a:r>
            <a:r>
              <a:rPr lang="zh-CN" altLang="en-US" dirty="0"/>
              <a:t> </a:t>
            </a:r>
            <a:r>
              <a:rPr lang="en-US" altLang="zh-CN" dirty="0"/>
              <a:t>global</a:t>
            </a:r>
            <a:r>
              <a:rPr lang="zh-CN" altLang="en-US" dirty="0"/>
              <a:t> </a:t>
            </a:r>
            <a:r>
              <a:rPr lang="en-US" altLang="zh-CN" dirty="0"/>
              <a:t>memory</a:t>
            </a:r>
            <a:r>
              <a:rPr lang="zh-CN" altLang="en-US" dirty="0"/>
              <a:t> </a:t>
            </a:r>
            <a:r>
              <a:rPr lang="en-US" altLang="zh-CN" dirty="0"/>
              <a:t>in</a:t>
            </a:r>
            <a:r>
              <a:rPr lang="zh-CN" altLang="en-US" dirty="0"/>
              <a:t> </a:t>
            </a:r>
            <a:r>
              <a:rPr lang="en-US" altLang="zh-CN" dirty="0"/>
              <a:t>a</a:t>
            </a:r>
            <a:r>
              <a:rPr lang="zh-CN" altLang="en-US" dirty="0"/>
              <a:t> </a:t>
            </a:r>
            <a:r>
              <a:rPr lang="en-US" altLang="zh-CN" dirty="0"/>
              <a:t>consecutive</a:t>
            </a:r>
            <a:r>
              <a:rPr lang="zh-CN" altLang="en-US" dirty="0"/>
              <a:t> </a:t>
            </a:r>
            <a:r>
              <a:rPr lang="en-US" altLang="zh-CN" dirty="0"/>
              <a:t>and</a:t>
            </a:r>
            <a:r>
              <a:rPr lang="zh-CN" altLang="en-US" dirty="0"/>
              <a:t> </a:t>
            </a:r>
            <a:r>
              <a:rPr lang="en-US" altLang="zh-CN" dirty="0"/>
              <a:t>aligned</a:t>
            </a:r>
            <a:r>
              <a:rPr lang="zh-CN" altLang="en-US" dirty="0"/>
              <a:t> </a:t>
            </a:r>
            <a:r>
              <a:rPr lang="en-US" altLang="zh-CN" dirty="0"/>
              <a:t>miner</a:t>
            </a:r>
            <a:r>
              <a:rPr lang="zh-CN" altLang="en-US" dirty="0"/>
              <a:t> </a:t>
            </a:r>
            <a:r>
              <a:rPr lang="en-US" altLang="zh-CN" dirty="0"/>
              <a:t>(as</a:t>
            </a:r>
            <a:r>
              <a:rPr lang="zh-CN" altLang="en-US" dirty="0"/>
              <a:t> </a:t>
            </a:r>
            <a:r>
              <a:rPr lang="en-US" altLang="zh-CN" dirty="0"/>
              <a:t>shown</a:t>
            </a:r>
            <a:r>
              <a:rPr lang="zh-CN" altLang="en-US" dirty="0"/>
              <a:t> </a:t>
            </a:r>
            <a:r>
              <a:rPr lang="en-US" altLang="zh-CN" dirty="0"/>
              <a:t>in</a:t>
            </a:r>
            <a:r>
              <a:rPr lang="zh-CN" altLang="en-US" dirty="0"/>
              <a:t> </a:t>
            </a:r>
            <a:r>
              <a:rPr lang="en-US" altLang="zh-CN" dirty="0"/>
              <a:t>Figure</a:t>
            </a:r>
            <a:r>
              <a:rPr lang="zh-CN" altLang="en-US" dirty="0"/>
              <a:t> </a:t>
            </a:r>
            <a:r>
              <a:rPr lang="en-US" altLang="zh-CN" dirty="0"/>
              <a:t>(a)),</a:t>
            </a:r>
            <a:r>
              <a:rPr lang="zh-CN" altLang="en-US" dirty="0"/>
              <a:t> </a:t>
            </a:r>
            <a:r>
              <a:rPr lang="en-US" altLang="zh-CN" dirty="0"/>
              <a:t>fewer</a:t>
            </a:r>
            <a:r>
              <a:rPr lang="zh-CN" altLang="en-US" dirty="0"/>
              <a:t> </a:t>
            </a:r>
            <a:r>
              <a:rPr lang="en-US" altLang="zh-CN" dirty="0"/>
              <a:t>transactions</a:t>
            </a:r>
            <a:r>
              <a:rPr lang="zh-CN" altLang="en-US" dirty="0"/>
              <a:t> </a:t>
            </a:r>
            <a:r>
              <a:rPr lang="en-US" altLang="zh-CN" dirty="0"/>
              <a:t>are</a:t>
            </a:r>
            <a:r>
              <a:rPr lang="zh-CN" altLang="en-US" dirty="0"/>
              <a:t> </a:t>
            </a:r>
            <a:r>
              <a:rPr lang="en-US" altLang="zh-CN" dirty="0"/>
              <a:t>needed.</a:t>
            </a:r>
            <a:r>
              <a:rPr lang="zh-CN" altLang="en-US" dirty="0"/>
              <a:t> </a:t>
            </a:r>
            <a:endParaRPr lang="en-US" dirty="0"/>
          </a:p>
        </p:txBody>
      </p:sp>
      <p:sp>
        <p:nvSpPr>
          <p:cNvPr id="4" name="Slide Number Placeholder 3"/>
          <p:cNvSpPr>
            <a:spLocks noGrp="1"/>
          </p:cNvSpPr>
          <p:nvPr>
            <p:ph type="sldNum" sz="quarter" idx="5"/>
          </p:nvPr>
        </p:nvSpPr>
        <p:spPr/>
        <p:txBody>
          <a:bodyPr/>
          <a:lstStyle/>
          <a:p>
            <a:fld id="{C52D36ED-6274-5E44-989D-0E8AE2089C0E}" type="slidenum">
              <a:rPr kumimoji="1" lang="zh-CN" altLang="en-US" smtClean="0"/>
              <a:pPr/>
              <a:t>37</a:t>
            </a:fld>
            <a:endParaRPr kumimoji="1" lang="zh-CN" altLang="en-US" dirty="0"/>
          </a:p>
        </p:txBody>
      </p:sp>
    </p:spTree>
    <p:extLst>
      <p:ext uri="{BB962C8B-B14F-4D97-AF65-F5344CB8AC3E}">
        <p14:creationId xmlns:p14="http://schemas.microsoft.com/office/powerpoint/2010/main" val="904576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a:t>
            </a:r>
            <a:r>
              <a:rPr kumimoji="1" lang="zh-CN" altLang="en-US" dirty="0"/>
              <a:t> </a:t>
            </a:r>
            <a:r>
              <a:rPr kumimoji="1" lang="en-US" altLang="zh-CN" dirty="0"/>
              <a:t>BFS</a:t>
            </a:r>
            <a:r>
              <a:rPr kumimoji="1" lang="zh-CN" altLang="en-US" dirty="0"/>
              <a:t> </a:t>
            </a:r>
            <a:r>
              <a:rPr kumimoji="1" lang="en-US" altLang="zh-CN" dirty="0"/>
              <a:t>search</a:t>
            </a:r>
            <a:r>
              <a:rPr kumimoji="1" lang="zh-CN" altLang="en-US" dirty="0"/>
              <a:t> </a:t>
            </a:r>
            <a:r>
              <a:rPr kumimoji="1" lang="en-US" altLang="zh-CN" dirty="0"/>
              <a:t>strategy</a:t>
            </a:r>
            <a:r>
              <a:rPr kumimoji="1" lang="zh-CN" altLang="en-US" dirty="0"/>
              <a:t> </a:t>
            </a:r>
            <a:r>
              <a:rPr kumimoji="1" lang="en-US" altLang="zh-CN" dirty="0"/>
              <a:t>favors</a:t>
            </a:r>
            <a:r>
              <a:rPr kumimoji="1" lang="zh-CN" altLang="en-US" dirty="0"/>
              <a:t> </a:t>
            </a:r>
            <a:r>
              <a:rPr kumimoji="1" lang="en-US" altLang="zh-CN" dirty="0"/>
              <a:t>the</a:t>
            </a:r>
            <a:r>
              <a:rPr kumimoji="1" lang="zh-CN" altLang="en-US" dirty="0"/>
              <a:t> </a:t>
            </a:r>
            <a:r>
              <a:rPr kumimoji="1" lang="en-US" altLang="zh-CN" dirty="0"/>
              <a:t>GPU</a:t>
            </a:r>
            <a:r>
              <a:rPr kumimoji="1" lang="zh-CN" altLang="en-US" dirty="0"/>
              <a:t> </a:t>
            </a:r>
            <a:r>
              <a:rPr kumimoji="1" lang="en-US" altLang="zh-CN" dirty="0"/>
              <a:t>architectures.</a:t>
            </a:r>
            <a:r>
              <a:rPr kumimoji="1" lang="zh-CN" altLang="en-US" dirty="0"/>
              <a:t> </a:t>
            </a:r>
            <a:r>
              <a:rPr kumimoji="1" lang="en-US" altLang="zh-CN" dirty="0"/>
              <a:t>One</a:t>
            </a:r>
            <a:r>
              <a:rPr kumimoji="1" lang="zh-CN" altLang="en-US" dirty="0"/>
              <a:t> </a:t>
            </a:r>
            <a:r>
              <a:rPr kumimoji="1" lang="en-US" altLang="zh-CN" dirty="0"/>
              <a:t>BFS</a:t>
            </a:r>
            <a:r>
              <a:rPr kumimoji="1" lang="zh-CN" altLang="en-US" dirty="0"/>
              <a:t> </a:t>
            </a:r>
            <a:r>
              <a:rPr kumimoji="1" lang="en-US" altLang="zh-CN" dirty="0"/>
              <a:t>strategy</a:t>
            </a:r>
            <a:r>
              <a:rPr kumimoji="1" lang="zh-CN" altLang="en-US" dirty="0"/>
              <a:t> </a:t>
            </a:r>
            <a:r>
              <a:rPr kumimoji="1" lang="en-US" altLang="zh-CN" dirty="0"/>
              <a:t>is</a:t>
            </a:r>
            <a:r>
              <a:rPr kumimoji="1" lang="zh-CN" altLang="en-US" dirty="0"/>
              <a:t> </a:t>
            </a:r>
            <a:r>
              <a:rPr kumimoji="1" lang="en-US" altLang="zh-CN" dirty="0"/>
              <a:t>based</a:t>
            </a:r>
            <a:r>
              <a:rPr kumimoji="1" lang="zh-CN" altLang="en-US" dirty="0"/>
              <a:t> </a:t>
            </a:r>
            <a:r>
              <a:rPr kumimoji="1" lang="en-US" altLang="zh-CN" dirty="0"/>
              <a:t>on</a:t>
            </a:r>
            <a:r>
              <a:rPr kumimoji="1" lang="zh-CN" altLang="en-US" dirty="0"/>
              <a:t> </a:t>
            </a:r>
            <a:r>
              <a:rPr kumimoji="1" lang="en-US" altLang="zh-CN" dirty="0"/>
              <a:t>edge</a:t>
            </a:r>
            <a:r>
              <a:rPr kumimoji="1" lang="zh-CN" altLang="en-US" dirty="0"/>
              <a:t> </a:t>
            </a:r>
            <a:r>
              <a:rPr kumimoji="1" lang="en-US" altLang="zh-CN" dirty="0"/>
              <a:t>join.</a:t>
            </a:r>
            <a:r>
              <a:rPr kumimoji="1" lang="zh-CN" altLang="en-US" dirty="0"/>
              <a:t> </a:t>
            </a:r>
          </a:p>
        </p:txBody>
      </p:sp>
      <p:sp>
        <p:nvSpPr>
          <p:cNvPr id="4" name="灯片编号占位符 3"/>
          <p:cNvSpPr>
            <a:spLocks noGrp="1"/>
          </p:cNvSpPr>
          <p:nvPr>
            <p:ph type="sldNum" sz="quarter" idx="5"/>
          </p:nvPr>
        </p:nvSpPr>
        <p:spPr/>
        <p:txBody>
          <a:bodyPr/>
          <a:lstStyle/>
          <a:p>
            <a:fld id="{C52D36ED-6274-5E44-989D-0E8AE2089C0E}" type="slidenum">
              <a:rPr kumimoji="1" lang="zh-CN" altLang="en-US" smtClean="0"/>
              <a:t>38</a:t>
            </a:fld>
            <a:endParaRPr kumimoji="1" lang="zh-CN" altLang="en-US"/>
          </a:p>
        </p:txBody>
      </p:sp>
    </p:spTree>
    <p:extLst>
      <p:ext uri="{BB962C8B-B14F-4D97-AF65-F5344CB8AC3E}">
        <p14:creationId xmlns:p14="http://schemas.microsoft.com/office/powerpoint/2010/main" val="1653371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Each</a:t>
            </a:r>
            <a:r>
              <a:rPr kumimoji="1" lang="zh-CN" altLang="en-US" dirty="0"/>
              <a:t> </a:t>
            </a:r>
            <a:r>
              <a:rPr kumimoji="1" lang="en-US" altLang="zh-CN" dirty="0"/>
              <a:t>warps</a:t>
            </a:r>
            <a:r>
              <a:rPr kumimoji="1" lang="zh-CN" altLang="en-US" dirty="0"/>
              <a:t> </a:t>
            </a:r>
            <a:r>
              <a:rPr kumimoji="1" lang="en-US" altLang="zh-CN" dirty="0"/>
              <a:t>handles</a:t>
            </a:r>
            <a:r>
              <a:rPr kumimoji="1" lang="zh-CN" altLang="en-US" dirty="0"/>
              <a:t> </a:t>
            </a:r>
            <a:r>
              <a:rPr kumimoji="1" lang="en-US" altLang="zh-CN" dirty="0"/>
              <a:t>one</a:t>
            </a:r>
            <a:r>
              <a:rPr kumimoji="1" lang="zh-CN" altLang="en-US" dirty="0"/>
              <a:t> </a:t>
            </a:r>
            <a:r>
              <a:rPr kumimoji="1" lang="en-US" altLang="zh-CN" dirty="0"/>
              <a:t>row.</a:t>
            </a:r>
            <a:r>
              <a:rPr kumimoji="1" lang="zh-CN" altLang="en-US" dirty="0"/>
              <a:t> </a:t>
            </a:r>
            <a:r>
              <a:rPr kumimoji="1" lang="en-US" altLang="zh-CN" dirty="0"/>
              <a:t>The</a:t>
            </a:r>
            <a:r>
              <a:rPr kumimoji="1" lang="zh-CN" altLang="en-US" dirty="0"/>
              <a:t> </a:t>
            </a:r>
            <a:r>
              <a:rPr kumimoji="1" lang="en-US" altLang="zh-CN" dirty="0"/>
              <a:t>difficult</a:t>
            </a:r>
            <a:r>
              <a:rPr kumimoji="1" lang="zh-CN" altLang="en-US" dirty="0"/>
              <a:t> </a:t>
            </a:r>
            <a:r>
              <a:rPr kumimoji="1" lang="en-US" altLang="zh-CN" dirty="0"/>
              <a:t>here</a:t>
            </a:r>
            <a:r>
              <a:rPr kumimoji="1" lang="zh-CN" altLang="en-US" dirty="0"/>
              <a:t> </a:t>
            </a:r>
            <a:r>
              <a:rPr kumimoji="1" lang="en-US" altLang="zh-CN" dirty="0"/>
              <a:t>is</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do</a:t>
            </a:r>
            <a:r>
              <a:rPr kumimoji="1" lang="zh-CN" altLang="en-US" dirty="0"/>
              <a:t> </a:t>
            </a:r>
            <a:r>
              <a:rPr kumimoji="1" lang="en-US" altLang="zh-CN" dirty="0"/>
              <a:t>“</a:t>
            </a:r>
            <a:r>
              <a:rPr lang="en-US" altLang="zh-CN" sz="1200" b="0" i="0" kern="1200" dirty="0">
                <a:solidFill>
                  <a:schemeClr val="tx1"/>
                </a:solidFill>
                <a:effectLst/>
                <a:latin typeface="Arial" panose="020B0604020202020204" pitchFamily="34" charset="0"/>
                <a:ea typeface="+mn-ea"/>
                <a:cs typeface="+mn-cs"/>
              </a:rPr>
              <a:t>parallel</a:t>
            </a:r>
            <a:r>
              <a:rPr kumimoji="1" lang="zh-CN" altLang="en-US" dirty="0"/>
              <a:t> </a:t>
            </a:r>
            <a:r>
              <a:rPr kumimoji="1" lang="en-US" altLang="zh-CN" dirty="0"/>
              <a:t>writing”.</a:t>
            </a:r>
            <a:r>
              <a:rPr kumimoji="1" lang="zh-CN" altLang="en-US" dirty="0"/>
              <a:t> </a:t>
            </a:r>
            <a:r>
              <a:rPr kumimoji="1" lang="en-US" altLang="zh-CN" dirty="0"/>
              <a:t>To</a:t>
            </a:r>
            <a:r>
              <a:rPr kumimoji="1" lang="zh-CN" altLang="en-US" dirty="0"/>
              <a:t> </a:t>
            </a:r>
            <a:r>
              <a:rPr kumimoji="1" lang="en-US" altLang="zh-CN" dirty="0"/>
              <a:t>avoid</a:t>
            </a:r>
            <a:r>
              <a:rPr kumimoji="1" lang="zh-CN" altLang="en-US" dirty="0"/>
              <a:t> </a:t>
            </a:r>
            <a:r>
              <a:rPr kumimoji="1" lang="en-US" altLang="zh-CN" dirty="0"/>
              <a:t>conflict</a:t>
            </a:r>
            <a:r>
              <a:rPr kumimoji="1" lang="zh-CN" altLang="en-US" dirty="0"/>
              <a:t> </a:t>
            </a:r>
            <a:r>
              <a:rPr kumimoji="1" lang="en-US" altLang="zh-CN" dirty="0"/>
              <a:t>writing,</a:t>
            </a:r>
            <a:r>
              <a:rPr kumimoji="1" lang="zh-CN" altLang="en-US" dirty="0"/>
              <a:t> </a:t>
            </a:r>
            <a:r>
              <a:rPr kumimoji="1" lang="en-US" altLang="zh-CN" dirty="0"/>
              <a:t>existing</a:t>
            </a:r>
            <a:r>
              <a:rPr kumimoji="1" lang="zh-CN" altLang="en-US" dirty="0"/>
              <a:t> </a:t>
            </a:r>
            <a:r>
              <a:rPr kumimoji="1" lang="en-US" altLang="zh-CN" dirty="0"/>
              <a:t>solutions</a:t>
            </a:r>
            <a:r>
              <a:rPr kumimoji="1" lang="zh-CN" altLang="en-US" dirty="0"/>
              <a:t> </a:t>
            </a:r>
            <a:r>
              <a:rPr kumimoji="1" lang="en-US" altLang="zh-CN" dirty="0"/>
              <a:t>do</a:t>
            </a:r>
            <a:r>
              <a:rPr kumimoji="1" lang="zh-CN" altLang="en-US" dirty="0"/>
              <a:t> </a:t>
            </a:r>
            <a:r>
              <a:rPr kumimoji="1" lang="en-US" altLang="zh-CN" dirty="0"/>
              <a:t>the</a:t>
            </a:r>
            <a:r>
              <a:rPr kumimoji="1" lang="zh-CN" altLang="en-US" dirty="0"/>
              <a:t> </a:t>
            </a:r>
            <a:r>
              <a:rPr kumimoji="1" lang="en-US" altLang="zh-CN" dirty="0"/>
              <a:t>joins</a:t>
            </a:r>
            <a:r>
              <a:rPr kumimoji="1" lang="zh-CN" altLang="en-US" dirty="0"/>
              <a:t> </a:t>
            </a:r>
            <a:r>
              <a:rPr kumimoji="1" lang="en-US" altLang="zh-CN" dirty="0"/>
              <a:t>twice.</a:t>
            </a:r>
            <a:r>
              <a:rPr kumimoji="1" lang="zh-CN" altLang="en-US" dirty="0"/>
              <a:t> </a:t>
            </a:r>
            <a:r>
              <a:rPr kumimoji="1" lang="en-US" altLang="zh-CN" dirty="0"/>
              <a:t>The</a:t>
            </a:r>
            <a:r>
              <a:rPr kumimoji="1" lang="zh-CN" altLang="en-US" dirty="0"/>
              <a:t> </a:t>
            </a:r>
            <a:r>
              <a:rPr kumimoji="1" lang="en-US" altLang="zh-CN" dirty="0"/>
              <a:t>first</a:t>
            </a:r>
            <a:r>
              <a:rPr kumimoji="1" lang="zh-CN" altLang="en-US" dirty="0"/>
              <a:t> </a:t>
            </a:r>
            <a:r>
              <a:rPr kumimoji="1" lang="en-US" altLang="zh-CN" dirty="0"/>
              <a:t>join</a:t>
            </a:r>
            <a:r>
              <a:rPr kumimoji="1" lang="zh-CN" altLang="en-US" dirty="0"/>
              <a:t> </a:t>
            </a:r>
            <a:r>
              <a:rPr kumimoji="1" lang="en-US" altLang="zh-CN" dirty="0"/>
              <a:t>is</a:t>
            </a:r>
            <a:r>
              <a:rPr kumimoji="1" lang="zh-CN" altLang="en-US" dirty="0"/>
              <a:t> </a:t>
            </a:r>
            <a:r>
              <a:rPr kumimoji="1" lang="en-US" altLang="zh-CN" dirty="0"/>
              <a:t>only</a:t>
            </a:r>
            <a:r>
              <a:rPr kumimoji="1" lang="zh-CN" altLang="en-US" dirty="0"/>
              <a:t> </a:t>
            </a:r>
            <a:r>
              <a:rPr kumimoji="1" lang="en-US" altLang="zh-CN" dirty="0"/>
              <a:t>for</a:t>
            </a:r>
            <a:r>
              <a:rPr kumimoji="1" lang="zh-CN" altLang="en-US" dirty="0"/>
              <a:t> </a:t>
            </a:r>
            <a:r>
              <a:rPr kumimoji="1" lang="en-US" altLang="zh-CN" dirty="0"/>
              <a:t>counting</a:t>
            </a:r>
            <a:r>
              <a:rPr kumimoji="1" lang="zh-CN" altLang="en-US" dirty="0"/>
              <a:t> </a:t>
            </a:r>
            <a:r>
              <a:rPr kumimoji="1" lang="en-US" altLang="zh-CN" dirty="0"/>
              <a:t>the</a:t>
            </a:r>
            <a:r>
              <a:rPr kumimoji="1" lang="zh-CN" altLang="en-US" dirty="0"/>
              <a:t> </a:t>
            </a:r>
            <a:r>
              <a:rPr kumimoji="1" lang="en-US" altLang="zh-CN" dirty="0"/>
              <a:t>valid</a:t>
            </a:r>
            <a:r>
              <a:rPr kumimoji="1" lang="zh-CN" altLang="en-US" dirty="0"/>
              <a:t> </a:t>
            </a:r>
            <a:r>
              <a:rPr kumimoji="1" lang="en-US" altLang="zh-CN" dirty="0"/>
              <a:t>join</a:t>
            </a:r>
            <a:r>
              <a:rPr kumimoji="1" lang="zh-CN" altLang="en-US" dirty="0"/>
              <a:t> </a:t>
            </a:r>
            <a:r>
              <a:rPr kumimoji="1" lang="en-US" altLang="zh-CN" dirty="0"/>
              <a:t>results</a:t>
            </a:r>
            <a:r>
              <a:rPr kumimoji="1" lang="zh-CN" altLang="en-US" dirty="0"/>
              <a:t> </a:t>
            </a:r>
            <a:r>
              <a:rPr kumimoji="1" lang="en-US" altLang="zh-CN" dirty="0"/>
              <a:t>for</a:t>
            </a:r>
            <a:r>
              <a:rPr kumimoji="1" lang="zh-CN" altLang="en-US" dirty="0"/>
              <a:t> </a:t>
            </a:r>
            <a:r>
              <a:rPr kumimoji="1" lang="en-US" altLang="zh-CN" dirty="0"/>
              <a:t>row.</a:t>
            </a:r>
            <a:r>
              <a:rPr kumimoji="1" lang="zh-CN" altLang="en-US" dirty="0"/>
              <a:t> </a:t>
            </a:r>
            <a:r>
              <a:rPr kumimoji="1" lang="en-US" altLang="zh-CN" dirty="0"/>
              <a:t>Then,</a:t>
            </a:r>
            <a:r>
              <a:rPr kumimoji="1" lang="zh-CN" altLang="en-US" dirty="0"/>
              <a:t> </a:t>
            </a:r>
            <a:r>
              <a:rPr kumimoji="1" lang="en-US" altLang="zh-CN" dirty="0"/>
              <a:t>we</a:t>
            </a:r>
            <a:r>
              <a:rPr kumimoji="1" lang="zh-CN" altLang="en-US" dirty="0"/>
              <a:t> </a:t>
            </a:r>
            <a:r>
              <a:rPr kumimoji="1" lang="en-US" altLang="zh-CN" dirty="0"/>
              <a:t>allocate</a:t>
            </a:r>
            <a:r>
              <a:rPr kumimoji="1" lang="zh-CN" altLang="en-US" dirty="0"/>
              <a:t> </a:t>
            </a:r>
            <a:r>
              <a:rPr kumimoji="1" lang="en-US" altLang="zh-CN" dirty="0"/>
              <a:t>the</a:t>
            </a:r>
            <a:r>
              <a:rPr kumimoji="1" lang="zh-CN" altLang="en-US" dirty="0"/>
              <a:t> </a:t>
            </a:r>
            <a:r>
              <a:rPr kumimoji="1" lang="en-US" altLang="zh-CN" dirty="0"/>
              <a:t>memory</a:t>
            </a:r>
            <a:r>
              <a:rPr kumimoji="1" lang="zh-CN" altLang="en-US" dirty="0"/>
              <a:t> </a:t>
            </a:r>
            <a:r>
              <a:rPr kumimoji="1" lang="en-US" altLang="zh-CN" dirty="0"/>
              <a:t>buffer</a:t>
            </a:r>
            <a:r>
              <a:rPr kumimoji="1" lang="zh-CN" altLang="en-US" dirty="0"/>
              <a:t> </a:t>
            </a:r>
            <a:r>
              <a:rPr kumimoji="1" lang="en-US" altLang="zh-CN" dirty="0"/>
              <a:t>for</a:t>
            </a:r>
            <a:r>
              <a:rPr kumimoji="1" lang="zh-CN" altLang="en-US" dirty="0"/>
              <a:t> </a:t>
            </a:r>
            <a:r>
              <a:rPr kumimoji="1" lang="en-US" altLang="zh-CN" dirty="0"/>
              <a:t>each</a:t>
            </a:r>
            <a:r>
              <a:rPr kumimoji="1" lang="zh-CN" altLang="en-US" dirty="0"/>
              <a:t> </a:t>
            </a:r>
            <a:r>
              <a:rPr kumimoji="1" lang="en-US" altLang="zh-CN" dirty="0"/>
              <a:t>warp.</a:t>
            </a:r>
            <a:r>
              <a:rPr kumimoji="1" lang="zh-CN" altLang="en-US" dirty="0"/>
              <a:t> </a:t>
            </a:r>
            <a:r>
              <a:rPr kumimoji="1" lang="en-US" altLang="zh-CN" dirty="0"/>
              <a:t>For</a:t>
            </a:r>
            <a:r>
              <a:rPr kumimoji="1" lang="zh-CN" altLang="en-US" dirty="0"/>
              <a:t> </a:t>
            </a:r>
            <a:r>
              <a:rPr kumimoji="1" lang="en-US" altLang="zh-CN" dirty="0"/>
              <a:t>c</a:t>
            </a:r>
            <a:r>
              <a:rPr lang="en-US" altLang="zh-CN" dirty="0"/>
              <a:t>oalesced</a:t>
            </a:r>
            <a:r>
              <a:rPr lang="zh-CN" altLang="en-US" dirty="0"/>
              <a:t> </a:t>
            </a:r>
            <a:r>
              <a:rPr lang="en-US" altLang="zh-CN" dirty="0"/>
              <a:t>memory</a:t>
            </a:r>
            <a:r>
              <a:rPr lang="zh-CN" altLang="en-US" dirty="0"/>
              <a:t> </a:t>
            </a:r>
            <a:r>
              <a:rPr lang="en-US" altLang="zh-CN" dirty="0"/>
              <a:t>access,</a:t>
            </a:r>
            <a:r>
              <a:rPr lang="zh-CN" altLang="en-US" dirty="0"/>
              <a:t> </a:t>
            </a:r>
            <a:r>
              <a:rPr kumimoji="1" lang="en-US" altLang="zh-CN" dirty="0"/>
              <a:t>we</a:t>
            </a:r>
            <a:r>
              <a:rPr kumimoji="1" lang="zh-CN" altLang="en-US" dirty="0"/>
              <a:t> </a:t>
            </a:r>
            <a:r>
              <a:rPr kumimoji="1" lang="en-US" altLang="zh-CN" dirty="0"/>
              <a:t>want</a:t>
            </a:r>
            <a:r>
              <a:rPr kumimoji="1" lang="zh-CN" altLang="en-US" dirty="0"/>
              <a:t> </a:t>
            </a:r>
            <a:r>
              <a:rPr kumimoji="1" lang="en-US" altLang="zh-CN" dirty="0"/>
              <a:t>to</a:t>
            </a:r>
            <a:r>
              <a:rPr kumimoji="1" lang="zh-CN" altLang="en-US" dirty="0"/>
              <a:t> </a:t>
            </a:r>
            <a:r>
              <a:rPr kumimoji="1" lang="en-US" altLang="zh-CN" dirty="0"/>
              <a:t>allocate</a:t>
            </a:r>
            <a:r>
              <a:rPr kumimoji="1" lang="zh-CN" altLang="en-US" dirty="0"/>
              <a:t> </a:t>
            </a:r>
            <a:r>
              <a:rPr kumimoji="1" lang="en-US" altLang="zh-CN" dirty="0"/>
              <a:t>a</a:t>
            </a:r>
            <a:r>
              <a:rPr kumimoji="1" lang="zh-CN" altLang="en-US" dirty="0"/>
              <a:t> </a:t>
            </a:r>
            <a:r>
              <a:rPr kumimoji="1" lang="en-US" altLang="zh-CN" dirty="0"/>
              <a:t>continuous</a:t>
            </a:r>
            <a:r>
              <a:rPr kumimoji="1" lang="zh-CN" altLang="en-US" dirty="0"/>
              <a:t> </a:t>
            </a:r>
            <a:r>
              <a:rPr kumimoji="1" lang="en-US" altLang="zh-CN" dirty="0"/>
              <a:t>memory</a:t>
            </a:r>
            <a:r>
              <a:rPr kumimoji="1" lang="zh-CN" altLang="en-US" dirty="0"/>
              <a:t> </a:t>
            </a:r>
            <a:r>
              <a:rPr kumimoji="1" lang="en-US" altLang="zh-CN" dirty="0"/>
              <a:t>space</a:t>
            </a:r>
            <a:r>
              <a:rPr kumimoji="1" lang="zh-CN" altLang="en-US" dirty="0"/>
              <a:t> </a:t>
            </a:r>
            <a:r>
              <a:rPr kumimoji="1" lang="en-US" altLang="zh-CN" dirty="0"/>
              <a:t>for</a:t>
            </a:r>
            <a:r>
              <a:rPr kumimoji="1" lang="zh-CN" altLang="en-US" dirty="0"/>
              <a:t> </a:t>
            </a:r>
            <a:r>
              <a:rPr kumimoji="1" lang="en-US" altLang="zh-CN" dirty="0"/>
              <a:t>all</a:t>
            </a:r>
            <a:r>
              <a:rPr kumimoji="1" lang="zh-CN" altLang="en-US" dirty="0"/>
              <a:t> </a:t>
            </a:r>
            <a:r>
              <a:rPr kumimoji="1" lang="en-US" altLang="zh-CN" dirty="0"/>
              <a:t>warps.</a:t>
            </a:r>
            <a:r>
              <a:rPr kumimoji="1" lang="zh-CN" altLang="en-US" dirty="0"/>
              <a:t> </a:t>
            </a:r>
            <a:r>
              <a:rPr kumimoji="1" lang="en-US" altLang="zh-CN" dirty="0"/>
              <a:t>Based</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valid</a:t>
            </a:r>
            <a:r>
              <a:rPr kumimoji="1" lang="zh-CN" altLang="en-US" dirty="0"/>
              <a:t> </a:t>
            </a:r>
            <a:r>
              <a:rPr kumimoji="1" lang="en-US" altLang="zh-CN" dirty="0"/>
              <a:t>join</a:t>
            </a:r>
            <a:r>
              <a:rPr kumimoji="1" lang="zh-CN" altLang="en-US" dirty="0"/>
              <a:t> </a:t>
            </a:r>
            <a:r>
              <a:rPr kumimoji="1" lang="en-US" altLang="zh-CN" dirty="0"/>
              <a:t>results,</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compute</a:t>
            </a:r>
            <a:r>
              <a:rPr kumimoji="1" lang="zh-CN" altLang="en-US" dirty="0"/>
              <a:t> </a:t>
            </a:r>
            <a:r>
              <a:rPr kumimoji="1" lang="en-US" altLang="zh-CN" dirty="0"/>
              <a:t>the</a:t>
            </a:r>
            <a:r>
              <a:rPr kumimoji="1" lang="zh-CN" altLang="en-US" dirty="0"/>
              <a:t> </a:t>
            </a:r>
            <a:r>
              <a:rPr kumimoji="1" lang="en-US" altLang="zh-CN" dirty="0"/>
              <a:t>offsets</a:t>
            </a:r>
            <a:r>
              <a:rPr kumimoji="1" lang="zh-CN" altLang="en-US" dirty="0"/>
              <a:t> </a:t>
            </a:r>
            <a:r>
              <a:rPr kumimoji="1" lang="en-US" altLang="zh-CN" dirty="0"/>
              <a:t>for</a:t>
            </a:r>
            <a:r>
              <a:rPr kumimoji="1" lang="zh-CN" altLang="en-US" dirty="0"/>
              <a:t> </a:t>
            </a:r>
            <a:r>
              <a:rPr kumimoji="1" lang="en-US" altLang="zh-CN" dirty="0"/>
              <a:t>each</a:t>
            </a:r>
            <a:r>
              <a:rPr kumimoji="1" lang="zh-CN" altLang="en-US" dirty="0"/>
              <a:t> </a:t>
            </a:r>
            <a:r>
              <a:rPr kumimoji="1" lang="en-US" altLang="zh-CN" dirty="0"/>
              <a:t>warp.</a:t>
            </a:r>
            <a:r>
              <a:rPr kumimoji="1" lang="zh-CN" altLang="en-US" dirty="0"/>
              <a:t> </a:t>
            </a:r>
            <a:r>
              <a:rPr kumimoji="1" lang="en-US" altLang="zh-CN" dirty="0"/>
              <a:t>Finally,</a:t>
            </a:r>
            <a:r>
              <a:rPr kumimoji="1" lang="zh-CN" altLang="en-US" dirty="0"/>
              <a:t> </a:t>
            </a:r>
            <a:r>
              <a:rPr kumimoji="1" lang="en-US" altLang="zh-CN" dirty="0"/>
              <a:t>we</a:t>
            </a:r>
            <a:r>
              <a:rPr kumimoji="1" lang="zh-CN" altLang="en-US" dirty="0"/>
              <a:t> </a:t>
            </a:r>
            <a:r>
              <a:rPr kumimoji="1" lang="en-US" altLang="zh-CN" dirty="0"/>
              <a:t>do</a:t>
            </a:r>
            <a:r>
              <a:rPr kumimoji="1" lang="zh-CN" altLang="en-US" dirty="0"/>
              <a:t> </a:t>
            </a:r>
            <a:r>
              <a:rPr kumimoji="1" lang="en-US" altLang="zh-CN" dirty="0"/>
              <a:t>join</a:t>
            </a:r>
            <a:r>
              <a:rPr kumimoji="1" lang="zh-CN" altLang="en-US" dirty="0"/>
              <a:t> </a:t>
            </a:r>
            <a:r>
              <a:rPr kumimoji="1" lang="en-US" altLang="zh-CN" dirty="0"/>
              <a:t>again</a:t>
            </a:r>
            <a:r>
              <a:rPr kumimoji="1" lang="zh-CN" altLang="en-US" dirty="0"/>
              <a:t> </a:t>
            </a:r>
            <a:r>
              <a:rPr kumimoji="1" lang="en-US" altLang="zh-CN" dirty="0"/>
              <a:t>and</a:t>
            </a:r>
            <a:r>
              <a:rPr kumimoji="1" lang="zh-CN" altLang="en-US" dirty="0"/>
              <a:t> </a:t>
            </a:r>
            <a:r>
              <a:rPr kumimoji="1" lang="en-US" altLang="zh-CN" sz="1200" b="0" i="0" kern="1200" dirty="0">
                <a:solidFill>
                  <a:schemeClr val="tx1"/>
                </a:solidFill>
                <a:effectLst/>
                <a:latin typeface="Arial" panose="020B0604020202020204" pitchFamily="34" charset="0"/>
                <a:ea typeface="+mn-ea"/>
                <a:cs typeface="+mn-cs"/>
              </a:rPr>
              <a:t>write</a:t>
            </a:r>
            <a:r>
              <a:rPr kumimoji="1" lang="zh-CN" altLang="en-US" sz="1200" b="0" i="0" kern="1200" dirty="0">
                <a:solidFill>
                  <a:schemeClr val="tx1"/>
                </a:solidFill>
                <a:effectLst/>
                <a:latin typeface="Arial" panose="020B0604020202020204" pitchFamily="34" charset="0"/>
                <a:ea typeface="+mn-ea"/>
                <a:cs typeface="+mn-cs"/>
              </a:rPr>
              <a:t> </a:t>
            </a:r>
            <a:r>
              <a:rPr kumimoji="1" lang="en-US" altLang="zh-CN" sz="1200" b="0" i="0" kern="1200" dirty="0">
                <a:solidFill>
                  <a:schemeClr val="tx1"/>
                </a:solidFill>
                <a:effectLst/>
                <a:latin typeface="Arial" panose="020B0604020202020204" pitchFamily="34" charset="0"/>
                <a:ea typeface="+mn-ea"/>
                <a:cs typeface="+mn-cs"/>
              </a:rPr>
              <a:t>the</a:t>
            </a:r>
            <a:r>
              <a:rPr kumimoji="1" lang="zh-CN" altLang="en-US" sz="1200" b="0" i="0" kern="1200" dirty="0">
                <a:solidFill>
                  <a:schemeClr val="tx1"/>
                </a:solidFill>
                <a:effectLst/>
                <a:latin typeface="Arial" panose="020B0604020202020204" pitchFamily="34" charset="0"/>
                <a:ea typeface="+mn-ea"/>
                <a:cs typeface="+mn-cs"/>
              </a:rPr>
              <a:t> </a:t>
            </a:r>
            <a:r>
              <a:rPr kumimoji="1" lang="en-US" altLang="zh-CN" sz="1200" b="0" i="0" kern="1200" dirty="0">
                <a:solidFill>
                  <a:schemeClr val="tx1"/>
                </a:solidFill>
                <a:effectLst/>
                <a:latin typeface="Arial" panose="020B0604020202020204" pitchFamily="34" charset="0"/>
                <a:ea typeface="+mn-ea"/>
                <a:cs typeface="+mn-cs"/>
              </a:rPr>
              <a:t>joining</a:t>
            </a:r>
            <a:r>
              <a:rPr kumimoji="1" lang="zh-CN" altLang="en-US" sz="1200" b="0" i="0" kern="1200" dirty="0">
                <a:solidFill>
                  <a:schemeClr val="tx1"/>
                </a:solidFill>
                <a:effectLst/>
                <a:latin typeface="Arial" panose="020B0604020202020204" pitchFamily="34" charset="0"/>
                <a:ea typeface="+mn-ea"/>
                <a:cs typeface="+mn-cs"/>
              </a:rPr>
              <a:t> </a:t>
            </a:r>
            <a:r>
              <a:rPr kumimoji="1" lang="en-US" altLang="zh-CN" sz="1200" b="0" i="0" kern="1200" dirty="0">
                <a:solidFill>
                  <a:schemeClr val="tx1"/>
                </a:solidFill>
                <a:effectLst/>
                <a:latin typeface="Arial" panose="020B0604020202020204" pitchFamily="34" charset="0"/>
                <a:ea typeface="+mn-ea"/>
                <a:cs typeface="+mn-cs"/>
              </a:rPr>
              <a:t>results</a:t>
            </a:r>
            <a:r>
              <a:rPr kumimoji="1" lang="zh-CN" altLang="en-US" sz="1200" b="0" i="0" kern="1200" dirty="0">
                <a:solidFill>
                  <a:schemeClr val="tx1"/>
                </a:solidFill>
                <a:effectLst/>
                <a:latin typeface="Arial" panose="020B0604020202020204" pitchFamily="34" charset="0"/>
                <a:ea typeface="+mn-ea"/>
                <a:cs typeface="+mn-cs"/>
              </a:rPr>
              <a:t> </a:t>
            </a:r>
            <a:r>
              <a:rPr kumimoji="1" lang="en-US" altLang="zh-CN" sz="1200" b="0" i="0" kern="1200" dirty="0">
                <a:solidFill>
                  <a:schemeClr val="tx1"/>
                </a:solidFill>
                <a:effectLst/>
                <a:latin typeface="Arial" panose="020B0604020202020204" pitchFamily="34" charset="0"/>
                <a:ea typeface="+mn-ea"/>
                <a:cs typeface="+mn-cs"/>
              </a:rPr>
              <a:t>to</a:t>
            </a:r>
            <a:r>
              <a:rPr kumimoji="1" lang="zh-CN" altLang="en-US" sz="1200" b="0" i="0" kern="1200" dirty="0">
                <a:solidFill>
                  <a:schemeClr val="tx1"/>
                </a:solidFill>
                <a:effectLst/>
                <a:latin typeface="Arial" panose="020B0604020202020204" pitchFamily="34" charset="0"/>
                <a:ea typeface="+mn-ea"/>
                <a:cs typeface="+mn-cs"/>
              </a:rPr>
              <a:t> </a:t>
            </a:r>
            <a:r>
              <a:rPr kumimoji="1" lang="en-US" altLang="zh-CN" sz="1200" b="0" i="0" kern="1200" dirty="0">
                <a:solidFill>
                  <a:schemeClr val="tx1"/>
                </a:solidFill>
                <a:effectLst/>
                <a:latin typeface="Arial" panose="020B0604020202020204" pitchFamily="34" charset="0"/>
                <a:ea typeface="+mn-ea"/>
                <a:cs typeface="+mn-cs"/>
              </a:rPr>
              <a:t>buffers</a:t>
            </a:r>
            <a:r>
              <a:rPr kumimoji="1" lang="zh-CN" altLang="en-US" sz="1200" b="0" i="0" kern="1200" dirty="0">
                <a:solidFill>
                  <a:schemeClr val="tx1"/>
                </a:solidFill>
                <a:effectLst/>
                <a:latin typeface="Arial" panose="020B0604020202020204" pitchFamily="34" charset="0"/>
                <a:ea typeface="+mn-ea"/>
                <a:cs typeface="+mn-cs"/>
              </a:rPr>
              <a:t> </a:t>
            </a:r>
            <a:r>
              <a:rPr kumimoji="1" lang="en-US" altLang="zh-CN" sz="1200" b="0" i="0" kern="1200" dirty="0">
                <a:solidFill>
                  <a:schemeClr val="tx1"/>
                </a:solidFill>
                <a:effectLst/>
                <a:latin typeface="Arial" panose="020B0604020202020204" pitchFamily="34" charset="0"/>
                <a:ea typeface="+mn-ea"/>
                <a:cs typeface="+mn-cs"/>
              </a:rPr>
              <a:t>in</a:t>
            </a:r>
            <a:r>
              <a:rPr kumimoji="1"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parallel.</a:t>
            </a:r>
            <a:r>
              <a:rPr lang="zh-CN" altLang="en-US" sz="1200" b="0" i="0" kern="1200" dirty="0">
                <a:solidFill>
                  <a:schemeClr val="tx1"/>
                </a:solidFill>
                <a:effectLst/>
                <a:latin typeface="Arial" panose="020B0604020202020204" pitchFamily="34" charset="0"/>
                <a:ea typeface="+mn-ea"/>
                <a:cs typeface="+mn-cs"/>
              </a:rPr>
              <a:t> </a:t>
            </a:r>
            <a:endParaRPr lang="en-US" altLang="zh-CN" sz="1200" b="0" i="0" kern="1200" dirty="0">
              <a:solidFill>
                <a:schemeClr val="tx1"/>
              </a:solidFill>
              <a:effectLst/>
              <a:latin typeface="Arial" panose="020B0604020202020204" pitchFamily="34" charset="0"/>
              <a:ea typeface="+mn-ea"/>
              <a:cs typeface="+mn-cs"/>
            </a:endParaRPr>
          </a:p>
          <a:p>
            <a:endParaRPr lang="en-US" altLang="zh-CN" sz="1200" b="0" i="0" kern="1200" dirty="0">
              <a:solidFill>
                <a:schemeClr val="tx1"/>
              </a:solidFill>
              <a:effectLst/>
              <a:latin typeface="Arial" panose="020B0604020202020204" pitchFamily="34" charset="0"/>
              <a:ea typeface="+mn-ea"/>
              <a:cs typeface="+mn-cs"/>
            </a:endParaRPr>
          </a:p>
          <a:p>
            <a:r>
              <a:rPr lang="en-US" altLang="zh-CN" sz="1200" b="0" i="0" kern="1200" dirty="0">
                <a:solidFill>
                  <a:schemeClr val="tx1"/>
                </a:solidFill>
                <a:effectLst/>
                <a:latin typeface="Arial" panose="020B0604020202020204" pitchFamily="34" charset="0"/>
                <a:ea typeface="+mn-ea"/>
                <a:cs typeface="+mn-cs"/>
              </a:rPr>
              <a:t>Obviously,</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the</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Join</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Twice</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strategy</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doubles</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the</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amount</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of</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the</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work.</a:t>
            </a:r>
            <a:r>
              <a:rPr lang="zh-CN" altLang="en-US" sz="1200" b="0" i="0" kern="1200" dirty="0">
                <a:solidFill>
                  <a:schemeClr val="tx1"/>
                </a:solidFill>
                <a:effectLst/>
                <a:latin typeface="Arial" panose="020B0604020202020204" pitchFamily="34" charset="0"/>
                <a:ea typeface="+mn-ea"/>
                <a:cs typeface="+mn-cs"/>
              </a:rPr>
              <a:t>  </a:t>
            </a:r>
            <a:endParaRPr kumimoji="1" lang="zh-CN" altLang="en-US" dirty="0"/>
          </a:p>
        </p:txBody>
      </p:sp>
      <p:sp>
        <p:nvSpPr>
          <p:cNvPr id="4" name="灯片编号占位符 3"/>
          <p:cNvSpPr>
            <a:spLocks noGrp="1"/>
          </p:cNvSpPr>
          <p:nvPr>
            <p:ph type="sldNum" sz="quarter" idx="5"/>
          </p:nvPr>
        </p:nvSpPr>
        <p:spPr/>
        <p:txBody>
          <a:bodyPr/>
          <a:lstStyle/>
          <a:p>
            <a:fld id="{C52D36ED-6274-5E44-989D-0E8AE2089C0E}" type="slidenum">
              <a:rPr kumimoji="1" lang="zh-CN" altLang="en-US" smtClean="0"/>
              <a:t>39</a:t>
            </a:fld>
            <a:endParaRPr kumimoji="1" lang="zh-CN" altLang="en-US"/>
          </a:p>
        </p:txBody>
      </p:sp>
    </p:spTree>
    <p:extLst>
      <p:ext uri="{BB962C8B-B14F-4D97-AF65-F5344CB8AC3E}">
        <p14:creationId xmlns:p14="http://schemas.microsoft.com/office/powerpoint/2010/main" val="2910142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2D36ED-6274-5E44-989D-0E8AE2089C0E}" type="slidenum">
              <a:rPr kumimoji="1" lang="zh-CN" altLang="en-US" smtClean="0"/>
              <a:t>40</a:t>
            </a:fld>
            <a:endParaRPr kumimoji="1" lang="zh-CN" altLang="en-US"/>
          </a:p>
        </p:txBody>
      </p:sp>
    </p:spTree>
    <p:extLst>
      <p:ext uri="{BB962C8B-B14F-4D97-AF65-F5344CB8AC3E}">
        <p14:creationId xmlns:p14="http://schemas.microsoft.com/office/powerpoint/2010/main" val="57749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10</a:t>
            </a:fld>
            <a:endParaRPr kumimoji="1" lang="zh-CN" altLang="en-US"/>
          </a:p>
        </p:txBody>
      </p:sp>
    </p:spTree>
    <p:extLst>
      <p:ext uri="{BB962C8B-B14F-4D97-AF65-F5344CB8AC3E}">
        <p14:creationId xmlns:p14="http://schemas.microsoft.com/office/powerpoint/2010/main" val="2766431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2D36ED-6274-5E44-989D-0E8AE2089C0E}" type="slidenum">
              <a:rPr kumimoji="1" lang="zh-CN" altLang="en-US" smtClean="0"/>
              <a:t>41</a:t>
            </a:fld>
            <a:endParaRPr kumimoji="1" lang="zh-CN" altLang="en-US"/>
          </a:p>
        </p:txBody>
      </p:sp>
    </p:spTree>
    <p:extLst>
      <p:ext uri="{BB962C8B-B14F-4D97-AF65-F5344CB8AC3E}">
        <p14:creationId xmlns:p14="http://schemas.microsoft.com/office/powerpoint/2010/main" val="5583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2D36ED-6274-5E44-989D-0E8AE2089C0E}" type="slidenum">
              <a:rPr kumimoji="1" lang="zh-CN" altLang="en-US" smtClean="0"/>
              <a:t>42</a:t>
            </a:fld>
            <a:endParaRPr kumimoji="1" lang="zh-CN" altLang="en-US"/>
          </a:p>
        </p:txBody>
      </p:sp>
    </p:spTree>
    <p:extLst>
      <p:ext uri="{BB962C8B-B14F-4D97-AF65-F5344CB8AC3E}">
        <p14:creationId xmlns:p14="http://schemas.microsoft.com/office/powerpoint/2010/main" val="1875520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2D36ED-6274-5E44-989D-0E8AE2089C0E}" type="slidenum">
              <a:rPr kumimoji="1" lang="zh-CN" altLang="en-US" smtClean="0"/>
              <a:t>43</a:t>
            </a:fld>
            <a:endParaRPr kumimoji="1" lang="zh-CN" altLang="en-US"/>
          </a:p>
        </p:txBody>
      </p:sp>
    </p:spTree>
    <p:extLst>
      <p:ext uri="{BB962C8B-B14F-4D97-AF65-F5344CB8AC3E}">
        <p14:creationId xmlns:p14="http://schemas.microsoft.com/office/powerpoint/2010/main" val="418589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2D36ED-6274-5E44-989D-0E8AE2089C0E}" type="slidenum">
              <a:rPr kumimoji="1" lang="zh-CN" altLang="en-US" smtClean="0"/>
              <a:t>44</a:t>
            </a:fld>
            <a:endParaRPr kumimoji="1" lang="zh-CN" altLang="en-US"/>
          </a:p>
        </p:txBody>
      </p:sp>
    </p:spTree>
    <p:extLst>
      <p:ext uri="{BB962C8B-B14F-4D97-AF65-F5344CB8AC3E}">
        <p14:creationId xmlns:p14="http://schemas.microsoft.com/office/powerpoint/2010/main" val="649787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2D36ED-6274-5E44-989D-0E8AE2089C0E}" type="slidenum">
              <a:rPr kumimoji="1" lang="zh-CN" altLang="en-US" smtClean="0"/>
              <a:t>45</a:t>
            </a:fld>
            <a:endParaRPr kumimoji="1" lang="zh-CN" altLang="en-US"/>
          </a:p>
        </p:txBody>
      </p:sp>
    </p:spTree>
    <p:extLst>
      <p:ext uri="{BB962C8B-B14F-4D97-AF65-F5344CB8AC3E}">
        <p14:creationId xmlns:p14="http://schemas.microsoft.com/office/powerpoint/2010/main" val="1816745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2D36ED-6274-5E44-989D-0E8AE2089C0E}" type="slidenum">
              <a:rPr kumimoji="1" lang="zh-CN" altLang="en-US" smtClean="0"/>
              <a:t>46</a:t>
            </a:fld>
            <a:endParaRPr kumimoji="1" lang="zh-CN" altLang="en-US"/>
          </a:p>
        </p:txBody>
      </p:sp>
    </p:spTree>
    <p:extLst>
      <p:ext uri="{BB962C8B-B14F-4D97-AF65-F5344CB8AC3E}">
        <p14:creationId xmlns:p14="http://schemas.microsoft.com/office/powerpoint/2010/main" val="3115708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2D36ED-6274-5E44-989D-0E8AE2089C0E}" type="slidenum">
              <a:rPr kumimoji="1" lang="zh-CN" altLang="en-US" smtClean="0"/>
              <a:t>47</a:t>
            </a:fld>
            <a:endParaRPr kumimoji="1" lang="zh-CN" altLang="en-US"/>
          </a:p>
        </p:txBody>
      </p:sp>
    </p:spTree>
    <p:extLst>
      <p:ext uri="{BB962C8B-B14F-4D97-AF65-F5344CB8AC3E}">
        <p14:creationId xmlns:p14="http://schemas.microsoft.com/office/powerpoint/2010/main" val="1005155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2D36ED-6274-5E44-989D-0E8AE2089C0E}" type="slidenum">
              <a:rPr kumimoji="1" lang="zh-CN" altLang="en-US" smtClean="0"/>
              <a:t>48</a:t>
            </a:fld>
            <a:endParaRPr kumimoji="1" lang="zh-CN" altLang="en-US"/>
          </a:p>
        </p:txBody>
      </p:sp>
    </p:spTree>
    <p:extLst>
      <p:ext uri="{BB962C8B-B14F-4D97-AF65-F5344CB8AC3E}">
        <p14:creationId xmlns:p14="http://schemas.microsoft.com/office/powerpoint/2010/main" val="2576853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2D36ED-6274-5E44-989D-0E8AE2089C0E}" type="slidenum">
              <a:rPr kumimoji="1" lang="zh-CN" altLang="en-US" smtClean="0"/>
              <a:t>49</a:t>
            </a:fld>
            <a:endParaRPr kumimoji="1" lang="zh-CN" altLang="en-US"/>
          </a:p>
        </p:txBody>
      </p:sp>
    </p:spTree>
    <p:extLst>
      <p:ext uri="{BB962C8B-B14F-4D97-AF65-F5344CB8AC3E}">
        <p14:creationId xmlns:p14="http://schemas.microsoft.com/office/powerpoint/2010/main" val="1694585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2D36ED-6274-5E44-989D-0E8AE2089C0E}" type="slidenum">
              <a:rPr kumimoji="1" lang="zh-CN" altLang="en-US" smtClean="0"/>
              <a:t>50</a:t>
            </a:fld>
            <a:endParaRPr kumimoji="1" lang="zh-CN" altLang="en-US"/>
          </a:p>
        </p:txBody>
      </p:sp>
    </p:spTree>
    <p:extLst>
      <p:ext uri="{BB962C8B-B14F-4D97-AF65-F5344CB8AC3E}">
        <p14:creationId xmlns:p14="http://schemas.microsoft.com/office/powerpoint/2010/main" val="44302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a:extLst>
              <a:ext uri="{FF2B5EF4-FFF2-40B4-BE49-F238E27FC236}">
                <a16:creationId xmlns:a16="http://schemas.microsoft.com/office/drawing/2014/main" id="{D1679BDC-7D20-5C43-80A4-645A222F72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备注占位符 2">
            <a:extLst>
              <a:ext uri="{FF2B5EF4-FFF2-40B4-BE49-F238E27FC236}">
                <a16:creationId xmlns:a16="http://schemas.microsoft.com/office/drawing/2014/main" id="{29B7DA43-637F-1341-BCB1-630112296C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p>
        </p:txBody>
      </p:sp>
      <p:sp>
        <p:nvSpPr>
          <p:cNvPr id="4" name="页眉占位符 3">
            <a:extLst>
              <a:ext uri="{FF2B5EF4-FFF2-40B4-BE49-F238E27FC236}">
                <a16:creationId xmlns:a16="http://schemas.microsoft.com/office/drawing/2014/main" id="{ECB0F65B-2186-4548-AEEE-8E126D49D073}"/>
              </a:ext>
            </a:extLst>
          </p:cNvPr>
          <p:cNvSpPr>
            <a:spLocks noGrp="1"/>
          </p:cNvSpPr>
          <p:nvPr>
            <p:ph type="hdr" sz="quarter"/>
          </p:nvPr>
        </p:nvSpPr>
        <p:spPr/>
        <p:txBody>
          <a:bodyPr/>
          <a:lstStyle/>
          <a:p>
            <a:pPr>
              <a:defRPr/>
            </a:pPr>
            <a:endParaRPr lang="zh-CN" altLang="en-US"/>
          </a:p>
        </p:txBody>
      </p:sp>
      <p:sp>
        <p:nvSpPr>
          <p:cNvPr id="24580" name="日期占位符 4">
            <a:extLst>
              <a:ext uri="{FF2B5EF4-FFF2-40B4-BE49-F238E27FC236}">
                <a16:creationId xmlns:a16="http://schemas.microsoft.com/office/drawing/2014/main" id="{D2F8BAFC-9493-6042-AE04-BDCF9A982FF5}"/>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FD5FAE13-2124-9F4F-9F9F-E27AA3027EBF}" type="datetime1">
              <a:rPr kumimoji="0" lang="zh-CN" altLang="en-US" smtClean="0"/>
              <a:pPr>
                <a:spcBef>
                  <a:spcPct val="0"/>
                </a:spcBef>
              </a:pPr>
              <a:t>2021/6/28</a:t>
            </a:fld>
            <a:endParaRPr kumimoji="0" lang="zh-CN" altLang="en-US"/>
          </a:p>
        </p:txBody>
      </p:sp>
      <p:sp>
        <p:nvSpPr>
          <p:cNvPr id="6" name="页脚占位符 5">
            <a:extLst>
              <a:ext uri="{FF2B5EF4-FFF2-40B4-BE49-F238E27FC236}">
                <a16:creationId xmlns:a16="http://schemas.microsoft.com/office/drawing/2014/main" id="{BC31C750-EE45-1647-B0B6-B5042BC02664}"/>
              </a:ext>
            </a:extLst>
          </p:cNvPr>
          <p:cNvSpPr>
            <a:spLocks noGrp="1"/>
          </p:cNvSpPr>
          <p:nvPr>
            <p:ph type="ftr" sz="quarter" idx="4"/>
          </p:nvPr>
        </p:nvSpPr>
        <p:spPr/>
        <p:txBody>
          <a:bodyPr/>
          <a:lstStyle/>
          <a:p>
            <a:pPr>
              <a:defRPr/>
            </a:pPr>
            <a:endParaRPr lang="zh-CN" altLang="en-US"/>
          </a:p>
        </p:txBody>
      </p:sp>
      <p:sp>
        <p:nvSpPr>
          <p:cNvPr id="24582" name="灯片编号占位符 6">
            <a:extLst>
              <a:ext uri="{FF2B5EF4-FFF2-40B4-BE49-F238E27FC236}">
                <a16:creationId xmlns:a16="http://schemas.microsoft.com/office/drawing/2014/main" id="{F30E5494-241E-B049-B3AC-2B8702D850A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72B92B9E-395A-CE40-9C3A-63D74E90B3B9}" type="slidenum">
              <a:rPr kumimoji="0" lang="zh-CN" altLang="en-US"/>
              <a:pPr>
                <a:spcBef>
                  <a:spcPct val="0"/>
                </a:spcBef>
              </a:pPr>
              <a:t>12</a:t>
            </a:fld>
            <a:endParaRPr kumimoji="0" lang="zh-CN" altLang="en-US"/>
          </a:p>
        </p:txBody>
      </p:sp>
    </p:spTree>
    <p:extLst>
      <p:ext uri="{BB962C8B-B14F-4D97-AF65-F5344CB8AC3E}">
        <p14:creationId xmlns:p14="http://schemas.microsoft.com/office/powerpoint/2010/main" val="31704648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2D36ED-6274-5E44-989D-0E8AE2089C0E}" type="slidenum">
              <a:rPr kumimoji="1" lang="zh-CN" altLang="en-US" smtClean="0"/>
              <a:t>51</a:t>
            </a:fld>
            <a:endParaRPr kumimoji="1" lang="zh-CN" altLang="en-US"/>
          </a:p>
        </p:txBody>
      </p:sp>
    </p:spTree>
    <p:extLst>
      <p:ext uri="{BB962C8B-B14F-4D97-AF65-F5344CB8AC3E}">
        <p14:creationId xmlns:p14="http://schemas.microsoft.com/office/powerpoint/2010/main" val="36308034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2D36ED-6274-5E44-989D-0E8AE2089C0E}" type="slidenum">
              <a:rPr kumimoji="1" lang="zh-CN" altLang="en-US" smtClean="0"/>
              <a:t>52</a:t>
            </a:fld>
            <a:endParaRPr kumimoji="1" lang="zh-CN" altLang="en-US"/>
          </a:p>
        </p:txBody>
      </p:sp>
    </p:spTree>
    <p:extLst>
      <p:ext uri="{BB962C8B-B14F-4D97-AF65-F5344CB8AC3E}">
        <p14:creationId xmlns:p14="http://schemas.microsoft.com/office/powerpoint/2010/main" val="304457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2D36ED-6274-5E44-989D-0E8AE2089C0E}" type="slidenum">
              <a:rPr kumimoji="1" lang="zh-CN" altLang="en-US" smtClean="0"/>
              <a:t>53</a:t>
            </a:fld>
            <a:endParaRPr kumimoji="1" lang="zh-CN" altLang="en-US"/>
          </a:p>
        </p:txBody>
      </p:sp>
    </p:spTree>
    <p:extLst>
      <p:ext uri="{BB962C8B-B14F-4D97-AF65-F5344CB8AC3E}">
        <p14:creationId xmlns:p14="http://schemas.microsoft.com/office/powerpoint/2010/main" val="1125621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2D36ED-6274-5E44-989D-0E8AE2089C0E}" type="slidenum">
              <a:rPr kumimoji="1" lang="zh-CN" altLang="en-US" smtClean="0"/>
              <a:t>54</a:t>
            </a:fld>
            <a:endParaRPr kumimoji="1" lang="zh-CN" altLang="en-US"/>
          </a:p>
        </p:txBody>
      </p:sp>
    </p:spTree>
    <p:extLst>
      <p:ext uri="{BB962C8B-B14F-4D97-AF65-F5344CB8AC3E}">
        <p14:creationId xmlns:p14="http://schemas.microsoft.com/office/powerpoint/2010/main" val="414970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2D36ED-6274-5E44-989D-0E8AE2089C0E}" type="slidenum">
              <a:rPr kumimoji="1" lang="zh-CN" altLang="en-US" smtClean="0"/>
              <a:t>55</a:t>
            </a:fld>
            <a:endParaRPr kumimoji="1" lang="zh-CN" altLang="en-US"/>
          </a:p>
        </p:txBody>
      </p:sp>
    </p:spTree>
    <p:extLst>
      <p:ext uri="{BB962C8B-B14F-4D97-AF65-F5344CB8AC3E}">
        <p14:creationId xmlns:p14="http://schemas.microsoft.com/office/powerpoint/2010/main" val="11743334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52D36ED-6274-5E44-989D-0E8AE2089C0E}" type="slidenum">
              <a:rPr kumimoji="1" lang="zh-CN" altLang="en-US" smtClean="0"/>
              <a:t>56</a:t>
            </a:fld>
            <a:endParaRPr kumimoji="1" lang="zh-CN" altLang="en-US"/>
          </a:p>
        </p:txBody>
      </p:sp>
    </p:spTree>
    <p:extLst>
      <p:ext uri="{BB962C8B-B14F-4D97-AF65-F5344CB8AC3E}">
        <p14:creationId xmlns:p14="http://schemas.microsoft.com/office/powerpoint/2010/main" val="23546087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pPr/>
              <a:t>62</a:t>
            </a:fld>
            <a:endParaRPr kumimoji="1" lang="zh-CN" altLang="en-US"/>
          </a:p>
        </p:txBody>
      </p:sp>
    </p:spTree>
    <p:extLst>
      <p:ext uri="{BB962C8B-B14F-4D97-AF65-F5344CB8AC3E}">
        <p14:creationId xmlns:p14="http://schemas.microsoft.com/office/powerpoint/2010/main" val="10296978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a:extLst>
              <a:ext uri="{FF2B5EF4-FFF2-40B4-BE49-F238E27FC236}">
                <a16:creationId xmlns:a16="http://schemas.microsoft.com/office/drawing/2014/main" id="{24584A0E-96F5-FE4C-AAD3-47004D8FF3B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0" name="备注占位符 2">
            <a:extLst>
              <a:ext uri="{FF2B5EF4-FFF2-40B4-BE49-F238E27FC236}">
                <a16:creationId xmlns:a16="http://schemas.microsoft.com/office/drawing/2014/main" id="{481F387A-738F-5E4F-B8C0-EB869E918D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p>
        </p:txBody>
      </p:sp>
      <p:sp>
        <p:nvSpPr>
          <p:cNvPr id="4" name="页眉占位符 3">
            <a:extLst>
              <a:ext uri="{FF2B5EF4-FFF2-40B4-BE49-F238E27FC236}">
                <a16:creationId xmlns:a16="http://schemas.microsoft.com/office/drawing/2014/main" id="{DCC60C02-BBA5-3E4A-8FCF-C9AC86990065}"/>
              </a:ext>
            </a:extLst>
          </p:cNvPr>
          <p:cNvSpPr>
            <a:spLocks noGrp="1"/>
          </p:cNvSpPr>
          <p:nvPr>
            <p:ph type="hdr" sz="quarter"/>
          </p:nvPr>
        </p:nvSpPr>
        <p:spPr/>
        <p:txBody>
          <a:bodyPr/>
          <a:lstStyle/>
          <a:p>
            <a:pPr>
              <a:defRPr/>
            </a:pPr>
            <a:endParaRPr lang="zh-CN" altLang="en-US"/>
          </a:p>
        </p:txBody>
      </p:sp>
      <p:sp>
        <p:nvSpPr>
          <p:cNvPr id="43012" name="日期占位符 4">
            <a:extLst>
              <a:ext uri="{FF2B5EF4-FFF2-40B4-BE49-F238E27FC236}">
                <a16:creationId xmlns:a16="http://schemas.microsoft.com/office/drawing/2014/main" id="{ADAA314F-F6B6-5440-B9AC-E4BB6733451E}"/>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E92C1790-50C5-EB42-A431-D6AA44BB27FF}" type="datetime1">
              <a:rPr kumimoji="0" lang="zh-CN" altLang="en-US" smtClean="0"/>
              <a:pPr>
                <a:spcBef>
                  <a:spcPct val="0"/>
                </a:spcBef>
              </a:pPr>
              <a:t>2021/6/28</a:t>
            </a:fld>
            <a:endParaRPr kumimoji="0" lang="zh-CN" altLang="en-US"/>
          </a:p>
        </p:txBody>
      </p:sp>
      <p:sp>
        <p:nvSpPr>
          <p:cNvPr id="6" name="页脚占位符 5">
            <a:extLst>
              <a:ext uri="{FF2B5EF4-FFF2-40B4-BE49-F238E27FC236}">
                <a16:creationId xmlns:a16="http://schemas.microsoft.com/office/drawing/2014/main" id="{6A7056E3-519D-5743-8120-1BE8C086115E}"/>
              </a:ext>
            </a:extLst>
          </p:cNvPr>
          <p:cNvSpPr>
            <a:spLocks noGrp="1"/>
          </p:cNvSpPr>
          <p:nvPr>
            <p:ph type="ftr" sz="quarter" idx="4"/>
          </p:nvPr>
        </p:nvSpPr>
        <p:spPr/>
        <p:txBody>
          <a:bodyPr/>
          <a:lstStyle/>
          <a:p>
            <a:pPr>
              <a:defRPr/>
            </a:pPr>
            <a:endParaRPr lang="zh-CN" altLang="en-US"/>
          </a:p>
        </p:txBody>
      </p:sp>
      <p:sp>
        <p:nvSpPr>
          <p:cNvPr id="43014" name="灯片编号占位符 6">
            <a:extLst>
              <a:ext uri="{FF2B5EF4-FFF2-40B4-BE49-F238E27FC236}">
                <a16:creationId xmlns:a16="http://schemas.microsoft.com/office/drawing/2014/main" id="{CE8E2338-6AE6-6346-BA27-C15A33BBBB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B5E63437-5DF3-654F-8B59-301DCE6FA115}" type="slidenum">
              <a:rPr kumimoji="0" lang="zh-CN" altLang="en-US"/>
              <a:pPr>
                <a:spcBef>
                  <a:spcPct val="0"/>
                </a:spcBef>
              </a:pPr>
              <a:t>63</a:t>
            </a:fld>
            <a:endParaRPr kumimoji="0" lang="zh-CN" altLang="en-US"/>
          </a:p>
        </p:txBody>
      </p:sp>
    </p:spTree>
    <p:extLst>
      <p:ext uri="{BB962C8B-B14F-4D97-AF65-F5344CB8AC3E}">
        <p14:creationId xmlns:p14="http://schemas.microsoft.com/office/powerpoint/2010/main" val="559998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B8BA23-BD00-4857-B603-DD487FFC396E}" type="slidenum">
              <a:rPr lang="zh-CN" altLang="en-US" smtClean="0"/>
              <a:t>65</a:t>
            </a:fld>
            <a:endParaRPr lang="zh-CN" altLang="en-US"/>
          </a:p>
        </p:txBody>
      </p:sp>
    </p:spTree>
    <p:extLst>
      <p:ext uri="{BB962C8B-B14F-4D97-AF65-F5344CB8AC3E}">
        <p14:creationId xmlns:p14="http://schemas.microsoft.com/office/powerpoint/2010/main" val="564754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B8BA23-BD00-4857-B603-DD487FFC396E}" type="slidenum">
              <a:rPr lang="zh-CN" altLang="en-US" smtClean="0"/>
              <a:t>67</a:t>
            </a:fld>
            <a:endParaRPr lang="zh-CN" altLang="en-US"/>
          </a:p>
        </p:txBody>
      </p:sp>
    </p:spTree>
    <p:extLst>
      <p:ext uri="{BB962C8B-B14F-4D97-AF65-F5344CB8AC3E}">
        <p14:creationId xmlns:p14="http://schemas.microsoft.com/office/powerpoint/2010/main" val="1903736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pPr/>
              <a:t>13</a:t>
            </a:fld>
            <a:endParaRPr kumimoji="1" lang="zh-CN" altLang="en-US"/>
          </a:p>
        </p:txBody>
      </p:sp>
    </p:spTree>
    <p:extLst>
      <p:ext uri="{BB962C8B-B14F-4D97-AF65-F5344CB8AC3E}">
        <p14:creationId xmlns:p14="http://schemas.microsoft.com/office/powerpoint/2010/main" val="770578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pPr/>
              <a:t>72</a:t>
            </a:fld>
            <a:endParaRPr kumimoji="1" lang="zh-CN" altLang="en-US"/>
          </a:p>
        </p:txBody>
      </p:sp>
    </p:spTree>
    <p:extLst>
      <p:ext uri="{BB962C8B-B14F-4D97-AF65-F5344CB8AC3E}">
        <p14:creationId xmlns:p14="http://schemas.microsoft.com/office/powerpoint/2010/main" val="37629027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pPr/>
              <a:t>73</a:t>
            </a:fld>
            <a:endParaRPr kumimoji="1" lang="zh-CN" altLang="en-US"/>
          </a:p>
        </p:txBody>
      </p:sp>
    </p:spTree>
    <p:extLst>
      <p:ext uri="{BB962C8B-B14F-4D97-AF65-F5344CB8AC3E}">
        <p14:creationId xmlns:p14="http://schemas.microsoft.com/office/powerpoint/2010/main" val="21996801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1">
            <a:extLst>
              <a:ext uri="{FF2B5EF4-FFF2-40B4-BE49-F238E27FC236}">
                <a16:creationId xmlns:a16="http://schemas.microsoft.com/office/drawing/2014/main" id="{BBB7BF38-78DA-9043-8958-637E7BBF3BC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0" name="备注占位符 2">
            <a:extLst>
              <a:ext uri="{FF2B5EF4-FFF2-40B4-BE49-F238E27FC236}">
                <a16:creationId xmlns:a16="http://schemas.microsoft.com/office/drawing/2014/main" id="{0ECC0201-28AD-804B-B0E5-8D434887A7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zh-CN" altLang="en-US"/>
              <a:t>指派问题是存在两个顶点集和一个边集，从边的集合中选取一部分边，这些边分别连接两个顶点集合中的各一个顶点，使得这些边的权重和最小。这里，可以把两个</a:t>
            </a:r>
            <a:r>
              <a:rPr kumimoji="0" lang="en-US" altLang="zh-CN"/>
              <a:t>star</a:t>
            </a:r>
            <a:r>
              <a:rPr kumimoji="0" lang="zh-CN" altLang="en-US"/>
              <a:t>集合中的</a:t>
            </a:r>
            <a:r>
              <a:rPr kumimoji="0" lang="en-US" altLang="zh-CN"/>
              <a:t>star</a:t>
            </a:r>
            <a:r>
              <a:rPr kumimoji="0" lang="zh-CN" altLang="en-US"/>
              <a:t>看作顶点，边上的权重是两个集合中</a:t>
            </a:r>
            <a:r>
              <a:rPr kumimoji="0" lang="en-US" altLang="zh-CN"/>
              <a:t>star</a:t>
            </a:r>
            <a:r>
              <a:rPr kumimoji="0" lang="zh-CN" altLang="en-US"/>
              <a:t>之间的编辑距离。</a:t>
            </a:r>
          </a:p>
        </p:txBody>
      </p:sp>
      <p:sp>
        <p:nvSpPr>
          <p:cNvPr id="63491" name="灯片编号占位符 3">
            <a:extLst>
              <a:ext uri="{FF2B5EF4-FFF2-40B4-BE49-F238E27FC236}">
                <a16:creationId xmlns:a16="http://schemas.microsoft.com/office/drawing/2014/main" id="{7508A0AC-EDB8-8044-A362-B4B820E1B1C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2F4A8BB9-DBEC-934D-90DB-39925F46AB6E}" type="slidenum">
              <a:rPr kumimoji="0" lang="en-US" altLang="zh-CN"/>
              <a:pPr>
                <a:spcBef>
                  <a:spcPct val="0"/>
                </a:spcBef>
              </a:pPr>
              <a:t>74</a:t>
            </a:fld>
            <a:endParaRPr kumimoji="0" lang="en-US" altLang="zh-CN"/>
          </a:p>
        </p:txBody>
      </p:sp>
    </p:spTree>
    <p:extLst>
      <p:ext uri="{BB962C8B-B14F-4D97-AF65-F5344CB8AC3E}">
        <p14:creationId xmlns:p14="http://schemas.microsoft.com/office/powerpoint/2010/main" val="4123018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图像占位符 1">
            <a:extLst>
              <a:ext uri="{FF2B5EF4-FFF2-40B4-BE49-F238E27FC236}">
                <a16:creationId xmlns:a16="http://schemas.microsoft.com/office/drawing/2014/main" id="{477D7659-3B90-3F4B-8735-FA678F527D0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8" name="备注占位符 2">
            <a:extLst>
              <a:ext uri="{FF2B5EF4-FFF2-40B4-BE49-F238E27FC236}">
                <a16:creationId xmlns:a16="http://schemas.microsoft.com/office/drawing/2014/main" id="{6AE076C0-9EDD-1C49-85B3-A6826DA003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zh-CN" altLang="en-US"/>
              <a:t>可以采用现有的算法：</a:t>
            </a:r>
            <a:r>
              <a:rPr kumimoji="0" lang="en-US" altLang="zh-CN"/>
              <a:t>Hungarian algorithm O(n</a:t>
            </a:r>
            <a:r>
              <a:rPr kumimoji="0" lang="en-US" altLang="zh-CN" baseline="30000"/>
              <a:t>3</a:t>
            </a:r>
            <a:r>
              <a:rPr kumimoji="0" lang="en-US" altLang="zh-CN"/>
              <a:t>)</a:t>
            </a:r>
            <a:endParaRPr kumimoji="0" lang="zh-CN" altLang="en-US"/>
          </a:p>
        </p:txBody>
      </p:sp>
      <p:sp>
        <p:nvSpPr>
          <p:cNvPr id="65539" name="灯片编号占位符 3">
            <a:extLst>
              <a:ext uri="{FF2B5EF4-FFF2-40B4-BE49-F238E27FC236}">
                <a16:creationId xmlns:a16="http://schemas.microsoft.com/office/drawing/2014/main" id="{311D028D-0237-8444-B368-9A15CBA6A39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4BE771F9-9C3E-AF45-B663-EA9C34721C65}" type="slidenum">
              <a:rPr kumimoji="0" lang="en-US" altLang="zh-CN"/>
              <a:pPr>
                <a:spcBef>
                  <a:spcPct val="0"/>
                </a:spcBef>
              </a:pPr>
              <a:t>75</a:t>
            </a:fld>
            <a:endParaRPr kumimoji="0" lang="en-US" altLang="zh-CN"/>
          </a:p>
        </p:txBody>
      </p:sp>
    </p:spTree>
    <p:extLst>
      <p:ext uri="{BB962C8B-B14F-4D97-AF65-F5344CB8AC3E}">
        <p14:creationId xmlns:p14="http://schemas.microsoft.com/office/powerpoint/2010/main" val="1148788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pPr/>
              <a:t>85</a:t>
            </a:fld>
            <a:endParaRPr kumimoji="1" lang="zh-CN" altLang="en-US"/>
          </a:p>
        </p:txBody>
      </p:sp>
    </p:spTree>
    <p:extLst>
      <p:ext uri="{BB962C8B-B14F-4D97-AF65-F5344CB8AC3E}">
        <p14:creationId xmlns:p14="http://schemas.microsoft.com/office/powerpoint/2010/main" val="13281436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pPr/>
              <a:t>86</a:t>
            </a:fld>
            <a:endParaRPr kumimoji="1" lang="zh-CN" altLang="en-US"/>
          </a:p>
        </p:txBody>
      </p:sp>
    </p:spTree>
    <p:extLst>
      <p:ext uri="{BB962C8B-B14F-4D97-AF65-F5344CB8AC3E}">
        <p14:creationId xmlns:p14="http://schemas.microsoft.com/office/powerpoint/2010/main" val="2471944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B8BA23-BD00-4857-B603-DD487FFC396E}" type="slidenum">
              <a:rPr lang="zh-CN" altLang="en-US" smtClean="0"/>
              <a:t>88</a:t>
            </a:fld>
            <a:endParaRPr lang="zh-CN" altLang="en-US"/>
          </a:p>
        </p:txBody>
      </p:sp>
    </p:spTree>
    <p:extLst>
      <p:ext uri="{BB962C8B-B14F-4D97-AF65-F5344CB8AC3E}">
        <p14:creationId xmlns:p14="http://schemas.microsoft.com/office/powerpoint/2010/main" val="26480715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B8BA23-BD00-4857-B603-DD487FFC396E}" type="slidenum">
              <a:rPr lang="zh-CN" altLang="en-US" smtClean="0"/>
              <a:t>89</a:t>
            </a:fld>
            <a:endParaRPr lang="zh-CN" altLang="en-US"/>
          </a:p>
        </p:txBody>
      </p:sp>
    </p:spTree>
    <p:extLst>
      <p:ext uri="{BB962C8B-B14F-4D97-AF65-F5344CB8AC3E}">
        <p14:creationId xmlns:p14="http://schemas.microsoft.com/office/powerpoint/2010/main" val="21973192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B8BA23-BD00-4857-B603-DD487FFC396E}" type="slidenum">
              <a:rPr lang="zh-CN" altLang="en-US" smtClean="0"/>
              <a:t>90</a:t>
            </a:fld>
            <a:endParaRPr lang="zh-CN" altLang="en-US"/>
          </a:p>
        </p:txBody>
      </p:sp>
    </p:spTree>
    <p:extLst>
      <p:ext uri="{BB962C8B-B14F-4D97-AF65-F5344CB8AC3E}">
        <p14:creationId xmlns:p14="http://schemas.microsoft.com/office/powerpoint/2010/main" val="29912074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This</a:t>
            </a:r>
            <a:r>
              <a:rPr lang="zh-CN" altLang="en-US" dirty="0"/>
              <a:t> </a:t>
            </a:r>
            <a:r>
              <a:rPr lang="en-US" altLang="zh-CN" dirty="0"/>
              <a:t>is</a:t>
            </a:r>
            <a:r>
              <a:rPr lang="zh-CN" altLang="en-US" dirty="0"/>
              <a:t> </a:t>
            </a:r>
            <a:r>
              <a:rPr lang="en-US" altLang="zh-CN" dirty="0"/>
              <a:t>the</a:t>
            </a:r>
            <a:r>
              <a:rPr lang="zh-CN" altLang="en-US" dirty="0"/>
              <a:t> </a:t>
            </a:r>
            <a:r>
              <a:rPr lang="en-US" altLang="zh-CN" dirty="0"/>
              <a:t>framework</a:t>
            </a:r>
            <a:r>
              <a:rPr lang="zh-CN" altLang="en-US" dirty="0"/>
              <a:t> </a:t>
            </a:r>
            <a:r>
              <a:rPr lang="en-US" altLang="zh-CN" dirty="0"/>
              <a:t>of</a:t>
            </a:r>
            <a:r>
              <a:rPr lang="zh-CN" altLang="en-US" dirty="0"/>
              <a:t> </a:t>
            </a:r>
            <a:r>
              <a:rPr lang="en-US" altLang="zh-CN" dirty="0"/>
              <a:t>our</a:t>
            </a:r>
            <a:r>
              <a:rPr lang="zh-CN" altLang="en-US" dirty="0"/>
              <a:t> </a:t>
            </a:r>
            <a:r>
              <a:rPr lang="en-US" altLang="zh-CN" dirty="0"/>
              <a:t>approach.</a:t>
            </a:r>
            <a:r>
              <a:rPr lang="zh-CN" altLang="en-US" dirty="0"/>
              <a:t> </a:t>
            </a:r>
            <a:r>
              <a:rPr lang="en-US" altLang="zh-CN" dirty="0"/>
              <a:t>In</a:t>
            </a:r>
            <a:r>
              <a:rPr lang="zh-CN" altLang="en-US" dirty="0"/>
              <a:t> </a:t>
            </a:r>
            <a:r>
              <a:rPr lang="en-US" altLang="zh-CN" dirty="0"/>
              <a:t>the</a:t>
            </a:r>
            <a:r>
              <a:rPr lang="zh-CN" altLang="en-US" dirty="0"/>
              <a:t> </a:t>
            </a:r>
            <a:r>
              <a:rPr lang="en-US" altLang="zh-CN" dirty="0"/>
              <a:t>training</a:t>
            </a:r>
            <a:r>
              <a:rPr lang="zh-CN" altLang="en-US" dirty="0"/>
              <a:t> </a:t>
            </a:r>
            <a:r>
              <a:rPr lang="en-US" altLang="zh-CN" dirty="0"/>
              <a:t>phase,</a:t>
            </a:r>
            <a:r>
              <a:rPr lang="zh-CN" altLang="en-US" dirty="0"/>
              <a:t> </a:t>
            </a:r>
            <a:r>
              <a:rPr lang="en-US" altLang="zh-CN" dirty="0"/>
              <a:t>we</a:t>
            </a:r>
            <a:r>
              <a:rPr lang="zh-CN" altLang="en-US" dirty="0"/>
              <a:t> </a:t>
            </a:r>
            <a:r>
              <a:rPr lang="en-US" altLang="zh-CN" dirty="0"/>
              <a:t>obtain</a:t>
            </a:r>
            <a:r>
              <a:rPr lang="zh-CN" altLang="en-US" dirty="0"/>
              <a:t> </a:t>
            </a:r>
            <a:r>
              <a:rPr lang="en-US" altLang="zh-CN" dirty="0"/>
              <a:t>some</a:t>
            </a:r>
            <a:r>
              <a:rPr lang="zh-CN" altLang="en-US" dirty="0"/>
              <a:t> </a:t>
            </a:r>
            <a:r>
              <a:rPr lang="en-US" altLang="zh-CN" dirty="0"/>
              <a:t>pre-training</a:t>
            </a:r>
            <a:r>
              <a:rPr lang="zh-CN" altLang="en-US" dirty="0"/>
              <a:t> </a:t>
            </a:r>
            <a:r>
              <a:rPr lang="en-US" altLang="zh-CN" dirty="0"/>
              <a:t>information</a:t>
            </a:r>
            <a:r>
              <a:rPr lang="zh-CN" altLang="en-US" dirty="0"/>
              <a:t> </a:t>
            </a:r>
            <a:r>
              <a:rPr lang="en-US" altLang="zh-CN" dirty="0"/>
              <a:t>and</a:t>
            </a:r>
            <a:r>
              <a:rPr lang="zh-CN" altLang="en-US" dirty="0"/>
              <a:t> </a:t>
            </a:r>
            <a:r>
              <a:rPr lang="en-US" altLang="zh-CN" dirty="0"/>
              <a:t>graph</a:t>
            </a:r>
            <a:r>
              <a:rPr lang="zh-CN" altLang="en-US" dirty="0"/>
              <a:t> </a:t>
            </a:r>
            <a:r>
              <a:rPr lang="en-US" altLang="zh-CN" dirty="0"/>
              <a:t>embedding</a:t>
            </a:r>
            <a:r>
              <a:rPr lang="zh-CN" altLang="en-US" dirty="0"/>
              <a:t> </a:t>
            </a:r>
            <a:r>
              <a:rPr lang="en-US" altLang="zh-CN" dirty="0"/>
              <a:t>networks.</a:t>
            </a:r>
            <a:r>
              <a:rPr lang="zh-CN" altLang="en-US" dirty="0"/>
              <a:t> </a:t>
            </a:r>
            <a:endParaRPr lang="en-US" altLang="zh-CN" dirty="0"/>
          </a:p>
          <a:p>
            <a:endParaRPr lang="en-US" altLang="zh-CN" dirty="0"/>
          </a:p>
          <a:p>
            <a:r>
              <a:rPr lang="en-US" altLang="zh-CN" dirty="0"/>
              <a:t>In</a:t>
            </a:r>
            <a:r>
              <a:rPr lang="zh-CN" altLang="en-US" dirty="0"/>
              <a:t> </a:t>
            </a:r>
            <a:r>
              <a:rPr lang="en-US" altLang="zh-CN" dirty="0"/>
              <a:t>the</a:t>
            </a:r>
            <a:r>
              <a:rPr lang="zh-CN" altLang="en-US" dirty="0"/>
              <a:t> </a:t>
            </a:r>
            <a:r>
              <a:rPr lang="en-US" altLang="zh-CN" dirty="0"/>
              <a:t>inference</a:t>
            </a:r>
            <a:r>
              <a:rPr lang="zh-CN" altLang="en-US" dirty="0"/>
              <a:t> </a:t>
            </a:r>
            <a:r>
              <a:rPr lang="en-US" altLang="zh-CN" dirty="0"/>
              <a:t>part,</a:t>
            </a:r>
            <a:r>
              <a:rPr lang="zh-CN" altLang="en-US" dirty="0"/>
              <a:t> </a:t>
            </a:r>
            <a:r>
              <a:rPr lang="en-US" altLang="zh-CN" dirty="0"/>
              <a:t>we</a:t>
            </a:r>
            <a:r>
              <a:rPr lang="zh-CN" altLang="en-US" dirty="0"/>
              <a:t> </a:t>
            </a:r>
            <a:r>
              <a:rPr lang="en-US" altLang="zh-CN" dirty="0"/>
              <a:t>need</a:t>
            </a:r>
            <a:r>
              <a:rPr lang="zh-CN" altLang="en-US" dirty="0"/>
              <a:t> </a:t>
            </a:r>
            <a:r>
              <a:rPr lang="en-US" altLang="zh-CN" dirty="0"/>
              <a:t>to</a:t>
            </a:r>
            <a:r>
              <a:rPr lang="zh-CN" altLang="en-US" dirty="0"/>
              <a:t> </a:t>
            </a:r>
            <a:r>
              <a:rPr lang="en-US" altLang="zh-CN" dirty="0"/>
              <a:t>obtain</a:t>
            </a:r>
            <a:r>
              <a:rPr lang="zh-CN" altLang="en-US" dirty="0"/>
              <a:t> </a:t>
            </a:r>
            <a:r>
              <a:rPr lang="en-US" altLang="zh-CN" dirty="0"/>
              <a:t>the</a:t>
            </a:r>
            <a:r>
              <a:rPr lang="zh-CN" altLang="en-US" dirty="0"/>
              <a:t> </a:t>
            </a:r>
            <a:r>
              <a:rPr lang="en-US" altLang="zh-CN" dirty="0"/>
              <a:t>beam</a:t>
            </a:r>
            <a:r>
              <a:rPr lang="zh-CN" altLang="en-US" dirty="0"/>
              <a:t> </a:t>
            </a:r>
            <a:r>
              <a:rPr lang="en-US" altLang="zh-CN" dirty="0"/>
              <a:t>size</a:t>
            </a:r>
            <a:r>
              <a:rPr lang="zh-CN" altLang="en-US" dirty="0"/>
              <a:t> </a:t>
            </a:r>
            <a:r>
              <a:rPr lang="en-US" altLang="zh-CN" dirty="0"/>
              <a:t>and</a:t>
            </a:r>
            <a:r>
              <a:rPr lang="zh-CN" altLang="en-US" dirty="0"/>
              <a:t> </a:t>
            </a:r>
            <a:r>
              <a:rPr lang="en-US" altLang="zh-CN" dirty="0"/>
              <a:t>estimate</a:t>
            </a:r>
            <a:r>
              <a:rPr lang="zh-CN" altLang="en-US" dirty="0"/>
              <a:t> </a:t>
            </a:r>
            <a:r>
              <a:rPr lang="en-US" altLang="zh-CN" dirty="0"/>
              <a:t>the</a:t>
            </a:r>
            <a:r>
              <a:rPr lang="zh-CN" altLang="en-US" dirty="0"/>
              <a:t> </a:t>
            </a:r>
            <a:r>
              <a:rPr lang="en-US" altLang="zh-CN" dirty="0"/>
              <a:t>h(x)</a:t>
            </a:r>
            <a:r>
              <a:rPr lang="zh-CN" altLang="en-US" dirty="0"/>
              <a:t> </a:t>
            </a:r>
            <a:r>
              <a:rPr lang="en-US" altLang="zh-CN" dirty="0"/>
              <a:t>in</a:t>
            </a:r>
            <a:r>
              <a:rPr lang="zh-CN" altLang="en-US" dirty="0"/>
              <a:t> </a:t>
            </a:r>
            <a:r>
              <a:rPr lang="en-US" altLang="zh-CN" dirty="0"/>
              <a:t>each</a:t>
            </a:r>
            <a:r>
              <a:rPr lang="zh-CN" altLang="en-US" dirty="0"/>
              <a:t> </a:t>
            </a:r>
            <a:r>
              <a:rPr lang="en-US" altLang="zh-CN" dirty="0"/>
              <a:t>step</a:t>
            </a:r>
            <a:r>
              <a:rPr lang="zh-CN" altLang="en-US" dirty="0"/>
              <a:t> </a:t>
            </a:r>
            <a:r>
              <a:rPr lang="en-US" altLang="zh-CN" dirty="0"/>
              <a:t>of</a:t>
            </a:r>
            <a:r>
              <a:rPr lang="zh-CN" altLang="en-US" dirty="0"/>
              <a:t> </a:t>
            </a:r>
            <a:r>
              <a:rPr lang="en-US" altLang="zh-CN" dirty="0"/>
              <a:t>A</a:t>
            </a:r>
            <a:r>
              <a:rPr lang="zh-CN" altLang="en-US" dirty="0"/>
              <a:t>*</a:t>
            </a:r>
            <a:r>
              <a:rPr lang="en-US" altLang="zh-CN" dirty="0"/>
              <a:t>-algorithm.</a:t>
            </a:r>
            <a:r>
              <a:rPr lang="zh-CN" altLang="en-US" dirty="0"/>
              <a:t> </a:t>
            </a:r>
          </a:p>
        </p:txBody>
      </p:sp>
      <p:sp>
        <p:nvSpPr>
          <p:cNvPr id="4" name="灯片编号占位符 3"/>
          <p:cNvSpPr>
            <a:spLocks noGrp="1"/>
          </p:cNvSpPr>
          <p:nvPr>
            <p:ph type="sldNum" sz="quarter" idx="10"/>
          </p:nvPr>
        </p:nvSpPr>
        <p:spPr/>
        <p:txBody>
          <a:bodyPr/>
          <a:lstStyle/>
          <a:p>
            <a:fld id="{03B8BA23-BD00-4857-B603-DD487FFC396E}" type="slidenum">
              <a:rPr lang="zh-CN" altLang="en-US" smtClean="0"/>
              <a:t>91</a:t>
            </a:fld>
            <a:endParaRPr lang="zh-CN" altLang="en-US"/>
          </a:p>
        </p:txBody>
      </p:sp>
    </p:spTree>
    <p:extLst>
      <p:ext uri="{BB962C8B-B14F-4D97-AF65-F5344CB8AC3E}">
        <p14:creationId xmlns:p14="http://schemas.microsoft.com/office/powerpoint/2010/main" val="1601441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a:extLst>
              <a:ext uri="{FF2B5EF4-FFF2-40B4-BE49-F238E27FC236}">
                <a16:creationId xmlns:a16="http://schemas.microsoft.com/office/drawing/2014/main" id="{53F7F9DB-1714-EC43-B9F7-6E4B6D9473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备注占位符 2">
            <a:extLst>
              <a:ext uri="{FF2B5EF4-FFF2-40B4-BE49-F238E27FC236}">
                <a16:creationId xmlns:a16="http://schemas.microsoft.com/office/drawing/2014/main" id="{17331A52-2F76-BE43-B3DB-95A16DA0E9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p>
        </p:txBody>
      </p:sp>
      <p:sp>
        <p:nvSpPr>
          <p:cNvPr id="4" name="页眉占位符 3">
            <a:extLst>
              <a:ext uri="{FF2B5EF4-FFF2-40B4-BE49-F238E27FC236}">
                <a16:creationId xmlns:a16="http://schemas.microsoft.com/office/drawing/2014/main" id="{ACD9FC23-D87B-C34D-8566-8BB1A1117DD2}"/>
              </a:ext>
            </a:extLst>
          </p:cNvPr>
          <p:cNvSpPr>
            <a:spLocks noGrp="1"/>
          </p:cNvSpPr>
          <p:nvPr>
            <p:ph type="hdr" sz="quarter"/>
          </p:nvPr>
        </p:nvSpPr>
        <p:spPr/>
        <p:txBody>
          <a:bodyPr/>
          <a:lstStyle/>
          <a:p>
            <a:pPr>
              <a:defRPr/>
            </a:pPr>
            <a:endParaRPr lang="zh-CN" altLang="en-US"/>
          </a:p>
        </p:txBody>
      </p:sp>
      <p:sp>
        <p:nvSpPr>
          <p:cNvPr id="34820" name="日期占位符 4">
            <a:extLst>
              <a:ext uri="{FF2B5EF4-FFF2-40B4-BE49-F238E27FC236}">
                <a16:creationId xmlns:a16="http://schemas.microsoft.com/office/drawing/2014/main" id="{4B68E582-1960-C743-9E12-54166F28E794}"/>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6790FC15-7AB8-AC4C-B041-724F89973044}" type="datetime1">
              <a:rPr kumimoji="0" lang="zh-CN" altLang="en-US" smtClean="0"/>
              <a:pPr>
                <a:spcBef>
                  <a:spcPct val="0"/>
                </a:spcBef>
              </a:pPr>
              <a:t>2021/6/28</a:t>
            </a:fld>
            <a:endParaRPr kumimoji="0" lang="zh-CN" altLang="en-US"/>
          </a:p>
        </p:txBody>
      </p:sp>
      <p:sp>
        <p:nvSpPr>
          <p:cNvPr id="6" name="页脚占位符 5">
            <a:extLst>
              <a:ext uri="{FF2B5EF4-FFF2-40B4-BE49-F238E27FC236}">
                <a16:creationId xmlns:a16="http://schemas.microsoft.com/office/drawing/2014/main" id="{11C6D7E9-3506-3D4E-98E1-BF4681BC4D34}"/>
              </a:ext>
            </a:extLst>
          </p:cNvPr>
          <p:cNvSpPr>
            <a:spLocks noGrp="1"/>
          </p:cNvSpPr>
          <p:nvPr>
            <p:ph type="ftr" sz="quarter" idx="4"/>
          </p:nvPr>
        </p:nvSpPr>
        <p:spPr/>
        <p:txBody>
          <a:bodyPr/>
          <a:lstStyle/>
          <a:p>
            <a:pPr>
              <a:defRPr/>
            </a:pPr>
            <a:endParaRPr lang="zh-CN" altLang="en-US"/>
          </a:p>
        </p:txBody>
      </p:sp>
      <p:sp>
        <p:nvSpPr>
          <p:cNvPr id="34822" name="灯片编号占位符 6">
            <a:extLst>
              <a:ext uri="{FF2B5EF4-FFF2-40B4-BE49-F238E27FC236}">
                <a16:creationId xmlns:a16="http://schemas.microsoft.com/office/drawing/2014/main" id="{9FD52ADF-E7F6-574C-88FD-746A24EE1D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4211EFC2-FD4B-1A43-B7C8-2AE36EFC2717}" type="slidenum">
              <a:rPr kumimoji="0" lang="zh-CN" altLang="en-US"/>
              <a:pPr>
                <a:spcBef>
                  <a:spcPct val="0"/>
                </a:spcBef>
              </a:pPr>
              <a:t>17</a:t>
            </a:fld>
            <a:endParaRPr kumimoji="0" lang="zh-CN" altLang="en-US"/>
          </a:p>
        </p:txBody>
      </p:sp>
    </p:spTree>
    <p:extLst>
      <p:ext uri="{BB962C8B-B14F-4D97-AF65-F5344CB8AC3E}">
        <p14:creationId xmlns:p14="http://schemas.microsoft.com/office/powerpoint/2010/main" val="124821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This</a:t>
            </a:r>
            <a:r>
              <a:rPr lang="zh-CN" altLang="en-US" dirty="0"/>
              <a:t> </a:t>
            </a:r>
            <a:r>
              <a:rPr lang="en-US" altLang="zh-CN" dirty="0"/>
              <a:t>figure</a:t>
            </a:r>
            <a:r>
              <a:rPr lang="zh-CN" altLang="en-US" dirty="0"/>
              <a:t> </a:t>
            </a:r>
            <a:r>
              <a:rPr lang="en-US" altLang="zh-CN" dirty="0"/>
              <a:t>shows</a:t>
            </a:r>
            <a:r>
              <a:rPr lang="zh-CN" altLang="en-US" dirty="0"/>
              <a:t> </a:t>
            </a:r>
            <a:r>
              <a:rPr lang="en-US" altLang="zh-CN" dirty="0"/>
              <a:t>our</a:t>
            </a:r>
            <a:r>
              <a:rPr lang="zh-CN" altLang="en-US" dirty="0"/>
              <a:t> </a:t>
            </a:r>
            <a:r>
              <a:rPr lang="en-US" altLang="zh-CN" dirty="0"/>
              <a:t>learning</a:t>
            </a:r>
            <a:r>
              <a:rPr lang="zh-CN" altLang="en-US" dirty="0"/>
              <a:t> </a:t>
            </a:r>
            <a:r>
              <a:rPr lang="en-US" altLang="zh-CN" dirty="0"/>
              <a:t>network,</a:t>
            </a:r>
            <a:r>
              <a:rPr lang="zh-CN" altLang="en-US" dirty="0"/>
              <a:t> </a:t>
            </a:r>
            <a:r>
              <a:rPr lang="en-US" altLang="zh-CN" dirty="0"/>
              <a:t>called</a:t>
            </a:r>
            <a:r>
              <a:rPr lang="zh-CN" altLang="en-US" dirty="0"/>
              <a:t> </a:t>
            </a:r>
            <a:r>
              <a:rPr lang="en-US" altLang="zh-CN" dirty="0"/>
              <a:t>graph</a:t>
            </a:r>
            <a:r>
              <a:rPr lang="zh-CN" altLang="en-US" dirty="0"/>
              <a:t> </a:t>
            </a:r>
            <a:r>
              <a:rPr lang="en-US" altLang="zh-CN" dirty="0"/>
              <a:t>path</a:t>
            </a:r>
            <a:r>
              <a:rPr lang="zh-CN" altLang="en-US" dirty="0"/>
              <a:t> </a:t>
            </a:r>
            <a:r>
              <a:rPr lang="en-US" altLang="zh-CN" dirty="0"/>
              <a:t>network</a:t>
            </a:r>
            <a:r>
              <a:rPr lang="zh-CN" altLang="en-US" dirty="0"/>
              <a:t> </a:t>
            </a:r>
            <a:r>
              <a:rPr lang="en-US" altLang="zh-CN" dirty="0"/>
              <a:t>(GPN).</a:t>
            </a:r>
            <a:r>
              <a:rPr lang="zh-CN" altLang="en-US" dirty="0"/>
              <a:t> </a:t>
            </a:r>
            <a:r>
              <a:rPr lang="en-US" altLang="zh-CN" dirty="0"/>
              <a:t>It</a:t>
            </a:r>
            <a:r>
              <a:rPr lang="zh-CN" altLang="en-US" dirty="0"/>
              <a:t> </a:t>
            </a:r>
            <a:r>
              <a:rPr lang="en-US" altLang="zh-CN" dirty="0"/>
              <a:t>includes</a:t>
            </a:r>
            <a:r>
              <a:rPr lang="zh-CN" altLang="en-US" dirty="0"/>
              <a:t> </a:t>
            </a:r>
            <a:r>
              <a:rPr lang="en-US" altLang="zh-CN" dirty="0"/>
              <a:t>the</a:t>
            </a:r>
            <a:r>
              <a:rPr lang="zh-CN" altLang="en-US" dirty="0"/>
              <a:t> </a:t>
            </a:r>
            <a:r>
              <a:rPr lang="en-US" altLang="zh-CN" dirty="0"/>
              <a:t>pre-train,</a:t>
            </a:r>
            <a:r>
              <a:rPr lang="zh-CN" altLang="en-US" dirty="0"/>
              <a:t> </a:t>
            </a:r>
            <a:r>
              <a:rPr lang="en-US" altLang="zh-CN" dirty="0"/>
              <a:t>graph</a:t>
            </a:r>
            <a:r>
              <a:rPr lang="zh-CN" altLang="en-US" dirty="0"/>
              <a:t> </a:t>
            </a:r>
            <a:r>
              <a:rPr lang="en-US" altLang="zh-CN" dirty="0"/>
              <a:t>embedding</a:t>
            </a:r>
            <a:r>
              <a:rPr lang="zh-CN" altLang="en-US" dirty="0"/>
              <a:t> </a:t>
            </a:r>
            <a:r>
              <a:rPr lang="en-US" altLang="zh-CN" dirty="0"/>
              <a:t>and</a:t>
            </a:r>
            <a:r>
              <a:rPr lang="zh-CN" altLang="en-US" dirty="0"/>
              <a:t> </a:t>
            </a:r>
            <a:r>
              <a:rPr lang="en-US" altLang="zh-CN" dirty="0"/>
              <a:t>inference.</a:t>
            </a:r>
            <a:r>
              <a:rPr lang="zh-CN" altLang="en-US" dirty="0"/>
              <a:t> </a:t>
            </a:r>
            <a:r>
              <a:rPr lang="en-US" altLang="zh-CN" dirty="0"/>
              <a:t>We</a:t>
            </a:r>
            <a:r>
              <a:rPr lang="zh-CN" altLang="en-US" dirty="0"/>
              <a:t> </a:t>
            </a:r>
            <a:r>
              <a:rPr lang="en-US" altLang="zh-CN" dirty="0"/>
              <a:t>will</a:t>
            </a:r>
            <a:r>
              <a:rPr lang="zh-CN" altLang="en-US" dirty="0"/>
              <a:t> </a:t>
            </a:r>
            <a:r>
              <a:rPr lang="en-US" altLang="zh-CN" dirty="0"/>
              <a:t>discuss</a:t>
            </a:r>
            <a:r>
              <a:rPr lang="zh-CN" altLang="en-US" dirty="0"/>
              <a:t> </a:t>
            </a:r>
            <a:r>
              <a:rPr lang="en-US" altLang="zh-CN" dirty="0"/>
              <a:t>the</a:t>
            </a:r>
            <a:r>
              <a:rPr lang="zh-CN" altLang="en-US" dirty="0"/>
              <a:t> </a:t>
            </a:r>
            <a:r>
              <a:rPr lang="en-US" altLang="zh-CN" dirty="0"/>
              <a:t>details</a:t>
            </a:r>
            <a:r>
              <a:rPr lang="zh-CN" altLang="en-US" dirty="0"/>
              <a:t> </a:t>
            </a:r>
            <a:r>
              <a:rPr lang="en-US" altLang="zh-CN" dirty="0"/>
              <a:t>of</a:t>
            </a:r>
            <a:r>
              <a:rPr lang="zh-CN" altLang="en-US" dirty="0"/>
              <a:t> </a:t>
            </a:r>
            <a:r>
              <a:rPr lang="en-US" altLang="zh-CN" dirty="0"/>
              <a:t>each</a:t>
            </a:r>
            <a:r>
              <a:rPr lang="zh-CN" altLang="en-US" dirty="0"/>
              <a:t> </a:t>
            </a:r>
            <a:r>
              <a:rPr lang="en-US" altLang="zh-CN" dirty="0"/>
              <a:t>module.</a:t>
            </a:r>
            <a:r>
              <a:rPr lang="zh-CN" altLang="en-US" dirty="0"/>
              <a:t> </a:t>
            </a:r>
            <a:endParaRPr lang="en-US" altLang="zh-CN" dirty="0"/>
          </a:p>
        </p:txBody>
      </p:sp>
      <p:sp>
        <p:nvSpPr>
          <p:cNvPr id="4" name="灯片编号占位符 3"/>
          <p:cNvSpPr>
            <a:spLocks noGrp="1"/>
          </p:cNvSpPr>
          <p:nvPr>
            <p:ph type="sldNum" sz="quarter" idx="10"/>
          </p:nvPr>
        </p:nvSpPr>
        <p:spPr/>
        <p:txBody>
          <a:bodyPr/>
          <a:lstStyle/>
          <a:p>
            <a:fld id="{03B8BA23-BD00-4857-B603-DD487FFC396E}" type="slidenum">
              <a:rPr lang="zh-CN" altLang="en-US" smtClean="0"/>
              <a:t>92</a:t>
            </a:fld>
            <a:endParaRPr lang="zh-CN" altLang="en-US"/>
          </a:p>
        </p:txBody>
      </p:sp>
    </p:spTree>
    <p:extLst>
      <p:ext uri="{BB962C8B-B14F-4D97-AF65-F5344CB8AC3E}">
        <p14:creationId xmlns:p14="http://schemas.microsoft.com/office/powerpoint/2010/main" val="14934374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First,</a:t>
            </a:r>
            <a:r>
              <a:rPr lang="zh-CN" altLang="en-US" dirty="0"/>
              <a:t> </a:t>
            </a:r>
            <a:r>
              <a:rPr lang="en-US" altLang="zh-CN" dirty="0"/>
              <a:t>we</a:t>
            </a:r>
            <a:r>
              <a:rPr lang="zh-CN" altLang="en-US" dirty="0"/>
              <a:t> </a:t>
            </a:r>
            <a:r>
              <a:rPr lang="en-US" altLang="zh-CN" dirty="0"/>
              <a:t>discuss</a:t>
            </a:r>
            <a:r>
              <a:rPr lang="zh-CN" altLang="en-US" dirty="0"/>
              <a:t> </a:t>
            </a:r>
            <a:r>
              <a:rPr lang="en-US" altLang="zh-CN" dirty="0"/>
              <a:t>the</a:t>
            </a:r>
            <a:r>
              <a:rPr lang="zh-CN" altLang="en-US" dirty="0"/>
              <a:t> </a:t>
            </a:r>
            <a:r>
              <a:rPr lang="en-US" altLang="zh-CN" dirty="0"/>
              <a:t>loss</a:t>
            </a:r>
            <a:r>
              <a:rPr lang="zh-CN" altLang="en-US" dirty="0"/>
              <a:t> </a:t>
            </a:r>
            <a:r>
              <a:rPr lang="en-US" altLang="zh-CN" dirty="0"/>
              <a:t>function.</a:t>
            </a:r>
            <a:r>
              <a:rPr lang="zh-CN" altLang="en-US" dirty="0"/>
              <a:t> </a:t>
            </a:r>
            <a:r>
              <a:rPr lang="en-US" altLang="zh-CN" dirty="0"/>
              <a:t>In</a:t>
            </a:r>
            <a:r>
              <a:rPr lang="zh-CN" altLang="en-US" dirty="0"/>
              <a:t> </a:t>
            </a:r>
            <a:r>
              <a:rPr lang="en-US" altLang="zh-CN" dirty="0"/>
              <a:t>existing</a:t>
            </a:r>
            <a:r>
              <a:rPr lang="zh-CN" altLang="en-US" dirty="0"/>
              <a:t> </a:t>
            </a:r>
            <a:r>
              <a:rPr lang="en-US" altLang="zh-CN" dirty="0"/>
              <a:t>work,</a:t>
            </a:r>
            <a:r>
              <a:rPr lang="zh-CN" altLang="en-US" dirty="0"/>
              <a:t> </a:t>
            </a:r>
            <a:r>
              <a:rPr lang="en-US" altLang="zh-CN" dirty="0"/>
              <a:t>they</a:t>
            </a:r>
            <a:r>
              <a:rPr lang="zh-CN" altLang="en-US" dirty="0"/>
              <a:t> </a:t>
            </a:r>
            <a:r>
              <a:rPr lang="en-US" altLang="zh-CN" dirty="0"/>
              <a:t>only</a:t>
            </a:r>
            <a:r>
              <a:rPr lang="zh-CN" altLang="en-US" dirty="0"/>
              <a:t> </a:t>
            </a:r>
            <a:r>
              <a:rPr lang="en-US" altLang="zh-CN" dirty="0"/>
              <a:t>minimize</a:t>
            </a:r>
            <a:r>
              <a:rPr lang="zh-CN" altLang="en-US" dirty="0"/>
              <a:t> </a:t>
            </a:r>
            <a:r>
              <a:rPr lang="en-US" altLang="zh-CN" dirty="0"/>
              <a:t>the</a:t>
            </a:r>
            <a:r>
              <a:rPr lang="zh-CN" altLang="en-US" dirty="0"/>
              <a:t> </a:t>
            </a:r>
            <a:r>
              <a:rPr lang="en-US" altLang="zh-CN" dirty="0"/>
              <a:t>difference</a:t>
            </a:r>
            <a:r>
              <a:rPr lang="zh-CN" altLang="en-US" dirty="0"/>
              <a:t> </a:t>
            </a:r>
            <a:r>
              <a:rPr lang="en-US" altLang="zh-CN" dirty="0"/>
              <a:t>between</a:t>
            </a:r>
            <a:r>
              <a:rPr lang="zh-CN" altLang="en-US" dirty="0"/>
              <a:t> </a:t>
            </a:r>
            <a:r>
              <a:rPr lang="en-US" altLang="zh-CN" dirty="0"/>
              <a:t>the</a:t>
            </a:r>
            <a:r>
              <a:rPr lang="zh-CN" altLang="en-US" dirty="0"/>
              <a:t> </a:t>
            </a:r>
            <a:r>
              <a:rPr lang="en-US" altLang="zh-CN" dirty="0"/>
              <a:t>predicated</a:t>
            </a:r>
            <a:r>
              <a:rPr lang="zh-CN" altLang="en-US" dirty="0"/>
              <a:t> </a:t>
            </a:r>
            <a:r>
              <a:rPr lang="en-US" altLang="zh-CN" dirty="0"/>
              <a:t>and</a:t>
            </a:r>
            <a:r>
              <a:rPr lang="zh-CN" altLang="en-US" dirty="0"/>
              <a:t> </a:t>
            </a:r>
            <a:r>
              <a:rPr lang="en-US" altLang="zh-CN" dirty="0"/>
              <a:t>the</a:t>
            </a:r>
            <a:r>
              <a:rPr lang="zh-CN" altLang="en-US" dirty="0"/>
              <a:t> </a:t>
            </a:r>
            <a:r>
              <a:rPr lang="en-US" altLang="zh-CN" dirty="0"/>
              <a:t>ground-truth</a:t>
            </a:r>
            <a:r>
              <a:rPr lang="zh-CN" altLang="en-US" dirty="0"/>
              <a:t> </a:t>
            </a:r>
            <a:r>
              <a:rPr lang="en-US" altLang="zh-CN" dirty="0"/>
              <a:t>GED,</a:t>
            </a:r>
            <a:r>
              <a:rPr lang="zh-CN" altLang="en-US" dirty="0"/>
              <a:t> </a:t>
            </a:r>
            <a:r>
              <a:rPr lang="en-US" altLang="zh-CN" dirty="0"/>
              <a:t>which</a:t>
            </a:r>
            <a:r>
              <a:rPr lang="zh-CN" altLang="en-US" dirty="0"/>
              <a:t> </a:t>
            </a:r>
            <a:r>
              <a:rPr lang="en-US" altLang="zh-CN" dirty="0"/>
              <a:t>is</a:t>
            </a:r>
            <a:r>
              <a:rPr lang="zh-CN" altLang="en-US" dirty="0"/>
              <a:t> </a:t>
            </a:r>
            <a:r>
              <a:rPr lang="en-US" altLang="zh-CN" dirty="0"/>
              <a:t>used</a:t>
            </a:r>
            <a:r>
              <a:rPr lang="zh-CN" altLang="en-US" dirty="0"/>
              <a:t> </a:t>
            </a:r>
            <a:r>
              <a:rPr lang="en-US" altLang="zh-CN" dirty="0"/>
              <a:t>in</a:t>
            </a:r>
            <a:r>
              <a:rPr lang="zh-CN" altLang="en-US" dirty="0"/>
              <a:t> </a:t>
            </a:r>
            <a:r>
              <a:rPr lang="en-US" altLang="zh-CN" dirty="0" err="1"/>
              <a:t>SimGNN</a:t>
            </a:r>
            <a:r>
              <a:rPr lang="en-US" altLang="zh-CN" dirty="0"/>
              <a:t>.</a:t>
            </a:r>
            <a:r>
              <a:rPr lang="zh-CN" altLang="en-US" dirty="0"/>
              <a:t> </a:t>
            </a:r>
            <a:endParaRPr lang="en-US" altLang="zh-CN" dirty="0"/>
          </a:p>
          <a:p>
            <a:endParaRPr lang="en-US" altLang="zh-CN" dirty="0"/>
          </a:p>
          <a:p>
            <a:r>
              <a:rPr lang="en-US" altLang="zh-CN" dirty="0"/>
              <a:t>Note</a:t>
            </a:r>
            <a:r>
              <a:rPr lang="zh-CN" altLang="en-US" dirty="0"/>
              <a:t> </a:t>
            </a:r>
            <a:r>
              <a:rPr lang="en-US" altLang="zh-CN" dirty="0"/>
              <a:t>that</a:t>
            </a:r>
            <a:r>
              <a:rPr lang="zh-CN" altLang="en-US" dirty="0"/>
              <a:t> </a:t>
            </a:r>
            <a:r>
              <a:rPr lang="en-US" altLang="zh-CN" dirty="0"/>
              <a:t>our</a:t>
            </a:r>
            <a:r>
              <a:rPr lang="zh-CN" altLang="en-US" dirty="0"/>
              <a:t> </a:t>
            </a:r>
            <a:r>
              <a:rPr lang="en-US" altLang="zh-CN" dirty="0"/>
              <a:t>method</a:t>
            </a:r>
            <a:r>
              <a:rPr lang="zh-CN" altLang="en-US" dirty="0"/>
              <a:t> </a:t>
            </a:r>
            <a:r>
              <a:rPr lang="en-US" altLang="zh-CN" dirty="0"/>
              <a:t>is</a:t>
            </a:r>
            <a:r>
              <a:rPr lang="zh-CN" altLang="en-US" dirty="0"/>
              <a:t> </a:t>
            </a:r>
            <a:r>
              <a:rPr lang="en-US" altLang="zh-CN" dirty="0"/>
              <a:t>not</a:t>
            </a:r>
            <a:r>
              <a:rPr lang="zh-CN" altLang="en-US" dirty="0"/>
              <a:t> </a:t>
            </a:r>
            <a:r>
              <a:rPr lang="en-US" altLang="zh-CN" dirty="0"/>
              <a:t>an</a:t>
            </a:r>
            <a:r>
              <a:rPr lang="zh-CN" altLang="en-US" dirty="0"/>
              <a:t> </a:t>
            </a:r>
            <a:r>
              <a:rPr lang="en-US" altLang="zh-CN" dirty="0"/>
              <a:t>end-To-end</a:t>
            </a:r>
            <a:r>
              <a:rPr lang="zh-CN" altLang="en-US" dirty="0"/>
              <a:t> </a:t>
            </a:r>
            <a:r>
              <a:rPr lang="en-US" altLang="zh-CN" dirty="0"/>
              <a:t>solution.</a:t>
            </a:r>
            <a:r>
              <a:rPr lang="zh-CN" altLang="en-US" dirty="0"/>
              <a:t> </a:t>
            </a:r>
            <a:r>
              <a:rPr lang="en-US" altLang="zh-CN" dirty="0"/>
              <a:t>We</a:t>
            </a:r>
            <a:r>
              <a:rPr lang="zh-CN" altLang="en-US" dirty="0"/>
              <a:t> </a:t>
            </a:r>
            <a:r>
              <a:rPr lang="en-US" altLang="zh-CN" dirty="0"/>
              <a:t>need</a:t>
            </a:r>
            <a:r>
              <a:rPr lang="zh-CN" altLang="en-US" dirty="0"/>
              <a:t> </a:t>
            </a:r>
            <a:r>
              <a:rPr lang="en-US" altLang="zh-CN" dirty="0"/>
              <a:t>to</a:t>
            </a:r>
            <a:r>
              <a:rPr lang="zh-CN" altLang="en-US" dirty="0"/>
              <a:t> </a:t>
            </a:r>
            <a:r>
              <a:rPr lang="en-US" altLang="zh-CN" dirty="0"/>
              <a:t>consider</a:t>
            </a:r>
            <a:r>
              <a:rPr lang="zh-CN" altLang="en-US" dirty="0"/>
              <a:t> </a:t>
            </a:r>
            <a:r>
              <a:rPr lang="en-US" altLang="zh-CN" dirty="0"/>
              <a:t>each</a:t>
            </a:r>
            <a:r>
              <a:rPr lang="zh-CN" altLang="en-US" dirty="0"/>
              <a:t> </a:t>
            </a:r>
            <a:r>
              <a:rPr lang="en-US" altLang="zh-CN" dirty="0"/>
              <a:t>exploration</a:t>
            </a:r>
            <a:r>
              <a:rPr lang="zh-CN" altLang="en-US" dirty="0"/>
              <a:t> </a:t>
            </a:r>
            <a:r>
              <a:rPr lang="en-US" altLang="zh-CN" dirty="0"/>
              <a:t>step</a:t>
            </a:r>
            <a:r>
              <a:rPr lang="zh-CN" altLang="en-US" dirty="0"/>
              <a:t> </a:t>
            </a:r>
            <a:r>
              <a:rPr lang="en-US" altLang="zh-CN" dirty="0"/>
              <a:t>in</a:t>
            </a:r>
            <a:r>
              <a:rPr lang="zh-CN" altLang="en-US" dirty="0"/>
              <a:t> </a:t>
            </a:r>
            <a:r>
              <a:rPr lang="en-US" altLang="zh-CN" dirty="0"/>
              <a:t>A</a:t>
            </a:r>
            <a:r>
              <a:rPr lang="zh-CN" altLang="en-US" dirty="0"/>
              <a:t>* </a:t>
            </a:r>
            <a:r>
              <a:rPr lang="en-US" altLang="zh-CN" dirty="0"/>
              <a:t>algorithm.</a:t>
            </a:r>
            <a:r>
              <a:rPr lang="zh-CN" altLang="en-US" dirty="0"/>
              <a:t> </a:t>
            </a:r>
            <a:r>
              <a:rPr lang="en-US" altLang="zh-CN" dirty="0"/>
              <a:t>Therefore,</a:t>
            </a:r>
            <a:r>
              <a:rPr lang="zh-CN" altLang="en-US" dirty="0"/>
              <a:t> </a:t>
            </a:r>
            <a:r>
              <a:rPr lang="en-US" altLang="zh-CN" dirty="0"/>
              <a:t>we</a:t>
            </a:r>
            <a:r>
              <a:rPr lang="zh-CN" altLang="en-US" dirty="0"/>
              <a:t> </a:t>
            </a:r>
            <a:r>
              <a:rPr lang="en-US" altLang="zh-CN" dirty="0"/>
              <a:t>consider</a:t>
            </a:r>
            <a:r>
              <a:rPr lang="zh-CN" altLang="en-US" dirty="0"/>
              <a:t> </a:t>
            </a:r>
            <a:r>
              <a:rPr lang="en-US" altLang="zh-CN" dirty="0"/>
              <a:t>the</a:t>
            </a:r>
            <a:r>
              <a:rPr lang="zh-CN" altLang="en-US" dirty="0"/>
              <a:t> </a:t>
            </a:r>
            <a:r>
              <a:rPr lang="en-US" altLang="zh-CN" dirty="0"/>
              <a:t>node</a:t>
            </a:r>
            <a:r>
              <a:rPr lang="zh-CN" altLang="en-US" dirty="0"/>
              <a:t> </a:t>
            </a:r>
            <a:r>
              <a:rPr lang="en-US" altLang="zh-CN" dirty="0"/>
              <a:t>substitution</a:t>
            </a:r>
            <a:r>
              <a:rPr lang="zh-CN" altLang="en-US" dirty="0"/>
              <a:t> </a:t>
            </a:r>
            <a:r>
              <a:rPr lang="en-US" altLang="zh-CN" dirty="0"/>
              <a:t>of</a:t>
            </a:r>
            <a:r>
              <a:rPr lang="zh-CN" altLang="en-US" dirty="0"/>
              <a:t> </a:t>
            </a:r>
            <a:r>
              <a:rPr lang="en-US" altLang="zh-CN" dirty="0"/>
              <a:t>each</a:t>
            </a:r>
            <a:r>
              <a:rPr lang="zh-CN" altLang="en-US" dirty="0"/>
              <a:t> </a:t>
            </a:r>
            <a:r>
              <a:rPr lang="en-US" altLang="zh-CN" dirty="0"/>
              <a:t>step</a:t>
            </a:r>
            <a:r>
              <a:rPr lang="zh-CN" altLang="en-US" dirty="0"/>
              <a:t> </a:t>
            </a:r>
            <a:r>
              <a:rPr lang="en-US" altLang="zh-CN" dirty="0"/>
              <a:t>in</a:t>
            </a:r>
            <a:r>
              <a:rPr lang="zh-CN" altLang="en-US" dirty="0"/>
              <a:t> </a:t>
            </a:r>
            <a:r>
              <a:rPr lang="en-US" altLang="zh-CN" dirty="0"/>
              <a:t>our</a:t>
            </a:r>
            <a:r>
              <a:rPr lang="zh-CN" altLang="en-US" dirty="0"/>
              <a:t> </a:t>
            </a:r>
            <a:r>
              <a:rPr lang="en-US" altLang="zh-CN" dirty="0"/>
              <a:t>loss</a:t>
            </a:r>
            <a:r>
              <a:rPr lang="zh-CN" altLang="en-US" dirty="0"/>
              <a:t> </a:t>
            </a:r>
            <a:r>
              <a:rPr lang="en-US" altLang="zh-CN" dirty="0"/>
              <a:t>function.</a:t>
            </a:r>
            <a:r>
              <a:rPr lang="zh-CN" altLang="en-US" dirty="0"/>
              <a:t> </a:t>
            </a:r>
            <a:endParaRPr lang="en-US" altLang="zh-CN" dirty="0"/>
          </a:p>
          <a:p>
            <a:r>
              <a:rPr lang="en-US" altLang="zh-CN" dirty="0"/>
              <a:t>Intuitively,</a:t>
            </a:r>
            <a:r>
              <a:rPr lang="zh-CN" altLang="en-US" dirty="0"/>
              <a:t> </a:t>
            </a:r>
            <a:r>
              <a:rPr lang="en-US" altLang="zh-CN" dirty="0"/>
              <a:t>we</a:t>
            </a:r>
            <a:r>
              <a:rPr lang="zh-CN" altLang="en-US" dirty="0"/>
              <a:t> </a:t>
            </a:r>
            <a:r>
              <a:rPr lang="en-US" altLang="zh-CN" dirty="0"/>
              <a:t>consider</a:t>
            </a:r>
            <a:r>
              <a:rPr lang="zh-CN" altLang="en-US" dirty="0"/>
              <a:t> </a:t>
            </a:r>
            <a:r>
              <a:rPr lang="en-US" altLang="zh-CN" dirty="0"/>
              <a:t>the</a:t>
            </a:r>
            <a:r>
              <a:rPr lang="zh-CN" altLang="en-US" dirty="0"/>
              <a:t> </a:t>
            </a:r>
            <a:r>
              <a:rPr lang="en-US" altLang="zh-CN" dirty="0"/>
              <a:t>difference</a:t>
            </a:r>
            <a:r>
              <a:rPr lang="zh-CN" altLang="en-US" dirty="0"/>
              <a:t> </a:t>
            </a:r>
            <a:r>
              <a:rPr lang="en-US" altLang="zh-CN" dirty="0"/>
              <a:t>between</a:t>
            </a:r>
            <a:r>
              <a:rPr lang="zh-CN" altLang="en-US" dirty="0"/>
              <a:t> </a:t>
            </a:r>
            <a:r>
              <a:rPr lang="en-US" altLang="zh-CN" dirty="0"/>
              <a:t>the</a:t>
            </a:r>
            <a:r>
              <a:rPr lang="zh-CN" altLang="en-US" dirty="0"/>
              <a:t> </a:t>
            </a:r>
            <a:r>
              <a:rPr lang="en-US" altLang="zh-CN" dirty="0"/>
              <a:t>unmatched</a:t>
            </a:r>
            <a:r>
              <a:rPr lang="zh-CN" altLang="en-US" dirty="0"/>
              <a:t> </a:t>
            </a:r>
            <a:r>
              <a:rPr lang="en-US" altLang="zh-CN" dirty="0"/>
              <a:t>parts</a:t>
            </a:r>
            <a:r>
              <a:rPr lang="zh-CN" altLang="en-US" dirty="0"/>
              <a:t> </a:t>
            </a:r>
            <a:r>
              <a:rPr lang="en-US" altLang="zh-CN" dirty="0"/>
              <a:t>of</a:t>
            </a:r>
            <a:r>
              <a:rPr lang="zh-CN" altLang="en-US" dirty="0"/>
              <a:t> </a:t>
            </a:r>
            <a:r>
              <a:rPr lang="en-US" altLang="zh-CN" dirty="0"/>
              <a:t>the</a:t>
            </a:r>
            <a:r>
              <a:rPr lang="zh-CN" altLang="en-US" dirty="0"/>
              <a:t> </a:t>
            </a:r>
            <a:r>
              <a:rPr lang="en-US" altLang="zh-CN" dirty="0"/>
              <a:t>two</a:t>
            </a:r>
            <a:r>
              <a:rPr lang="zh-CN" altLang="en-US" dirty="0"/>
              <a:t> </a:t>
            </a:r>
            <a:r>
              <a:rPr lang="en-US" altLang="zh-CN" dirty="0"/>
              <a:t>graphs</a:t>
            </a:r>
            <a:r>
              <a:rPr lang="zh-CN" altLang="en-US" dirty="0"/>
              <a:t> </a:t>
            </a:r>
            <a:r>
              <a:rPr lang="en-US" altLang="zh-CN" dirty="0"/>
              <a:t>in</a:t>
            </a:r>
            <a:r>
              <a:rPr lang="zh-CN" altLang="en-US" dirty="0"/>
              <a:t> </a:t>
            </a:r>
            <a:r>
              <a:rPr lang="en-US" altLang="zh-CN" dirty="0"/>
              <a:t>each</a:t>
            </a:r>
            <a:r>
              <a:rPr lang="zh-CN" altLang="en-US" dirty="0"/>
              <a:t> </a:t>
            </a:r>
            <a:r>
              <a:rPr lang="en-US" altLang="zh-CN" dirty="0"/>
              <a:t>step</a:t>
            </a:r>
            <a:r>
              <a:rPr lang="zh-CN" altLang="en-US" dirty="0"/>
              <a:t> </a:t>
            </a:r>
            <a:r>
              <a:rPr lang="en-US" altLang="zh-CN" dirty="0"/>
              <a:t>of</a:t>
            </a:r>
            <a:r>
              <a:rPr lang="zh-CN" altLang="en-US" dirty="0"/>
              <a:t> </a:t>
            </a:r>
            <a:r>
              <a:rPr lang="en-US" altLang="zh-CN" dirty="0"/>
              <a:t>A</a:t>
            </a:r>
            <a:r>
              <a:rPr lang="zh-CN" altLang="en-US" dirty="0"/>
              <a:t>* </a:t>
            </a:r>
            <a:r>
              <a:rPr lang="en-US" altLang="zh-CN" dirty="0"/>
              <a:t>algorithm.</a:t>
            </a:r>
            <a:r>
              <a:rPr lang="zh-CN" altLang="en-US" dirty="0"/>
              <a:t> </a:t>
            </a:r>
            <a:endParaRPr lang="en-US" altLang="zh-CN" dirty="0"/>
          </a:p>
        </p:txBody>
      </p:sp>
      <p:sp>
        <p:nvSpPr>
          <p:cNvPr id="4" name="灯片编号占位符 3"/>
          <p:cNvSpPr>
            <a:spLocks noGrp="1"/>
          </p:cNvSpPr>
          <p:nvPr>
            <p:ph type="sldNum" sz="quarter" idx="10"/>
          </p:nvPr>
        </p:nvSpPr>
        <p:spPr/>
        <p:txBody>
          <a:bodyPr/>
          <a:lstStyle/>
          <a:p>
            <a:fld id="{03B8BA23-BD00-4857-B603-DD487FFC396E}" type="slidenum">
              <a:rPr lang="zh-CN" altLang="en-US" smtClean="0"/>
              <a:t>93</a:t>
            </a:fld>
            <a:endParaRPr lang="zh-CN" altLang="en-US"/>
          </a:p>
        </p:txBody>
      </p:sp>
    </p:spTree>
    <p:extLst>
      <p:ext uri="{BB962C8B-B14F-4D97-AF65-F5344CB8AC3E}">
        <p14:creationId xmlns:p14="http://schemas.microsoft.com/office/powerpoint/2010/main" val="12088237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Furthermore,</a:t>
            </a:r>
            <a:r>
              <a:rPr lang="zh-CN" altLang="en-US" dirty="0"/>
              <a:t> </a:t>
            </a:r>
            <a:r>
              <a:rPr lang="en-US" altLang="zh-CN" dirty="0"/>
              <a:t>as</a:t>
            </a:r>
            <a:r>
              <a:rPr lang="zh-CN" altLang="en-US" dirty="0"/>
              <a:t> </a:t>
            </a:r>
            <a:r>
              <a:rPr lang="en-US" altLang="zh-CN" dirty="0"/>
              <a:t>we</a:t>
            </a:r>
            <a:r>
              <a:rPr lang="zh-CN" altLang="en-US" dirty="0"/>
              <a:t> </a:t>
            </a:r>
            <a:r>
              <a:rPr lang="en-US" altLang="zh-CN" dirty="0"/>
              <a:t>know,</a:t>
            </a:r>
            <a:r>
              <a:rPr lang="zh-CN" altLang="en-US" dirty="0"/>
              <a:t> </a:t>
            </a:r>
            <a:r>
              <a:rPr lang="en-US" altLang="zh-CN" dirty="0"/>
              <a:t>some</a:t>
            </a:r>
            <a:r>
              <a:rPr lang="zh-CN" altLang="en-US" dirty="0"/>
              <a:t> </a:t>
            </a:r>
            <a:r>
              <a:rPr lang="en-US" altLang="zh-CN" dirty="0"/>
              <a:t>node</a:t>
            </a:r>
            <a:r>
              <a:rPr lang="zh-CN" altLang="en-US" dirty="0"/>
              <a:t> </a:t>
            </a:r>
            <a:r>
              <a:rPr lang="en-US" altLang="zh-CN" dirty="0"/>
              <a:t>substitutions</a:t>
            </a:r>
            <a:r>
              <a:rPr lang="zh-CN" altLang="en-US" dirty="0"/>
              <a:t> </a:t>
            </a:r>
            <a:r>
              <a:rPr lang="en-US" altLang="zh-CN" dirty="0"/>
              <a:t>are</a:t>
            </a:r>
            <a:r>
              <a:rPr lang="zh-CN" altLang="en-US" dirty="0"/>
              <a:t> </a:t>
            </a:r>
            <a:r>
              <a:rPr lang="en-US" altLang="zh-CN" dirty="0"/>
              <a:t>more</a:t>
            </a:r>
            <a:r>
              <a:rPr lang="zh-CN" altLang="en-US" dirty="0"/>
              <a:t> </a:t>
            </a:r>
            <a:r>
              <a:rPr lang="en-US" altLang="zh-CN" dirty="0"/>
              <a:t>important</a:t>
            </a:r>
            <a:r>
              <a:rPr lang="zh-CN" altLang="en-US" dirty="0"/>
              <a:t> </a:t>
            </a:r>
            <a:r>
              <a:rPr lang="en-US" altLang="zh-CN" dirty="0"/>
              <a:t>than</a:t>
            </a:r>
            <a:r>
              <a:rPr lang="zh-CN" altLang="en-US" dirty="0"/>
              <a:t> </a:t>
            </a:r>
            <a:r>
              <a:rPr lang="en-US" altLang="zh-CN" dirty="0"/>
              <a:t>others,</a:t>
            </a:r>
            <a:r>
              <a:rPr lang="zh-CN" altLang="en-US" dirty="0"/>
              <a:t> </a:t>
            </a:r>
            <a:r>
              <a:rPr lang="en-US" altLang="zh-CN" dirty="0"/>
              <a:t>which</a:t>
            </a:r>
            <a:r>
              <a:rPr lang="zh-CN" altLang="en-US" dirty="0"/>
              <a:t> </a:t>
            </a:r>
            <a:r>
              <a:rPr lang="en-US" altLang="zh-CN" dirty="0"/>
              <a:t>contribute</a:t>
            </a:r>
            <a:r>
              <a:rPr lang="zh-CN" altLang="en-US" dirty="0"/>
              <a:t> </a:t>
            </a:r>
            <a:r>
              <a:rPr lang="en-US" altLang="zh-CN" dirty="0"/>
              <a:t>more</a:t>
            </a:r>
            <a:r>
              <a:rPr lang="zh-CN" altLang="en-US" dirty="0"/>
              <a:t> </a:t>
            </a:r>
            <a:r>
              <a:rPr lang="en-US" altLang="zh-CN" dirty="0"/>
              <a:t>in</a:t>
            </a:r>
            <a:r>
              <a:rPr lang="zh-CN" altLang="en-US" dirty="0"/>
              <a:t> </a:t>
            </a:r>
            <a:r>
              <a:rPr lang="en-US" altLang="zh-CN" dirty="0"/>
              <a:t>finding</a:t>
            </a:r>
            <a:r>
              <a:rPr lang="zh-CN" altLang="en-US" dirty="0"/>
              <a:t> </a:t>
            </a:r>
            <a:r>
              <a:rPr lang="en-US" altLang="zh-CN" dirty="0"/>
              <a:t>the</a:t>
            </a:r>
            <a:r>
              <a:rPr lang="zh-CN" altLang="en-US" dirty="0"/>
              <a:t> </a:t>
            </a:r>
            <a:r>
              <a:rPr lang="en-US" altLang="zh-CN" dirty="0"/>
              <a:t>optimal</a:t>
            </a:r>
            <a:r>
              <a:rPr lang="zh-CN" altLang="en-US" dirty="0"/>
              <a:t> </a:t>
            </a:r>
            <a:r>
              <a:rPr lang="en-US" altLang="zh-CN" dirty="0"/>
              <a:t>edit</a:t>
            </a:r>
            <a:r>
              <a:rPr lang="zh-CN" altLang="en-US" dirty="0"/>
              <a:t> </a:t>
            </a:r>
            <a:r>
              <a:rPr lang="en-US" altLang="zh-CN" dirty="0"/>
              <a:t>path.</a:t>
            </a:r>
            <a:r>
              <a:rPr lang="zh-CN" altLang="en-US" dirty="0"/>
              <a:t> </a:t>
            </a:r>
            <a:endParaRPr lang="en-US" altLang="zh-CN" dirty="0"/>
          </a:p>
          <a:p>
            <a:endParaRPr lang="en-US" altLang="zh-CN" dirty="0"/>
          </a:p>
          <a:p>
            <a:r>
              <a:rPr lang="en-US" altLang="zh-CN" dirty="0"/>
              <a:t>Therefore,</a:t>
            </a:r>
            <a:r>
              <a:rPr lang="zh-CN" altLang="en-US" dirty="0"/>
              <a:t> </a:t>
            </a:r>
            <a:r>
              <a:rPr lang="en-US" altLang="zh-CN" dirty="0"/>
              <a:t>we</a:t>
            </a:r>
            <a:r>
              <a:rPr lang="zh-CN" altLang="en-US" dirty="0"/>
              <a:t> </a:t>
            </a:r>
            <a:r>
              <a:rPr lang="en-US" altLang="zh-CN" dirty="0"/>
              <a:t>introduce</a:t>
            </a:r>
            <a:r>
              <a:rPr lang="zh-CN" altLang="en-US" dirty="0"/>
              <a:t> </a:t>
            </a:r>
            <a:r>
              <a:rPr lang="en-US" altLang="zh-CN" dirty="0"/>
              <a:t>the</a:t>
            </a:r>
            <a:r>
              <a:rPr lang="zh-CN" altLang="en-US" dirty="0"/>
              <a:t> </a:t>
            </a:r>
            <a:r>
              <a:rPr lang="en-US" altLang="zh-CN" dirty="0"/>
              <a:t>attention</a:t>
            </a:r>
            <a:r>
              <a:rPr lang="zh-CN" altLang="en-US" dirty="0"/>
              <a:t> </a:t>
            </a:r>
            <a:r>
              <a:rPr lang="en-US" altLang="zh-CN" dirty="0"/>
              <a:t>mechanism.</a:t>
            </a:r>
            <a:r>
              <a:rPr lang="zh-CN" altLang="en-US" dirty="0"/>
              <a:t> </a:t>
            </a:r>
          </a:p>
        </p:txBody>
      </p:sp>
      <p:sp>
        <p:nvSpPr>
          <p:cNvPr id="4" name="灯片编号占位符 3"/>
          <p:cNvSpPr>
            <a:spLocks noGrp="1"/>
          </p:cNvSpPr>
          <p:nvPr>
            <p:ph type="sldNum" sz="quarter" idx="10"/>
          </p:nvPr>
        </p:nvSpPr>
        <p:spPr/>
        <p:txBody>
          <a:bodyPr/>
          <a:lstStyle/>
          <a:p>
            <a:fld id="{03B8BA23-BD00-4857-B603-DD487FFC396E}" type="slidenum">
              <a:rPr lang="zh-CN" altLang="en-US" smtClean="0"/>
              <a:t>94</a:t>
            </a:fld>
            <a:endParaRPr lang="zh-CN" altLang="en-US"/>
          </a:p>
        </p:txBody>
      </p:sp>
    </p:spTree>
    <p:extLst>
      <p:ext uri="{BB962C8B-B14F-4D97-AF65-F5344CB8AC3E}">
        <p14:creationId xmlns:p14="http://schemas.microsoft.com/office/powerpoint/2010/main" val="34975875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We</a:t>
            </a:r>
            <a:r>
              <a:rPr lang="zh-CN" altLang="en-US" dirty="0"/>
              <a:t> </a:t>
            </a:r>
            <a:r>
              <a:rPr lang="en-US" altLang="zh-CN" dirty="0"/>
              <a:t>use</a:t>
            </a:r>
            <a:r>
              <a:rPr lang="zh-CN" altLang="en-US" dirty="0"/>
              <a:t> </a:t>
            </a:r>
            <a:r>
              <a:rPr lang="en-US" altLang="zh-CN" dirty="0"/>
              <a:t>GIN</a:t>
            </a:r>
            <a:r>
              <a:rPr lang="zh-CN" altLang="en-US" dirty="0"/>
              <a:t> </a:t>
            </a:r>
            <a:r>
              <a:rPr lang="en-US" altLang="zh-CN" dirty="0"/>
              <a:t>network</a:t>
            </a:r>
            <a:r>
              <a:rPr lang="zh-CN" altLang="en-US" dirty="0"/>
              <a:t> </a:t>
            </a:r>
            <a:r>
              <a:rPr lang="en-US" altLang="zh-CN" dirty="0"/>
              <a:t>in</a:t>
            </a:r>
            <a:r>
              <a:rPr lang="zh-CN" altLang="en-US" dirty="0"/>
              <a:t> </a:t>
            </a:r>
            <a:r>
              <a:rPr lang="en-US" altLang="zh-CN" dirty="0"/>
              <a:t>our</a:t>
            </a:r>
            <a:r>
              <a:rPr lang="zh-CN" altLang="en-US" dirty="0"/>
              <a:t> </a:t>
            </a:r>
            <a:r>
              <a:rPr lang="en-US" altLang="zh-CN" dirty="0"/>
              <a:t>graph</a:t>
            </a:r>
            <a:r>
              <a:rPr lang="zh-CN" altLang="en-US" dirty="0"/>
              <a:t> </a:t>
            </a:r>
            <a:r>
              <a:rPr lang="en-US" altLang="zh-CN" dirty="0"/>
              <a:t>embedding</a:t>
            </a:r>
            <a:r>
              <a:rPr lang="zh-CN" altLang="en-US" dirty="0"/>
              <a:t> </a:t>
            </a:r>
            <a:r>
              <a:rPr lang="en-US" altLang="zh-CN" dirty="0"/>
              <a:t>part.</a:t>
            </a:r>
            <a:r>
              <a:rPr lang="zh-CN" altLang="en-US" dirty="0"/>
              <a:t> </a:t>
            </a:r>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03B8BA23-BD00-4857-B603-DD487FFC396E}" type="slidenum">
              <a:rPr lang="zh-CN" altLang="en-US" smtClean="0"/>
              <a:t>95</a:t>
            </a:fld>
            <a:endParaRPr lang="zh-CN" altLang="en-US"/>
          </a:p>
        </p:txBody>
      </p:sp>
    </p:spTree>
    <p:extLst>
      <p:ext uri="{BB962C8B-B14F-4D97-AF65-F5344CB8AC3E}">
        <p14:creationId xmlns:p14="http://schemas.microsoft.com/office/powerpoint/2010/main" val="3024991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Furthermore,</a:t>
            </a:r>
            <a:r>
              <a:rPr lang="zh-CN" altLang="en-US" dirty="0"/>
              <a:t> </a:t>
            </a:r>
            <a:r>
              <a:rPr lang="en-US" altLang="zh-CN" dirty="0"/>
              <a:t>we</a:t>
            </a:r>
            <a:r>
              <a:rPr lang="zh-CN" altLang="en-US" dirty="0"/>
              <a:t> </a:t>
            </a:r>
            <a:r>
              <a:rPr lang="en-US" altLang="zh-CN" dirty="0"/>
              <a:t>also</a:t>
            </a:r>
            <a:r>
              <a:rPr lang="zh-CN" altLang="en-US" dirty="0"/>
              <a:t> </a:t>
            </a:r>
            <a:r>
              <a:rPr lang="en-US" altLang="zh-CN" dirty="0"/>
              <a:t>need</a:t>
            </a:r>
            <a:r>
              <a:rPr lang="zh-CN" altLang="en-US" dirty="0"/>
              <a:t> </a:t>
            </a:r>
            <a:r>
              <a:rPr lang="en-US" altLang="zh-CN" dirty="0"/>
              <a:t>to</a:t>
            </a:r>
            <a:r>
              <a:rPr lang="zh-CN" altLang="en-US" dirty="0"/>
              <a:t> </a:t>
            </a:r>
            <a:r>
              <a:rPr lang="en-US" altLang="zh-CN" dirty="0"/>
              <a:t>consider</a:t>
            </a:r>
            <a:r>
              <a:rPr lang="zh-CN" altLang="en-US" dirty="0"/>
              <a:t> </a:t>
            </a:r>
            <a:r>
              <a:rPr lang="en-US" altLang="zh-CN" dirty="0"/>
              <a:t>the</a:t>
            </a:r>
            <a:r>
              <a:rPr lang="zh-CN" altLang="en-US" dirty="0"/>
              <a:t> </a:t>
            </a:r>
            <a:r>
              <a:rPr lang="en-US" altLang="zh-CN" dirty="0"/>
              <a:t>“node</a:t>
            </a:r>
            <a:r>
              <a:rPr lang="zh-CN" altLang="en-US" dirty="0"/>
              <a:t> </a:t>
            </a:r>
            <a:r>
              <a:rPr kumimoji="1" lang="en-US" altLang="zh-CN" sz="1200" dirty="0"/>
              <a:t>alignment</a:t>
            </a:r>
            <a:r>
              <a:rPr kumimoji="1" lang="zh-CN" altLang="en-US" sz="1200" dirty="0"/>
              <a:t> </a:t>
            </a:r>
            <a:r>
              <a:rPr lang="en-US" altLang="zh-CN" dirty="0"/>
              <a:t>”in</a:t>
            </a:r>
            <a:r>
              <a:rPr lang="zh-CN" altLang="en-US" dirty="0"/>
              <a:t>  </a:t>
            </a:r>
            <a:r>
              <a:rPr lang="en-US" altLang="zh-CN" dirty="0"/>
              <a:t>the</a:t>
            </a:r>
            <a:r>
              <a:rPr lang="zh-CN" altLang="en-US" dirty="0"/>
              <a:t> </a:t>
            </a:r>
            <a:r>
              <a:rPr lang="en-US" altLang="zh-CN" dirty="0"/>
              <a:t>node</a:t>
            </a:r>
            <a:r>
              <a:rPr lang="zh-CN" altLang="en-US" dirty="0"/>
              <a:t> </a:t>
            </a:r>
            <a:r>
              <a:rPr lang="en-US" altLang="zh-CN" dirty="0"/>
              <a:t>representation</a:t>
            </a:r>
            <a:r>
              <a:rPr lang="zh-CN" altLang="en-US" dirty="0"/>
              <a:t> </a:t>
            </a:r>
            <a:r>
              <a:rPr lang="en-US" altLang="zh-CN" dirty="0"/>
              <a:t>updates.</a:t>
            </a:r>
            <a:r>
              <a:rPr lang="zh-CN" altLang="en-US" dirty="0"/>
              <a:t>  </a:t>
            </a:r>
          </a:p>
        </p:txBody>
      </p:sp>
      <p:sp>
        <p:nvSpPr>
          <p:cNvPr id="4" name="灯片编号占位符 3"/>
          <p:cNvSpPr>
            <a:spLocks noGrp="1"/>
          </p:cNvSpPr>
          <p:nvPr>
            <p:ph type="sldNum" sz="quarter" idx="10"/>
          </p:nvPr>
        </p:nvSpPr>
        <p:spPr/>
        <p:txBody>
          <a:bodyPr/>
          <a:lstStyle/>
          <a:p>
            <a:fld id="{03B8BA23-BD00-4857-B603-DD487FFC396E}" type="slidenum">
              <a:rPr lang="zh-CN" altLang="en-US" smtClean="0"/>
              <a:t>96</a:t>
            </a:fld>
            <a:endParaRPr lang="zh-CN" altLang="en-US"/>
          </a:p>
        </p:txBody>
      </p:sp>
    </p:spTree>
    <p:extLst>
      <p:ext uri="{BB962C8B-B14F-4D97-AF65-F5344CB8AC3E}">
        <p14:creationId xmlns:p14="http://schemas.microsoft.com/office/powerpoint/2010/main" val="25161893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considering</a:t>
            </a:r>
            <a:r>
              <a:rPr lang="zh-CN" altLang="en-US" dirty="0"/>
              <a:t> </a:t>
            </a:r>
            <a:r>
              <a:rPr lang="en-US" altLang="zh-CN" dirty="0"/>
              <a:t>the</a:t>
            </a:r>
            <a:r>
              <a:rPr lang="zh-CN" altLang="en-US" dirty="0"/>
              <a:t> </a:t>
            </a:r>
            <a:r>
              <a:rPr lang="en-US" altLang="zh-CN" dirty="0"/>
              <a:t>node</a:t>
            </a:r>
            <a:r>
              <a:rPr lang="zh-CN" altLang="en-US" dirty="0"/>
              <a:t> </a:t>
            </a:r>
            <a:r>
              <a:rPr lang="en-US" altLang="zh-CN" dirty="0"/>
              <a:t>alignment</a:t>
            </a:r>
            <a:r>
              <a:rPr lang="zh-CN" altLang="en-US" dirty="0"/>
              <a:t> </a:t>
            </a:r>
            <a:r>
              <a:rPr lang="en-US" altLang="zh-CN" dirty="0"/>
              <a:t>between</a:t>
            </a:r>
            <a:r>
              <a:rPr lang="zh-CN" altLang="en-US" dirty="0"/>
              <a:t> </a:t>
            </a:r>
            <a:r>
              <a:rPr lang="en-US" altLang="zh-CN" dirty="0"/>
              <a:t>two</a:t>
            </a:r>
            <a:r>
              <a:rPr lang="zh-CN" altLang="en-US" dirty="0"/>
              <a:t> </a:t>
            </a:r>
            <a:r>
              <a:rPr lang="en-US" altLang="zh-CN" dirty="0"/>
              <a:t>graphs,</a:t>
            </a:r>
            <a:r>
              <a:rPr lang="zh-CN" altLang="en-US" dirty="0"/>
              <a:t> </a:t>
            </a:r>
            <a:r>
              <a:rPr lang="en-US" altLang="zh-CN" dirty="0"/>
              <a:t>we</a:t>
            </a:r>
            <a:r>
              <a:rPr lang="zh-CN" altLang="en-US" dirty="0"/>
              <a:t> </a:t>
            </a:r>
            <a:r>
              <a:rPr lang="en-US" altLang="zh-CN" dirty="0"/>
              <a:t>can</a:t>
            </a:r>
            <a:r>
              <a:rPr lang="zh-CN" altLang="en-US" dirty="0"/>
              <a:t> </a:t>
            </a:r>
            <a:r>
              <a:rPr lang="en-US" altLang="zh-CN" dirty="0"/>
              <a:t>distinguish</a:t>
            </a:r>
            <a:r>
              <a:rPr lang="zh-CN" altLang="en-US" dirty="0"/>
              <a:t> </a:t>
            </a:r>
            <a:r>
              <a:rPr lang="en-US" altLang="zh-CN" dirty="0"/>
              <a:t>“mirrored”</a:t>
            </a:r>
            <a:r>
              <a:rPr lang="zh-CN" altLang="en-US" dirty="0"/>
              <a:t> </a:t>
            </a:r>
            <a:r>
              <a:rPr lang="en-US" altLang="zh-CN" dirty="0"/>
              <a:t>nodes.</a:t>
            </a:r>
            <a:r>
              <a:rPr lang="zh-CN" altLang="en-US" dirty="0"/>
              <a:t> </a:t>
            </a:r>
            <a:r>
              <a:rPr lang="en-US" altLang="zh-CN" dirty="0"/>
              <a:t>In</a:t>
            </a:r>
            <a:r>
              <a:rPr lang="zh-CN" altLang="en-US" dirty="0"/>
              <a:t> </a:t>
            </a:r>
            <a:r>
              <a:rPr lang="en-US" altLang="zh-CN" dirty="0"/>
              <a:t>this</a:t>
            </a:r>
            <a:r>
              <a:rPr lang="zh-CN" altLang="en-US" dirty="0"/>
              <a:t> </a:t>
            </a:r>
            <a:r>
              <a:rPr lang="en-US" altLang="zh-CN" dirty="0"/>
              <a:t>example,</a:t>
            </a:r>
            <a:r>
              <a:rPr lang="zh-CN" altLang="en-US" dirty="0"/>
              <a:t> </a:t>
            </a:r>
            <a:r>
              <a:rPr lang="en-US" altLang="zh-CN" dirty="0"/>
              <a:t>these</a:t>
            </a:r>
            <a:r>
              <a:rPr lang="zh-CN" altLang="en-US" dirty="0"/>
              <a:t> </a:t>
            </a:r>
            <a:r>
              <a:rPr lang="en-US" altLang="zh-CN" dirty="0"/>
              <a:t>two</a:t>
            </a:r>
            <a:r>
              <a:rPr lang="zh-CN" altLang="en-US" dirty="0"/>
              <a:t> </a:t>
            </a:r>
            <a:r>
              <a:rPr lang="en-US" altLang="zh-CN" dirty="0"/>
              <a:t>nodes</a:t>
            </a:r>
            <a:r>
              <a:rPr lang="zh-CN" altLang="en-US" dirty="0"/>
              <a:t> </a:t>
            </a:r>
            <a:r>
              <a:rPr lang="en-US" altLang="zh-CN" dirty="0"/>
              <a:t>B</a:t>
            </a:r>
            <a:r>
              <a:rPr lang="zh-CN" altLang="en-US" dirty="0"/>
              <a:t> </a:t>
            </a:r>
            <a:r>
              <a:rPr lang="en-US" altLang="zh-CN" dirty="0"/>
              <a:t>are</a:t>
            </a:r>
            <a:r>
              <a:rPr lang="zh-CN" altLang="en-US" dirty="0"/>
              <a:t> </a:t>
            </a:r>
            <a:r>
              <a:rPr lang="en-US" altLang="zh-CN" dirty="0"/>
              <a:t>mirrored</a:t>
            </a:r>
            <a:r>
              <a:rPr lang="zh-CN" altLang="en-US" dirty="0"/>
              <a:t> </a:t>
            </a:r>
            <a:r>
              <a:rPr lang="en-US" altLang="zh-CN" dirty="0"/>
              <a:t>nodes,</a:t>
            </a:r>
            <a:r>
              <a:rPr lang="zh-CN" altLang="en-US" dirty="0"/>
              <a:t> </a:t>
            </a:r>
            <a:r>
              <a:rPr lang="en-US" altLang="zh-CN" dirty="0"/>
              <a:t>since</a:t>
            </a:r>
            <a:r>
              <a:rPr lang="zh-CN" altLang="en-US" dirty="0"/>
              <a:t> </a:t>
            </a:r>
            <a:r>
              <a:rPr lang="en-US" altLang="zh-CN" dirty="0"/>
              <a:t>they</a:t>
            </a:r>
            <a:r>
              <a:rPr lang="zh-CN" altLang="en-US" dirty="0"/>
              <a:t> </a:t>
            </a:r>
            <a:r>
              <a:rPr lang="en-US" altLang="zh-CN" dirty="0"/>
              <a:t>are</a:t>
            </a:r>
            <a:r>
              <a:rPr lang="zh-CN" altLang="en-US" dirty="0"/>
              <a:t> </a:t>
            </a:r>
            <a:r>
              <a:rPr lang="en-US" altLang="zh-CN" dirty="0"/>
              <a:t>automorphism</a:t>
            </a:r>
            <a:r>
              <a:rPr lang="zh-CN" altLang="en-US" dirty="0"/>
              <a:t> </a:t>
            </a:r>
            <a:r>
              <a:rPr lang="en-US" altLang="zh-CN" dirty="0"/>
              <a:t>to</a:t>
            </a:r>
            <a:r>
              <a:rPr lang="zh-CN" altLang="en-US" dirty="0"/>
              <a:t> </a:t>
            </a:r>
            <a:r>
              <a:rPr lang="en-US" altLang="zh-CN" dirty="0"/>
              <a:t>each</a:t>
            </a:r>
            <a:r>
              <a:rPr lang="zh-CN" altLang="en-US" dirty="0"/>
              <a:t> </a:t>
            </a:r>
            <a:r>
              <a:rPr lang="en-US" altLang="zh-CN" dirty="0"/>
              <a:t>other.</a:t>
            </a:r>
            <a:r>
              <a:rPr lang="zh-CN" altLang="en-US" dirty="0"/>
              <a:t> </a:t>
            </a:r>
            <a:r>
              <a:rPr lang="en-US" altLang="zh-CN" dirty="0"/>
              <a:t>If</a:t>
            </a:r>
            <a:r>
              <a:rPr lang="zh-CN" altLang="en-US" dirty="0"/>
              <a:t> </a:t>
            </a:r>
            <a:r>
              <a:rPr lang="en-US" altLang="zh-CN" dirty="0"/>
              <a:t>we</a:t>
            </a:r>
            <a:r>
              <a:rPr lang="zh-CN" altLang="en-US" dirty="0"/>
              <a:t> </a:t>
            </a:r>
            <a:r>
              <a:rPr lang="en-US" altLang="zh-CN" dirty="0"/>
              <a:t>only</a:t>
            </a:r>
            <a:r>
              <a:rPr lang="zh-CN" altLang="en-US" dirty="0"/>
              <a:t> </a:t>
            </a:r>
            <a:r>
              <a:rPr lang="en-US" altLang="zh-CN" dirty="0"/>
              <a:t>consider</a:t>
            </a:r>
            <a:r>
              <a:rPr lang="zh-CN" altLang="en-US" dirty="0"/>
              <a:t> </a:t>
            </a:r>
            <a:r>
              <a:rPr lang="en-US" altLang="zh-CN" dirty="0"/>
              <a:t>one</a:t>
            </a:r>
            <a:r>
              <a:rPr lang="zh-CN" altLang="en-US" dirty="0"/>
              <a:t> </a:t>
            </a:r>
            <a:r>
              <a:rPr lang="en-US" altLang="zh-CN" dirty="0"/>
              <a:t>graph,</a:t>
            </a:r>
            <a:r>
              <a:rPr lang="zh-CN" altLang="en-US" dirty="0"/>
              <a:t> </a:t>
            </a:r>
            <a:r>
              <a:rPr lang="en-US" altLang="zh-CN" dirty="0"/>
              <a:t>we</a:t>
            </a:r>
            <a:r>
              <a:rPr lang="zh-CN" altLang="en-US" dirty="0"/>
              <a:t> </a:t>
            </a:r>
            <a:r>
              <a:rPr lang="en-US" altLang="zh-CN" dirty="0"/>
              <a:t>cannot</a:t>
            </a:r>
            <a:r>
              <a:rPr lang="zh-CN" altLang="en-US" dirty="0"/>
              <a:t> </a:t>
            </a:r>
            <a:r>
              <a:rPr lang="en-US" altLang="zh-CN" dirty="0"/>
              <a:t>differentiate</a:t>
            </a:r>
            <a:r>
              <a:rPr lang="zh-CN" altLang="en-US" dirty="0"/>
              <a:t> </a:t>
            </a:r>
            <a:r>
              <a:rPr lang="en-US" altLang="zh-CN" dirty="0"/>
              <a:t>the</a:t>
            </a:r>
            <a:r>
              <a:rPr lang="zh-CN" altLang="en-US" dirty="0"/>
              <a:t> </a:t>
            </a:r>
            <a:r>
              <a:rPr lang="en-US" altLang="zh-CN" dirty="0"/>
              <a:t>two</a:t>
            </a:r>
            <a:r>
              <a:rPr lang="zh-CN" altLang="en-US" dirty="0"/>
              <a:t> </a:t>
            </a:r>
            <a:r>
              <a:rPr lang="en-US" altLang="zh-CN" dirty="0"/>
              <a:t>nodes.</a:t>
            </a:r>
            <a:r>
              <a:rPr lang="zh-CN" altLang="en-US" dirty="0"/>
              <a:t> </a:t>
            </a:r>
            <a:r>
              <a:rPr lang="en-US" altLang="zh-CN" dirty="0"/>
              <a:t>But,</a:t>
            </a:r>
            <a:r>
              <a:rPr lang="zh-CN" altLang="en-US" dirty="0"/>
              <a:t> </a:t>
            </a:r>
            <a:r>
              <a:rPr lang="en-US" altLang="zh-CN" dirty="0"/>
              <a:t>if</a:t>
            </a:r>
            <a:r>
              <a:rPr lang="zh-CN" altLang="en-US" dirty="0"/>
              <a:t> </a:t>
            </a:r>
            <a:r>
              <a:rPr lang="en-US" altLang="zh-CN" dirty="0"/>
              <a:t>we</a:t>
            </a:r>
            <a:r>
              <a:rPr lang="zh-CN" altLang="en-US" dirty="0"/>
              <a:t> </a:t>
            </a:r>
            <a:r>
              <a:rPr lang="en-US" altLang="zh-CN" dirty="0"/>
              <a:t>consider</a:t>
            </a:r>
            <a:r>
              <a:rPr lang="zh-CN" altLang="en-US" dirty="0"/>
              <a:t> </a:t>
            </a:r>
            <a:r>
              <a:rPr lang="en-US" altLang="zh-CN" dirty="0"/>
              <a:t>the</a:t>
            </a:r>
            <a:r>
              <a:rPr lang="zh-CN" altLang="en-US" dirty="0"/>
              <a:t> </a:t>
            </a:r>
            <a:r>
              <a:rPr lang="en-US" altLang="zh-CN" dirty="0"/>
              <a:t>aligned</a:t>
            </a:r>
            <a:r>
              <a:rPr lang="zh-CN" altLang="en-US" dirty="0"/>
              <a:t> </a:t>
            </a:r>
            <a:r>
              <a:rPr lang="en-US" altLang="zh-CN" dirty="0"/>
              <a:t>nodes</a:t>
            </a:r>
            <a:r>
              <a:rPr lang="zh-CN" altLang="en-US" dirty="0"/>
              <a:t> </a:t>
            </a:r>
            <a:r>
              <a:rPr lang="en-US" altLang="zh-CN" dirty="0"/>
              <a:t>in</a:t>
            </a:r>
            <a:r>
              <a:rPr lang="zh-CN" altLang="en-US" dirty="0"/>
              <a:t> </a:t>
            </a:r>
            <a:r>
              <a:rPr lang="en-US" altLang="zh-CN" dirty="0"/>
              <a:t>the</a:t>
            </a:r>
            <a:r>
              <a:rPr lang="zh-CN" altLang="en-US" dirty="0"/>
              <a:t> </a:t>
            </a:r>
            <a:r>
              <a:rPr lang="en-US" altLang="zh-CN" dirty="0"/>
              <a:t>other</a:t>
            </a:r>
            <a:r>
              <a:rPr lang="zh-CN" altLang="en-US" dirty="0"/>
              <a:t> </a:t>
            </a:r>
            <a:r>
              <a:rPr lang="en-US" altLang="zh-CN" dirty="0"/>
              <a:t>graph,</a:t>
            </a:r>
            <a:r>
              <a:rPr lang="zh-CN" altLang="en-US" dirty="0"/>
              <a:t> </a:t>
            </a:r>
            <a:r>
              <a:rPr lang="en-US" altLang="zh-CN" dirty="0"/>
              <a:t>it</a:t>
            </a:r>
            <a:r>
              <a:rPr lang="zh-CN" altLang="en-US" dirty="0"/>
              <a:t> </a:t>
            </a:r>
            <a:r>
              <a:rPr lang="en-US" altLang="zh-CN" dirty="0"/>
              <a:t>is</a:t>
            </a:r>
            <a:r>
              <a:rPr lang="zh-CN" altLang="en-US" dirty="0"/>
              <a:t> </a:t>
            </a:r>
            <a:r>
              <a:rPr lang="en-US" altLang="zh-CN" dirty="0"/>
              <a:t>easy</a:t>
            </a:r>
            <a:r>
              <a:rPr lang="zh-CN" altLang="en-US" dirty="0"/>
              <a:t> </a:t>
            </a:r>
            <a:r>
              <a:rPr lang="en-US" altLang="zh-CN" dirty="0"/>
              <a:t>to</a:t>
            </a:r>
            <a:r>
              <a:rPr lang="zh-CN" altLang="en-US" dirty="0"/>
              <a:t> </a:t>
            </a:r>
            <a:r>
              <a:rPr kumimoji="1" lang="en-US" altLang="zh-CN" sz="1200" dirty="0">
                <a:solidFill>
                  <a:srgbClr val="000000"/>
                </a:solidFill>
              </a:rPr>
              <a:t>distinguish</a:t>
            </a:r>
            <a:r>
              <a:rPr kumimoji="1" lang="zh-CN" altLang="en-US" sz="1200" dirty="0">
                <a:solidFill>
                  <a:srgbClr val="000000"/>
                </a:solidFill>
              </a:rPr>
              <a:t> </a:t>
            </a:r>
            <a:r>
              <a:rPr kumimoji="1" lang="en-US" altLang="zh-CN" sz="1200" dirty="0">
                <a:solidFill>
                  <a:srgbClr val="000000"/>
                </a:solidFill>
              </a:rPr>
              <a:t>them,</a:t>
            </a:r>
            <a:r>
              <a:rPr kumimoji="1" lang="zh-CN" altLang="en-US" sz="1200" dirty="0">
                <a:solidFill>
                  <a:srgbClr val="000000"/>
                </a:solidFill>
              </a:rPr>
              <a:t> </a:t>
            </a:r>
            <a:r>
              <a:rPr kumimoji="1" lang="en-US" altLang="zh-CN" sz="1200" dirty="0">
                <a:solidFill>
                  <a:srgbClr val="000000"/>
                </a:solidFill>
              </a:rPr>
              <a:t>because</a:t>
            </a:r>
            <a:r>
              <a:rPr kumimoji="1" lang="zh-CN" altLang="en-US" sz="1200" dirty="0">
                <a:solidFill>
                  <a:srgbClr val="000000"/>
                </a:solidFill>
              </a:rPr>
              <a:t> </a:t>
            </a:r>
            <a:r>
              <a:rPr kumimoji="1" lang="en-US" altLang="zh-CN" sz="1200" dirty="0">
                <a:solidFill>
                  <a:srgbClr val="000000"/>
                </a:solidFill>
              </a:rPr>
              <a:t>they</a:t>
            </a:r>
            <a:r>
              <a:rPr kumimoji="1" lang="zh-CN" altLang="en-US" sz="1200" dirty="0">
                <a:solidFill>
                  <a:srgbClr val="000000"/>
                </a:solidFill>
              </a:rPr>
              <a:t> </a:t>
            </a:r>
            <a:r>
              <a:rPr kumimoji="1" lang="en-US" altLang="zh-CN" sz="1200" dirty="0">
                <a:solidFill>
                  <a:srgbClr val="000000"/>
                </a:solidFill>
              </a:rPr>
              <a:t>are</a:t>
            </a:r>
            <a:r>
              <a:rPr kumimoji="1" lang="zh-CN" altLang="en-US" sz="1200" dirty="0">
                <a:solidFill>
                  <a:srgbClr val="000000"/>
                </a:solidFill>
              </a:rPr>
              <a:t> </a:t>
            </a:r>
            <a:r>
              <a:rPr kumimoji="1" lang="en-US" altLang="zh-CN" sz="1200" dirty="0">
                <a:solidFill>
                  <a:srgbClr val="000000"/>
                </a:solidFill>
              </a:rPr>
              <a:t>matched</a:t>
            </a:r>
            <a:r>
              <a:rPr kumimoji="1" lang="zh-CN" altLang="en-US" sz="1200" dirty="0">
                <a:solidFill>
                  <a:srgbClr val="000000"/>
                </a:solidFill>
              </a:rPr>
              <a:t> </a:t>
            </a:r>
            <a:r>
              <a:rPr kumimoji="1" lang="en-US" altLang="zh-CN" sz="1200" dirty="0">
                <a:solidFill>
                  <a:srgbClr val="000000"/>
                </a:solidFill>
              </a:rPr>
              <a:t>to</a:t>
            </a:r>
            <a:r>
              <a:rPr kumimoji="1" lang="zh-CN" altLang="en-US" sz="1200" dirty="0">
                <a:solidFill>
                  <a:srgbClr val="000000"/>
                </a:solidFill>
              </a:rPr>
              <a:t> </a:t>
            </a:r>
            <a:r>
              <a:rPr kumimoji="1" lang="en-US" altLang="zh-CN" sz="1200" dirty="0">
                <a:solidFill>
                  <a:srgbClr val="000000"/>
                </a:solidFill>
              </a:rPr>
              <a:t>difference</a:t>
            </a:r>
            <a:r>
              <a:rPr kumimoji="1" lang="zh-CN" altLang="en-US" sz="1200" dirty="0">
                <a:solidFill>
                  <a:srgbClr val="000000"/>
                </a:solidFill>
              </a:rPr>
              <a:t> </a:t>
            </a:r>
            <a:r>
              <a:rPr kumimoji="1" lang="en-US" altLang="zh-CN" sz="1200" dirty="0">
                <a:solidFill>
                  <a:srgbClr val="000000"/>
                </a:solidFill>
              </a:rPr>
              <a:t>nodes</a:t>
            </a:r>
            <a:r>
              <a:rPr kumimoji="1" lang="zh-CN" altLang="en-US" sz="1200" dirty="0">
                <a:solidFill>
                  <a:srgbClr val="000000"/>
                </a:solidFill>
              </a:rPr>
              <a:t> </a:t>
            </a:r>
            <a:r>
              <a:rPr kumimoji="1" lang="en-US" altLang="zh-CN" sz="1200" dirty="0">
                <a:solidFill>
                  <a:srgbClr val="000000"/>
                </a:solidFill>
              </a:rPr>
              <a:t>in</a:t>
            </a:r>
            <a:r>
              <a:rPr kumimoji="1" lang="zh-CN" altLang="en-US" sz="1200" dirty="0">
                <a:solidFill>
                  <a:srgbClr val="000000"/>
                </a:solidFill>
              </a:rPr>
              <a:t> </a:t>
            </a:r>
            <a:r>
              <a:rPr kumimoji="1" lang="en-US" altLang="zh-CN" sz="1200" dirty="0">
                <a:solidFill>
                  <a:srgbClr val="000000"/>
                </a:solidFill>
              </a:rPr>
              <a:t>the</a:t>
            </a:r>
            <a:r>
              <a:rPr kumimoji="1" lang="zh-CN" altLang="en-US" sz="1200" dirty="0">
                <a:solidFill>
                  <a:srgbClr val="000000"/>
                </a:solidFill>
              </a:rPr>
              <a:t> </a:t>
            </a:r>
            <a:r>
              <a:rPr kumimoji="1" lang="en-US" altLang="zh-CN" sz="1200" dirty="0">
                <a:solidFill>
                  <a:srgbClr val="000000"/>
                </a:solidFill>
              </a:rPr>
              <a:t>other</a:t>
            </a:r>
            <a:r>
              <a:rPr kumimoji="1" lang="zh-CN" altLang="en-US" sz="1200" dirty="0">
                <a:solidFill>
                  <a:srgbClr val="000000"/>
                </a:solidFill>
              </a:rPr>
              <a:t> </a:t>
            </a:r>
            <a:r>
              <a:rPr kumimoji="1" lang="en-US" altLang="zh-CN" sz="1200" dirty="0">
                <a:solidFill>
                  <a:srgbClr val="000000"/>
                </a:solidFill>
              </a:rPr>
              <a:t>graph.</a:t>
            </a:r>
            <a:r>
              <a:rPr kumimoji="1" lang="zh-CN" altLang="en-US" sz="1200" dirty="0">
                <a:solidFill>
                  <a:srgbClr val="000000"/>
                </a:solidFill>
              </a:rPr>
              <a:t> </a:t>
            </a:r>
            <a:endParaRPr lang="zh-CN" altLang="en-US" dirty="0"/>
          </a:p>
        </p:txBody>
      </p:sp>
      <p:sp>
        <p:nvSpPr>
          <p:cNvPr id="4" name="灯片编号占位符 3"/>
          <p:cNvSpPr>
            <a:spLocks noGrp="1"/>
          </p:cNvSpPr>
          <p:nvPr>
            <p:ph type="sldNum" sz="quarter" idx="10"/>
          </p:nvPr>
        </p:nvSpPr>
        <p:spPr/>
        <p:txBody>
          <a:bodyPr/>
          <a:lstStyle/>
          <a:p>
            <a:fld id="{03B8BA23-BD00-4857-B603-DD487FFC396E}" type="slidenum">
              <a:rPr lang="zh-CN" altLang="en-US" smtClean="0"/>
              <a:t>97</a:t>
            </a:fld>
            <a:endParaRPr lang="zh-CN" altLang="en-US"/>
          </a:p>
        </p:txBody>
      </p:sp>
    </p:spTree>
    <p:extLst>
      <p:ext uri="{BB962C8B-B14F-4D97-AF65-F5344CB8AC3E}">
        <p14:creationId xmlns:p14="http://schemas.microsoft.com/office/powerpoint/2010/main" val="11345834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In</a:t>
            </a:r>
            <a:r>
              <a:rPr lang="zh-CN" altLang="en-US" dirty="0"/>
              <a:t> </a:t>
            </a:r>
            <a:r>
              <a:rPr lang="en-US" altLang="zh-CN" dirty="0"/>
              <a:t>each</a:t>
            </a:r>
            <a:r>
              <a:rPr lang="zh-CN" altLang="en-US" dirty="0"/>
              <a:t> </a:t>
            </a:r>
            <a:r>
              <a:rPr lang="en-US" altLang="zh-CN" dirty="0"/>
              <a:t>step</a:t>
            </a:r>
            <a:r>
              <a:rPr lang="zh-CN" altLang="en-US" dirty="0"/>
              <a:t> </a:t>
            </a:r>
            <a:r>
              <a:rPr lang="en-US" altLang="zh-CN" dirty="0"/>
              <a:t>of</a:t>
            </a:r>
            <a:r>
              <a:rPr lang="zh-CN" altLang="en-US" dirty="0"/>
              <a:t> </a:t>
            </a:r>
            <a:r>
              <a:rPr lang="en-US" altLang="zh-CN" dirty="0"/>
              <a:t>A</a:t>
            </a:r>
            <a:r>
              <a:rPr lang="zh-CN" altLang="en-US" dirty="0"/>
              <a:t>* </a:t>
            </a:r>
            <a:r>
              <a:rPr lang="en-US" altLang="zh-CN" dirty="0"/>
              <a:t>algorithm,</a:t>
            </a:r>
            <a:r>
              <a:rPr lang="zh-CN" altLang="en-US" dirty="0"/>
              <a:t> </a:t>
            </a:r>
            <a:r>
              <a:rPr lang="en-US" altLang="zh-CN" dirty="0"/>
              <a:t>the</a:t>
            </a:r>
            <a:r>
              <a:rPr lang="zh-CN" altLang="en-US" dirty="0"/>
              <a:t> </a:t>
            </a:r>
            <a:r>
              <a:rPr lang="en-US" altLang="zh-CN" dirty="0"/>
              <a:t>unmatched</a:t>
            </a:r>
            <a:r>
              <a:rPr lang="zh-CN" altLang="en-US" dirty="0"/>
              <a:t> </a:t>
            </a:r>
            <a:r>
              <a:rPr lang="en-US" altLang="zh-CN" dirty="0"/>
              <a:t>part</a:t>
            </a:r>
            <a:r>
              <a:rPr lang="zh-CN" altLang="en-US" dirty="0"/>
              <a:t> </a:t>
            </a:r>
            <a:r>
              <a:rPr lang="en-US" altLang="zh-CN" dirty="0"/>
              <a:t>may</a:t>
            </a:r>
            <a:r>
              <a:rPr lang="zh-CN" altLang="en-US" dirty="0"/>
              <a:t> </a:t>
            </a:r>
            <a:r>
              <a:rPr lang="en-US" altLang="zh-CN" dirty="0"/>
              <a:t>not</a:t>
            </a:r>
            <a:r>
              <a:rPr lang="zh-CN" altLang="en-US" dirty="0"/>
              <a:t> </a:t>
            </a:r>
            <a:r>
              <a:rPr lang="en-US" altLang="zh-CN" dirty="0"/>
              <a:t>be</a:t>
            </a:r>
            <a:r>
              <a:rPr lang="zh-CN" altLang="en-US" dirty="0"/>
              <a:t> </a:t>
            </a:r>
            <a:r>
              <a:rPr lang="en-US" altLang="zh-CN" dirty="0"/>
              <a:t>connected.</a:t>
            </a:r>
            <a:r>
              <a:rPr lang="zh-CN" altLang="en-US" dirty="0"/>
              <a:t> </a:t>
            </a:r>
            <a:r>
              <a:rPr lang="en-US" altLang="zh-CN" dirty="0"/>
              <a:t>In</a:t>
            </a:r>
            <a:r>
              <a:rPr lang="zh-CN" altLang="en-US" dirty="0"/>
              <a:t> </a:t>
            </a:r>
            <a:r>
              <a:rPr lang="en-US" altLang="zh-CN" dirty="0"/>
              <a:t>order</a:t>
            </a:r>
            <a:r>
              <a:rPr lang="zh-CN" altLang="en-US" dirty="0"/>
              <a:t> </a:t>
            </a:r>
            <a:r>
              <a:rPr lang="en-US" altLang="zh-CN" dirty="0"/>
              <a:t>to</a:t>
            </a:r>
            <a:r>
              <a:rPr lang="zh-CN" altLang="en-US" dirty="0"/>
              <a:t> </a:t>
            </a:r>
            <a:r>
              <a:rPr lang="en-US" altLang="zh-CN" dirty="0"/>
              <a:t>obtain</a:t>
            </a:r>
            <a:r>
              <a:rPr lang="zh-CN" altLang="en-US" dirty="0"/>
              <a:t> </a:t>
            </a:r>
            <a:r>
              <a:rPr lang="en-US" altLang="zh-CN" dirty="0"/>
              <a:t>the</a:t>
            </a:r>
            <a:r>
              <a:rPr lang="zh-CN" altLang="en-US" dirty="0"/>
              <a:t> </a:t>
            </a:r>
            <a:r>
              <a:rPr lang="en-US" altLang="zh-CN" dirty="0"/>
              <a:t>whole</a:t>
            </a:r>
            <a:r>
              <a:rPr lang="zh-CN" altLang="en-US" dirty="0"/>
              <a:t> </a:t>
            </a:r>
            <a:r>
              <a:rPr lang="en-US" altLang="zh-CN" dirty="0"/>
              <a:t>graph-level</a:t>
            </a:r>
            <a:r>
              <a:rPr lang="zh-CN" altLang="en-US" dirty="0"/>
              <a:t> </a:t>
            </a:r>
            <a:r>
              <a:rPr lang="en-US" altLang="zh-CN" dirty="0"/>
              <a:t>embedding,</a:t>
            </a:r>
            <a:r>
              <a:rPr lang="zh-CN" altLang="en-US" dirty="0"/>
              <a:t> </a:t>
            </a:r>
            <a:r>
              <a:rPr lang="en-US" altLang="zh-CN" dirty="0"/>
              <a:t>we</a:t>
            </a:r>
            <a:r>
              <a:rPr lang="zh-CN" altLang="en-US" dirty="0"/>
              <a:t> </a:t>
            </a:r>
            <a:r>
              <a:rPr lang="en-US" altLang="zh-CN" dirty="0"/>
              <a:t>introduce</a:t>
            </a:r>
            <a:r>
              <a:rPr lang="zh-CN" altLang="en-US" dirty="0"/>
              <a:t> </a:t>
            </a:r>
            <a:r>
              <a:rPr lang="en-US" altLang="zh-CN" dirty="0"/>
              <a:t>a</a:t>
            </a:r>
            <a:r>
              <a:rPr lang="zh-CN" altLang="en-US" dirty="0"/>
              <a:t> </a:t>
            </a:r>
            <a:r>
              <a:rPr lang="en-US" altLang="zh-CN" dirty="0"/>
              <a:t>hyper</a:t>
            </a:r>
            <a:r>
              <a:rPr lang="zh-CN" altLang="en-US" dirty="0"/>
              <a:t> </a:t>
            </a:r>
            <a:r>
              <a:rPr lang="en-US" altLang="zh-CN" dirty="0"/>
              <a:t>node</a:t>
            </a:r>
            <a:r>
              <a:rPr lang="zh-CN" altLang="en-US" dirty="0"/>
              <a:t> </a:t>
            </a:r>
            <a:r>
              <a:rPr lang="en-US" altLang="zh-CN" dirty="0"/>
              <a:t>to</a:t>
            </a:r>
            <a:r>
              <a:rPr lang="zh-CN" altLang="en-US" dirty="0"/>
              <a:t> </a:t>
            </a:r>
            <a:r>
              <a:rPr lang="en-US" altLang="zh-CN" dirty="0"/>
              <a:t>connects</a:t>
            </a:r>
            <a:r>
              <a:rPr lang="zh-CN" altLang="en-US" dirty="0"/>
              <a:t> </a:t>
            </a:r>
            <a:r>
              <a:rPr lang="en-US" altLang="zh-CN" dirty="0"/>
              <a:t>with</a:t>
            </a:r>
            <a:r>
              <a:rPr lang="zh-CN" altLang="en-US" dirty="0"/>
              <a:t> </a:t>
            </a:r>
            <a:r>
              <a:rPr lang="en-US" altLang="zh-CN" dirty="0"/>
              <a:t>other</a:t>
            </a:r>
            <a:r>
              <a:rPr lang="zh-CN" altLang="en-US" dirty="0"/>
              <a:t> </a:t>
            </a:r>
            <a:r>
              <a:rPr lang="en-US" altLang="zh-CN" dirty="0"/>
              <a:t>nodes.</a:t>
            </a:r>
            <a:r>
              <a:rPr lang="zh-CN" altLang="en-US" dirty="0"/>
              <a:t> </a:t>
            </a:r>
            <a:br>
              <a:rPr lang="en-US" altLang="zh-CN" dirty="0"/>
            </a:br>
            <a:br>
              <a:rPr lang="en-US" altLang="zh-CN" dirty="0"/>
            </a:br>
            <a:r>
              <a:rPr lang="en-US" altLang="zh-CN" dirty="0"/>
              <a:t>We</a:t>
            </a:r>
            <a:r>
              <a:rPr lang="zh-CN" altLang="en-US" dirty="0"/>
              <a:t> </a:t>
            </a:r>
            <a:r>
              <a:rPr lang="en-US" altLang="zh-CN" dirty="0"/>
              <a:t>use</a:t>
            </a:r>
            <a:r>
              <a:rPr lang="zh-CN" altLang="en-US" dirty="0"/>
              <a:t> </a:t>
            </a:r>
            <a:r>
              <a:rPr lang="en-US" altLang="zh-CN" dirty="0"/>
              <a:t>the</a:t>
            </a:r>
            <a:r>
              <a:rPr lang="zh-CN" altLang="en-US" dirty="0"/>
              <a:t> </a:t>
            </a:r>
            <a:r>
              <a:rPr lang="en-US" altLang="zh-CN" dirty="0"/>
              <a:t>weighted</a:t>
            </a:r>
            <a:r>
              <a:rPr lang="zh-CN" altLang="en-US" dirty="0"/>
              <a:t> </a:t>
            </a:r>
            <a:r>
              <a:rPr lang="en-US" altLang="zh-CN" dirty="0"/>
              <a:t>sum</a:t>
            </a:r>
            <a:r>
              <a:rPr lang="zh-CN" altLang="en-US" dirty="0"/>
              <a:t> </a:t>
            </a:r>
            <a:r>
              <a:rPr lang="en-US" altLang="zh-CN" dirty="0"/>
              <a:t>of</a:t>
            </a:r>
            <a:r>
              <a:rPr lang="zh-CN" altLang="en-US" dirty="0"/>
              <a:t> </a:t>
            </a:r>
            <a:r>
              <a:rPr lang="en-US" altLang="zh-CN" dirty="0"/>
              <a:t>the</a:t>
            </a:r>
            <a:r>
              <a:rPr lang="zh-CN" altLang="en-US" dirty="0"/>
              <a:t> </a:t>
            </a:r>
            <a:r>
              <a:rPr lang="en-US" altLang="zh-CN" dirty="0"/>
              <a:t>node</a:t>
            </a:r>
            <a:r>
              <a:rPr lang="zh-CN" altLang="en-US" dirty="0"/>
              <a:t> </a:t>
            </a:r>
            <a:r>
              <a:rPr lang="en-US" altLang="zh-CN" dirty="0"/>
              <a:t>embedding</a:t>
            </a:r>
            <a:r>
              <a:rPr lang="zh-CN" altLang="en-US" dirty="0"/>
              <a:t> </a:t>
            </a:r>
            <a:r>
              <a:rPr lang="en-US" altLang="zh-CN" dirty="0"/>
              <a:t>to</a:t>
            </a:r>
            <a:r>
              <a:rPr lang="zh-CN" altLang="en-US" dirty="0"/>
              <a:t> </a:t>
            </a:r>
            <a:r>
              <a:rPr lang="en-US" altLang="zh-CN" dirty="0"/>
              <a:t>represent</a:t>
            </a:r>
            <a:r>
              <a:rPr lang="zh-CN" altLang="en-US" dirty="0"/>
              <a:t> </a:t>
            </a:r>
            <a:r>
              <a:rPr lang="en-US" altLang="zh-CN" dirty="0"/>
              <a:t>the</a:t>
            </a:r>
            <a:r>
              <a:rPr lang="zh-CN" altLang="en-US" dirty="0"/>
              <a:t> </a:t>
            </a:r>
            <a:r>
              <a:rPr lang="en-US" altLang="zh-CN" dirty="0"/>
              <a:t>graph-level</a:t>
            </a:r>
            <a:r>
              <a:rPr lang="zh-CN" altLang="en-US" dirty="0"/>
              <a:t> </a:t>
            </a:r>
            <a:r>
              <a:rPr lang="en-US" altLang="zh-CN" dirty="0"/>
              <a:t>embedding.</a:t>
            </a:r>
            <a:r>
              <a:rPr lang="zh-CN" altLang="en-US" dirty="0"/>
              <a:t> </a:t>
            </a:r>
          </a:p>
        </p:txBody>
      </p:sp>
      <p:sp>
        <p:nvSpPr>
          <p:cNvPr id="4" name="灯片编号占位符 3"/>
          <p:cNvSpPr>
            <a:spLocks noGrp="1"/>
          </p:cNvSpPr>
          <p:nvPr>
            <p:ph type="sldNum" sz="quarter" idx="10"/>
          </p:nvPr>
        </p:nvSpPr>
        <p:spPr/>
        <p:txBody>
          <a:bodyPr/>
          <a:lstStyle/>
          <a:p>
            <a:fld id="{03B8BA23-BD00-4857-B603-DD487FFC396E}" type="slidenum">
              <a:rPr lang="zh-CN" altLang="en-US" smtClean="0"/>
              <a:t>98</a:t>
            </a:fld>
            <a:endParaRPr lang="zh-CN" altLang="en-US"/>
          </a:p>
        </p:txBody>
      </p:sp>
    </p:spTree>
    <p:extLst>
      <p:ext uri="{BB962C8B-B14F-4D97-AF65-F5344CB8AC3E}">
        <p14:creationId xmlns:p14="http://schemas.microsoft.com/office/powerpoint/2010/main" val="182851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In</a:t>
            </a:r>
            <a:r>
              <a:rPr lang="zh-CN" altLang="en-US" dirty="0"/>
              <a:t> </a:t>
            </a:r>
            <a:r>
              <a:rPr lang="en-US" altLang="zh-CN" dirty="0"/>
              <a:t>the</a:t>
            </a:r>
            <a:r>
              <a:rPr lang="zh-CN" altLang="en-US" dirty="0"/>
              <a:t> </a:t>
            </a:r>
            <a:r>
              <a:rPr lang="en-US" altLang="zh-CN" dirty="0"/>
              <a:t>inference</a:t>
            </a:r>
            <a:r>
              <a:rPr lang="zh-CN" altLang="en-US" dirty="0"/>
              <a:t> </a:t>
            </a:r>
            <a:r>
              <a:rPr lang="en-US" altLang="zh-CN" dirty="0"/>
              <a:t>phase,</a:t>
            </a:r>
            <a:r>
              <a:rPr lang="zh-CN" altLang="en-US" dirty="0"/>
              <a:t> </a:t>
            </a:r>
            <a:r>
              <a:rPr lang="en-US" altLang="zh-CN" dirty="0"/>
              <a:t>we</a:t>
            </a:r>
            <a:r>
              <a:rPr lang="zh-CN" altLang="en-US" dirty="0"/>
              <a:t> </a:t>
            </a:r>
            <a:r>
              <a:rPr lang="en-US" altLang="zh-CN" dirty="0"/>
              <a:t>need</a:t>
            </a:r>
            <a:r>
              <a:rPr lang="zh-CN" altLang="en-US" dirty="0"/>
              <a:t> </a:t>
            </a:r>
            <a:r>
              <a:rPr lang="en-US" altLang="zh-CN" dirty="0"/>
              <a:t>to</a:t>
            </a:r>
            <a:r>
              <a:rPr lang="zh-CN" altLang="en-US" dirty="0"/>
              <a:t> </a:t>
            </a:r>
            <a:r>
              <a:rPr lang="en-US" altLang="zh-CN" dirty="0"/>
              <a:t>predict</a:t>
            </a:r>
            <a:r>
              <a:rPr lang="zh-CN" altLang="en-US" dirty="0"/>
              <a:t> </a:t>
            </a:r>
            <a:r>
              <a:rPr lang="en-US" altLang="zh-CN" dirty="0"/>
              <a:t>the</a:t>
            </a:r>
            <a:r>
              <a:rPr lang="zh-CN" altLang="en-US" dirty="0"/>
              <a:t> </a:t>
            </a:r>
            <a:r>
              <a:rPr lang="en-US" altLang="zh-CN" dirty="0"/>
              <a:t>beam</a:t>
            </a:r>
            <a:r>
              <a:rPr lang="zh-CN" altLang="en-US" dirty="0"/>
              <a:t> </a:t>
            </a:r>
            <a:r>
              <a:rPr lang="en-US" altLang="zh-CN" dirty="0"/>
              <a:t>size</a:t>
            </a:r>
            <a:r>
              <a:rPr lang="zh-CN" altLang="en-US" dirty="0"/>
              <a:t> </a:t>
            </a:r>
            <a:r>
              <a:rPr lang="en-US" altLang="zh-CN" dirty="0"/>
              <a:t>and</a:t>
            </a:r>
            <a:r>
              <a:rPr lang="zh-CN" altLang="en-US" dirty="0"/>
              <a:t> </a:t>
            </a:r>
            <a:r>
              <a:rPr lang="en-US" altLang="zh-CN" dirty="0"/>
              <a:t>lower</a:t>
            </a:r>
            <a:r>
              <a:rPr lang="zh-CN" altLang="en-US" dirty="0"/>
              <a:t> </a:t>
            </a:r>
            <a:r>
              <a:rPr lang="en-US" altLang="zh-CN" dirty="0"/>
              <a:t>bound</a:t>
            </a:r>
            <a:r>
              <a:rPr lang="zh-CN" altLang="en-US" dirty="0"/>
              <a:t> </a:t>
            </a:r>
            <a:r>
              <a:rPr lang="en-US" altLang="zh-CN" dirty="0"/>
              <a:t>h(x)</a:t>
            </a:r>
            <a:r>
              <a:rPr lang="zh-CN" altLang="en-US" dirty="0"/>
              <a:t> </a:t>
            </a:r>
            <a:r>
              <a:rPr lang="en-US" altLang="zh-CN" dirty="0"/>
              <a:t>in</a:t>
            </a:r>
            <a:r>
              <a:rPr lang="zh-CN" altLang="en-US" dirty="0"/>
              <a:t> </a:t>
            </a:r>
            <a:r>
              <a:rPr lang="en-US" altLang="zh-CN" dirty="0"/>
              <a:t>each</a:t>
            </a:r>
            <a:r>
              <a:rPr lang="zh-CN" altLang="en-US" dirty="0"/>
              <a:t> </a:t>
            </a:r>
            <a:r>
              <a:rPr lang="en-US" altLang="zh-CN" dirty="0"/>
              <a:t>step.</a:t>
            </a:r>
            <a:r>
              <a:rPr lang="zh-CN" altLang="en-US" dirty="0"/>
              <a:t> </a:t>
            </a:r>
            <a:endParaRPr lang="en-US" altLang="zh-CN" dirty="0"/>
          </a:p>
          <a:p>
            <a:endParaRPr lang="en-US" altLang="zh-CN" dirty="0"/>
          </a:p>
          <a:p>
            <a:r>
              <a:rPr lang="en-US" altLang="zh-CN" dirty="0"/>
              <a:t>For</a:t>
            </a:r>
            <a:r>
              <a:rPr lang="zh-CN" altLang="en-US" dirty="0"/>
              <a:t> </a:t>
            </a:r>
            <a:r>
              <a:rPr lang="en-US" altLang="zh-CN" dirty="0"/>
              <a:t>beam</a:t>
            </a:r>
            <a:r>
              <a:rPr lang="zh-CN" altLang="en-US" dirty="0"/>
              <a:t> </a:t>
            </a:r>
            <a:r>
              <a:rPr lang="en-US" altLang="zh-CN" dirty="0"/>
              <a:t>size,</a:t>
            </a:r>
            <a:r>
              <a:rPr lang="zh-CN" altLang="en-US" dirty="0"/>
              <a:t> </a:t>
            </a:r>
            <a:r>
              <a:rPr lang="en-US" altLang="zh-CN" dirty="0"/>
              <a:t>we</a:t>
            </a:r>
            <a:r>
              <a:rPr lang="zh-CN" altLang="en-US" dirty="0"/>
              <a:t> </a:t>
            </a:r>
            <a:r>
              <a:rPr lang="en-US" altLang="zh-CN" dirty="0"/>
              <a:t>use</a:t>
            </a:r>
            <a:r>
              <a:rPr lang="zh-CN" altLang="en-US" dirty="0"/>
              <a:t> </a:t>
            </a:r>
            <a:r>
              <a:rPr lang="en-US" altLang="zh-CN" dirty="0"/>
              <a:t>MLP</a:t>
            </a:r>
            <a:r>
              <a:rPr lang="zh-CN" altLang="en-US" dirty="0"/>
              <a:t> </a:t>
            </a:r>
            <a:r>
              <a:rPr lang="en-US" altLang="zh-CN" dirty="0"/>
              <a:t>network</a:t>
            </a:r>
            <a:r>
              <a:rPr lang="zh-CN" altLang="en-US" dirty="0"/>
              <a:t> </a:t>
            </a:r>
            <a:r>
              <a:rPr lang="en-US" altLang="zh-CN" dirty="0"/>
              <a:t>and</a:t>
            </a:r>
            <a:r>
              <a:rPr lang="zh-CN" altLang="en-US" dirty="0"/>
              <a:t> </a:t>
            </a:r>
            <a:r>
              <a:rPr lang="en-US" altLang="zh-CN" dirty="0"/>
              <a:t>the</a:t>
            </a:r>
            <a:r>
              <a:rPr lang="zh-CN" altLang="en-US" dirty="0"/>
              <a:t> </a:t>
            </a:r>
            <a:r>
              <a:rPr lang="en-US" altLang="zh-CN" dirty="0"/>
              <a:t>inputs</a:t>
            </a:r>
            <a:r>
              <a:rPr lang="zh-CN" altLang="en-US" dirty="0"/>
              <a:t> </a:t>
            </a:r>
            <a:r>
              <a:rPr lang="en-US" altLang="zh-CN" dirty="0"/>
              <a:t>are</a:t>
            </a:r>
            <a:r>
              <a:rPr lang="zh-CN" altLang="en-US" dirty="0"/>
              <a:t> </a:t>
            </a:r>
            <a:r>
              <a:rPr lang="en-US" altLang="zh-CN" dirty="0"/>
              <a:t>graph-level</a:t>
            </a:r>
            <a:r>
              <a:rPr lang="zh-CN" altLang="en-US" dirty="0"/>
              <a:t> </a:t>
            </a:r>
            <a:r>
              <a:rPr lang="en-US" altLang="zh-CN" dirty="0"/>
              <a:t>embeddings</a:t>
            </a:r>
            <a:r>
              <a:rPr lang="zh-CN" altLang="en-US" dirty="0"/>
              <a:t> </a:t>
            </a:r>
            <a:r>
              <a:rPr lang="en-US" altLang="zh-CN" dirty="0"/>
              <a:t>of</a:t>
            </a:r>
            <a:r>
              <a:rPr lang="zh-CN" altLang="en-US" dirty="0"/>
              <a:t> </a:t>
            </a:r>
            <a:r>
              <a:rPr lang="en-US" altLang="zh-CN" dirty="0"/>
              <a:t>two</a:t>
            </a:r>
            <a:r>
              <a:rPr lang="zh-CN" altLang="en-US" dirty="0"/>
              <a:t> </a:t>
            </a:r>
            <a:r>
              <a:rPr lang="en-US" altLang="zh-CN" dirty="0"/>
              <a:t>graphs</a:t>
            </a:r>
            <a:r>
              <a:rPr lang="zh-CN" altLang="en-US" dirty="0"/>
              <a:t> </a:t>
            </a:r>
            <a:r>
              <a:rPr lang="en-US" altLang="zh-CN" dirty="0"/>
              <a:t>and</a:t>
            </a:r>
            <a:r>
              <a:rPr lang="zh-CN" altLang="en-US" dirty="0"/>
              <a:t> </a:t>
            </a:r>
            <a:r>
              <a:rPr lang="en-US" altLang="zh-CN" dirty="0"/>
              <a:t>the</a:t>
            </a:r>
            <a:r>
              <a:rPr lang="zh-CN" altLang="en-US" dirty="0"/>
              <a:t> </a:t>
            </a:r>
            <a:r>
              <a:rPr lang="en-US" altLang="zh-CN" dirty="0"/>
              <a:t>user</a:t>
            </a:r>
            <a:r>
              <a:rPr lang="zh-CN" altLang="en-US" dirty="0"/>
              <a:t> </a:t>
            </a:r>
            <a:r>
              <a:rPr lang="en-US" altLang="zh-CN" dirty="0"/>
              <a:t>setting</a:t>
            </a:r>
            <a:r>
              <a:rPr lang="zh-CN" altLang="en-US" dirty="0"/>
              <a:t> </a:t>
            </a:r>
            <a:r>
              <a:rPr lang="en-US" altLang="zh-CN" dirty="0"/>
              <a:t>vector,</a:t>
            </a:r>
            <a:r>
              <a:rPr lang="zh-CN" altLang="en-US" dirty="0"/>
              <a:t> </a:t>
            </a:r>
            <a:r>
              <a:rPr lang="en-US" altLang="zh-CN" dirty="0"/>
              <a:t>to</a:t>
            </a:r>
            <a:r>
              <a:rPr lang="zh-CN" altLang="en-US" dirty="0"/>
              <a:t> </a:t>
            </a:r>
            <a:r>
              <a:rPr lang="en-US" altLang="zh-CN" dirty="0"/>
              <a:t>estimate</a:t>
            </a:r>
            <a:r>
              <a:rPr lang="zh-CN" altLang="en-US" dirty="0"/>
              <a:t> </a:t>
            </a:r>
            <a:r>
              <a:rPr lang="en-US" altLang="zh-CN" dirty="0"/>
              <a:t>the</a:t>
            </a:r>
            <a:r>
              <a:rPr lang="zh-CN" altLang="en-US" dirty="0"/>
              <a:t> </a:t>
            </a:r>
            <a:r>
              <a:rPr lang="en-US" altLang="zh-CN" dirty="0"/>
              <a:t>beam</a:t>
            </a:r>
            <a:r>
              <a:rPr lang="zh-CN" altLang="en-US" dirty="0"/>
              <a:t> </a:t>
            </a:r>
            <a:r>
              <a:rPr lang="en-US" altLang="zh-CN" dirty="0"/>
              <a:t>size.</a:t>
            </a:r>
            <a:r>
              <a:rPr lang="zh-CN" altLang="en-US" dirty="0"/>
              <a:t> </a:t>
            </a:r>
          </a:p>
        </p:txBody>
      </p:sp>
      <p:sp>
        <p:nvSpPr>
          <p:cNvPr id="4" name="灯片编号占位符 3"/>
          <p:cNvSpPr>
            <a:spLocks noGrp="1"/>
          </p:cNvSpPr>
          <p:nvPr>
            <p:ph type="sldNum" sz="quarter" idx="10"/>
          </p:nvPr>
        </p:nvSpPr>
        <p:spPr/>
        <p:txBody>
          <a:bodyPr/>
          <a:lstStyle/>
          <a:p>
            <a:fld id="{03B8BA23-BD00-4857-B603-DD487FFC396E}" type="slidenum">
              <a:rPr lang="zh-CN" altLang="en-US" smtClean="0"/>
              <a:t>99</a:t>
            </a:fld>
            <a:endParaRPr lang="zh-CN" altLang="en-US"/>
          </a:p>
        </p:txBody>
      </p:sp>
    </p:spTree>
    <p:extLst>
      <p:ext uri="{BB962C8B-B14F-4D97-AF65-F5344CB8AC3E}">
        <p14:creationId xmlns:p14="http://schemas.microsoft.com/office/powerpoint/2010/main" val="7650048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a:t>
            </a:r>
            <a:r>
              <a:rPr lang="zh-CN" altLang="en-US" dirty="0"/>
              <a:t> </a:t>
            </a:r>
            <a:r>
              <a:rPr lang="en-US" altLang="zh-CN" dirty="0"/>
              <a:t>estimate</a:t>
            </a:r>
            <a:r>
              <a:rPr lang="zh-CN" altLang="en-US" dirty="0"/>
              <a:t> </a:t>
            </a:r>
            <a:r>
              <a:rPr lang="en-US" altLang="zh-CN" dirty="0"/>
              <a:t>h(x),</a:t>
            </a:r>
            <a:r>
              <a:rPr lang="zh-CN" altLang="en-US" dirty="0"/>
              <a:t> </a:t>
            </a:r>
            <a:r>
              <a:rPr lang="en-US" altLang="zh-CN" dirty="0"/>
              <a:t>we</a:t>
            </a:r>
            <a:r>
              <a:rPr lang="zh-CN" altLang="en-US" dirty="0"/>
              <a:t> </a:t>
            </a:r>
            <a:r>
              <a:rPr lang="en-US" altLang="zh-CN" dirty="0"/>
              <a:t>can</a:t>
            </a:r>
            <a:r>
              <a:rPr lang="zh-CN" altLang="en-US" dirty="0"/>
              <a:t> </a:t>
            </a:r>
            <a:r>
              <a:rPr lang="en-US" altLang="zh-CN" dirty="0"/>
              <a:t>directly</a:t>
            </a:r>
            <a:r>
              <a:rPr lang="zh-CN" altLang="en-US" dirty="0"/>
              <a:t> </a:t>
            </a:r>
            <a:r>
              <a:rPr lang="en-US" altLang="zh-CN" dirty="0"/>
              <a:t>use</a:t>
            </a:r>
            <a:r>
              <a:rPr lang="zh-CN" altLang="en-US" dirty="0"/>
              <a:t> </a:t>
            </a:r>
            <a:r>
              <a:rPr lang="en-US" altLang="zh-CN" dirty="0"/>
              <a:t>the</a:t>
            </a:r>
            <a:r>
              <a:rPr lang="zh-CN" altLang="en-US" dirty="0"/>
              <a:t> </a:t>
            </a:r>
            <a:r>
              <a:rPr lang="en-US" altLang="zh-CN" dirty="0"/>
              <a:t>similarity</a:t>
            </a:r>
            <a:r>
              <a:rPr lang="zh-CN" altLang="en-US" dirty="0"/>
              <a:t> </a:t>
            </a:r>
            <a:r>
              <a:rPr lang="en-US" altLang="zh-CN" dirty="0"/>
              <a:t>function</a:t>
            </a:r>
            <a:r>
              <a:rPr lang="zh-CN" altLang="en-US" dirty="0"/>
              <a:t> </a:t>
            </a:r>
            <a:r>
              <a:rPr lang="en-US" altLang="zh-CN" dirty="0"/>
              <a:t>between</a:t>
            </a:r>
            <a:r>
              <a:rPr lang="zh-CN" altLang="en-US" dirty="0"/>
              <a:t> </a:t>
            </a:r>
            <a:r>
              <a:rPr lang="en-US" altLang="zh-CN" dirty="0"/>
              <a:t>vectors,</a:t>
            </a:r>
            <a:r>
              <a:rPr lang="zh-CN" altLang="en-US" dirty="0"/>
              <a:t> </a:t>
            </a:r>
            <a:r>
              <a:rPr lang="en-US" altLang="zh-CN" dirty="0"/>
              <a:t>such</a:t>
            </a:r>
            <a:r>
              <a:rPr lang="zh-CN" altLang="en-US" dirty="0"/>
              <a:t> </a:t>
            </a:r>
            <a:r>
              <a:rPr lang="en-US" altLang="zh-CN" dirty="0"/>
              <a:t>as</a:t>
            </a:r>
            <a:r>
              <a:rPr lang="zh-CN" altLang="en-US" dirty="0"/>
              <a:t> </a:t>
            </a:r>
            <a:r>
              <a:rPr lang="en" altLang="zh-CN" sz="1200" dirty="0">
                <a:solidFill>
                  <a:srgbClr val="000000"/>
                </a:solidFill>
              </a:rPr>
              <a:t>Euclidean </a:t>
            </a:r>
            <a:r>
              <a:rPr lang="en" altLang="zh-CN" sz="1200" dirty="0" err="1">
                <a:solidFill>
                  <a:srgbClr val="000000"/>
                </a:solidFill>
              </a:rPr>
              <a:t>similarit</a:t>
            </a:r>
            <a:r>
              <a:rPr lang="en-US" altLang="zh-CN" sz="1200" dirty="0">
                <a:solidFill>
                  <a:srgbClr val="000000"/>
                </a:solidFill>
              </a:rPr>
              <a:t>y,</a:t>
            </a:r>
            <a:r>
              <a:rPr lang="zh-CN" altLang="en-US" sz="1200" dirty="0">
                <a:solidFill>
                  <a:srgbClr val="000000"/>
                </a:solidFill>
              </a:rPr>
              <a:t> </a:t>
            </a:r>
            <a:r>
              <a:rPr kumimoji="1" lang="en-US" altLang="zh-CN" sz="1200" dirty="0">
                <a:solidFill>
                  <a:schemeClr val="bg2">
                    <a:lumMod val="10000"/>
                  </a:schemeClr>
                </a:solidFill>
              </a:rPr>
              <a:t>Hamming distance</a:t>
            </a:r>
            <a:r>
              <a:rPr kumimoji="1" lang="zh-CN" altLang="en-US" sz="1200" dirty="0">
                <a:solidFill>
                  <a:schemeClr val="bg2">
                    <a:lumMod val="10000"/>
                  </a:schemeClr>
                </a:solidFill>
              </a:rPr>
              <a:t> </a:t>
            </a:r>
            <a:r>
              <a:rPr kumimoji="1" lang="en-US" altLang="zh-CN" sz="1200" dirty="0">
                <a:solidFill>
                  <a:schemeClr val="bg2">
                    <a:lumMod val="10000"/>
                  </a:schemeClr>
                </a:solidFill>
              </a:rPr>
              <a:t>or</a:t>
            </a:r>
            <a:r>
              <a:rPr kumimoji="1" lang="zh-CN" altLang="en-US" sz="1200" dirty="0">
                <a:solidFill>
                  <a:schemeClr val="bg2">
                    <a:lumMod val="10000"/>
                  </a:schemeClr>
                </a:solidFill>
              </a:rPr>
              <a:t> </a:t>
            </a:r>
            <a:r>
              <a:rPr kumimoji="1" lang="en-US" altLang="zh-CN" sz="1200" dirty="0">
                <a:solidFill>
                  <a:schemeClr val="bg2">
                    <a:lumMod val="10000"/>
                  </a:schemeClr>
                </a:solidFill>
              </a:rPr>
              <a:t>MLP.</a:t>
            </a:r>
            <a:r>
              <a:rPr kumimoji="1" lang="zh-CN" altLang="en-US" sz="1200" dirty="0">
                <a:solidFill>
                  <a:schemeClr val="bg2">
                    <a:lumMod val="10000"/>
                  </a:schemeClr>
                </a:solidFill>
              </a:rPr>
              <a:t> </a:t>
            </a:r>
            <a:r>
              <a:rPr kumimoji="1" lang="en-US" altLang="zh-CN" sz="1200" dirty="0">
                <a:solidFill>
                  <a:schemeClr val="bg2">
                    <a:lumMod val="10000"/>
                  </a:schemeClr>
                </a:solidFill>
              </a:rPr>
              <a:t>Here,</a:t>
            </a:r>
            <a:r>
              <a:rPr kumimoji="1" lang="zh-CN" altLang="en-US" sz="1200" dirty="0">
                <a:solidFill>
                  <a:schemeClr val="bg2">
                    <a:lumMod val="10000"/>
                  </a:schemeClr>
                </a:solidFill>
              </a:rPr>
              <a:t> </a:t>
            </a:r>
            <a:r>
              <a:rPr kumimoji="1" lang="en-US" altLang="zh-CN" sz="1200" dirty="0">
                <a:solidFill>
                  <a:schemeClr val="bg2">
                    <a:lumMod val="10000"/>
                  </a:schemeClr>
                </a:solidFill>
              </a:rPr>
              <a:t>we</a:t>
            </a:r>
            <a:r>
              <a:rPr kumimoji="1" lang="zh-CN" altLang="en-US" sz="1200" dirty="0">
                <a:solidFill>
                  <a:schemeClr val="bg2">
                    <a:lumMod val="10000"/>
                  </a:schemeClr>
                </a:solidFill>
              </a:rPr>
              <a:t> </a:t>
            </a:r>
            <a:r>
              <a:rPr kumimoji="1" lang="en-US" altLang="zh-CN" sz="1200" dirty="0">
                <a:solidFill>
                  <a:schemeClr val="bg2">
                    <a:lumMod val="10000"/>
                  </a:schemeClr>
                </a:solidFill>
              </a:rPr>
              <a:t>propose</a:t>
            </a:r>
            <a:r>
              <a:rPr kumimoji="1" lang="zh-CN" altLang="en-US" sz="1200" dirty="0">
                <a:solidFill>
                  <a:schemeClr val="bg2">
                    <a:lumMod val="10000"/>
                  </a:schemeClr>
                </a:solidFill>
              </a:rPr>
              <a:t> </a:t>
            </a:r>
            <a:r>
              <a:rPr kumimoji="1" lang="en-US" altLang="zh-CN" sz="1200" dirty="0">
                <a:solidFill>
                  <a:schemeClr val="bg2">
                    <a:lumMod val="10000"/>
                  </a:schemeClr>
                </a:solidFill>
              </a:rPr>
              <a:t>to</a:t>
            </a:r>
            <a:r>
              <a:rPr kumimoji="1" lang="zh-CN" altLang="en-US" sz="1200" dirty="0">
                <a:solidFill>
                  <a:schemeClr val="bg2">
                    <a:lumMod val="10000"/>
                  </a:schemeClr>
                </a:solidFill>
              </a:rPr>
              <a:t> </a:t>
            </a:r>
            <a:r>
              <a:rPr kumimoji="1" lang="en-US" altLang="zh-CN" sz="1200" dirty="0">
                <a:solidFill>
                  <a:schemeClr val="bg2">
                    <a:lumMod val="10000"/>
                  </a:schemeClr>
                </a:solidFill>
              </a:rPr>
              <a:t>use</a:t>
            </a:r>
            <a:r>
              <a:rPr kumimoji="1" lang="zh-CN" altLang="en-US" sz="1200" dirty="0">
                <a:solidFill>
                  <a:schemeClr val="bg2">
                    <a:lumMod val="10000"/>
                  </a:schemeClr>
                </a:solidFill>
              </a:rPr>
              <a:t> </a:t>
            </a:r>
            <a:r>
              <a:rPr kumimoji="1" lang="en-US" altLang="zh-CN" sz="1200" dirty="0">
                <a:solidFill>
                  <a:schemeClr val="bg2">
                    <a:lumMod val="10000"/>
                  </a:schemeClr>
                </a:solidFill>
              </a:rPr>
              <a:t>Neural</a:t>
            </a:r>
            <a:r>
              <a:rPr kumimoji="1" lang="zh-CN" altLang="en-US" sz="1200" dirty="0">
                <a:solidFill>
                  <a:schemeClr val="bg2">
                    <a:lumMod val="10000"/>
                  </a:schemeClr>
                </a:solidFill>
              </a:rPr>
              <a:t> </a:t>
            </a:r>
            <a:r>
              <a:rPr kumimoji="1" lang="en-US" altLang="zh-CN" sz="1200" dirty="0">
                <a:solidFill>
                  <a:schemeClr val="bg2">
                    <a:lumMod val="10000"/>
                  </a:schemeClr>
                </a:solidFill>
              </a:rPr>
              <a:t>Tensor</a:t>
            </a:r>
            <a:r>
              <a:rPr kumimoji="1" lang="zh-CN" altLang="en-US" sz="1200" dirty="0">
                <a:solidFill>
                  <a:schemeClr val="bg2">
                    <a:lumMod val="10000"/>
                  </a:schemeClr>
                </a:solidFill>
              </a:rPr>
              <a:t> </a:t>
            </a:r>
            <a:r>
              <a:rPr kumimoji="1" lang="en-US" altLang="zh-CN" sz="1200" dirty="0">
                <a:solidFill>
                  <a:schemeClr val="bg2">
                    <a:lumMod val="10000"/>
                  </a:schemeClr>
                </a:solidFill>
              </a:rPr>
              <a:t>Network</a:t>
            </a:r>
            <a:r>
              <a:rPr kumimoji="1" lang="zh-CN" altLang="en-US" sz="1200" dirty="0">
                <a:solidFill>
                  <a:schemeClr val="bg2">
                    <a:lumMod val="10000"/>
                  </a:schemeClr>
                </a:solidFill>
              </a:rPr>
              <a:t> </a:t>
            </a:r>
            <a:r>
              <a:rPr kumimoji="1" lang="en-US" altLang="zh-CN" sz="1200" dirty="0">
                <a:solidFill>
                  <a:schemeClr val="bg2">
                    <a:lumMod val="10000"/>
                  </a:schemeClr>
                </a:solidFill>
              </a:rPr>
              <a:t>to</a:t>
            </a:r>
            <a:r>
              <a:rPr kumimoji="1" lang="zh-CN" altLang="en-US" sz="1200" dirty="0">
                <a:solidFill>
                  <a:schemeClr val="bg2">
                    <a:lumMod val="10000"/>
                  </a:schemeClr>
                </a:solidFill>
              </a:rPr>
              <a:t> </a:t>
            </a:r>
            <a:r>
              <a:rPr kumimoji="1" lang="en-US" altLang="zh-CN" sz="1200" dirty="0">
                <a:solidFill>
                  <a:schemeClr val="bg2">
                    <a:lumMod val="10000"/>
                  </a:schemeClr>
                </a:solidFill>
              </a:rPr>
              <a:t>predict</a:t>
            </a:r>
            <a:r>
              <a:rPr kumimoji="1" lang="zh-CN" altLang="en-US" sz="1200" dirty="0">
                <a:solidFill>
                  <a:schemeClr val="bg2">
                    <a:lumMod val="10000"/>
                  </a:schemeClr>
                </a:solidFill>
              </a:rPr>
              <a:t> </a:t>
            </a:r>
            <a:r>
              <a:rPr kumimoji="1" lang="en-US" altLang="zh-CN" sz="1200" dirty="0">
                <a:solidFill>
                  <a:schemeClr val="bg2">
                    <a:lumMod val="10000"/>
                  </a:schemeClr>
                </a:solidFill>
              </a:rPr>
              <a:t>h(x).</a:t>
            </a:r>
          </a:p>
        </p:txBody>
      </p:sp>
      <p:sp>
        <p:nvSpPr>
          <p:cNvPr id="4" name="灯片编号占位符 3"/>
          <p:cNvSpPr>
            <a:spLocks noGrp="1"/>
          </p:cNvSpPr>
          <p:nvPr>
            <p:ph type="sldNum" sz="quarter" idx="10"/>
          </p:nvPr>
        </p:nvSpPr>
        <p:spPr/>
        <p:txBody>
          <a:bodyPr/>
          <a:lstStyle/>
          <a:p>
            <a:fld id="{03B8BA23-BD00-4857-B603-DD487FFC396E}" type="slidenum">
              <a:rPr lang="zh-CN" altLang="en-US" smtClean="0"/>
              <a:t>100</a:t>
            </a:fld>
            <a:endParaRPr lang="zh-CN" altLang="en-US"/>
          </a:p>
        </p:txBody>
      </p:sp>
    </p:spTree>
    <p:extLst>
      <p:ext uri="{BB962C8B-B14F-4D97-AF65-F5344CB8AC3E}">
        <p14:creationId xmlns:p14="http://schemas.microsoft.com/office/powerpoint/2010/main" val="24016100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101</a:t>
            </a:fld>
            <a:endParaRPr kumimoji="1" lang="zh-CN" altLang="en-US"/>
          </a:p>
        </p:txBody>
      </p:sp>
    </p:spTree>
    <p:extLst>
      <p:ext uri="{BB962C8B-B14F-4D97-AF65-F5344CB8AC3E}">
        <p14:creationId xmlns:p14="http://schemas.microsoft.com/office/powerpoint/2010/main" val="3913653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a:extLst>
              <a:ext uri="{FF2B5EF4-FFF2-40B4-BE49-F238E27FC236}">
                <a16:creationId xmlns:a16="http://schemas.microsoft.com/office/drawing/2014/main" id="{6E1D9EEE-F78B-1B47-8D24-95A402A9D6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6" name="备注占位符 2">
            <a:extLst>
              <a:ext uri="{FF2B5EF4-FFF2-40B4-BE49-F238E27FC236}">
                <a16:creationId xmlns:a16="http://schemas.microsoft.com/office/drawing/2014/main" id="{C2D4766A-A8F3-6644-814F-7DB78ABCF7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p>
        </p:txBody>
      </p:sp>
      <p:sp>
        <p:nvSpPr>
          <p:cNvPr id="4" name="页眉占位符 3">
            <a:extLst>
              <a:ext uri="{FF2B5EF4-FFF2-40B4-BE49-F238E27FC236}">
                <a16:creationId xmlns:a16="http://schemas.microsoft.com/office/drawing/2014/main" id="{F7AB7403-99E5-9641-947F-F9F4C9BF44B8}"/>
              </a:ext>
            </a:extLst>
          </p:cNvPr>
          <p:cNvSpPr>
            <a:spLocks noGrp="1"/>
          </p:cNvSpPr>
          <p:nvPr>
            <p:ph type="hdr" sz="quarter"/>
          </p:nvPr>
        </p:nvSpPr>
        <p:spPr/>
        <p:txBody>
          <a:bodyPr/>
          <a:lstStyle/>
          <a:p>
            <a:pPr>
              <a:defRPr/>
            </a:pPr>
            <a:endParaRPr lang="zh-CN" altLang="en-US"/>
          </a:p>
        </p:txBody>
      </p:sp>
      <p:sp>
        <p:nvSpPr>
          <p:cNvPr id="36868" name="日期占位符 4">
            <a:extLst>
              <a:ext uri="{FF2B5EF4-FFF2-40B4-BE49-F238E27FC236}">
                <a16:creationId xmlns:a16="http://schemas.microsoft.com/office/drawing/2014/main" id="{2C0D9AEC-EDD8-FB4E-8625-3CCC03AEC25D}"/>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96C2DD67-6459-CC4F-98A1-9CD5D125E32E}" type="datetime1">
              <a:rPr kumimoji="0" lang="zh-CN" altLang="en-US" smtClean="0"/>
              <a:pPr>
                <a:spcBef>
                  <a:spcPct val="0"/>
                </a:spcBef>
              </a:pPr>
              <a:t>2021/6/30</a:t>
            </a:fld>
            <a:endParaRPr kumimoji="0" lang="zh-CN" altLang="en-US"/>
          </a:p>
        </p:txBody>
      </p:sp>
      <p:sp>
        <p:nvSpPr>
          <p:cNvPr id="6" name="页脚占位符 5">
            <a:extLst>
              <a:ext uri="{FF2B5EF4-FFF2-40B4-BE49-F238E27FC236}">
                <a16:creationId xmlns:a16="http://schemas.microsoft.com/office/drawing/2014/main" id="{40E60C91-80AA-7B4B-960E-46DFBE1F8274}"/>
              </a:ext>
            </a:extLst>
          </p:cNvPr>
          <p:cNvSpPr>
            <a:spLocks noGrp="1"/>
          </p:cNvSpPr>
          <p:nvPr>
            <p:ph type="ftr" sz="quarter" idx="4"/>
          </p:nvPr>
        </p:nvSpPr>
        <p:spPr/>
        <p:txBody>
          <a:bodyPr/>
          <a:lstStyle/>
          <a:p>
            <a:pPr>
              <a:defRPr/>
            </a:pPr>
            <a:endParaRPr lang="zh-CN" altLang="en-US"/>
          </a:p>
        </p:txBody>
      </p:sp>
      <p:sp>
        <p:nvSpPr>
          <p:cNvPr id="36870" name="灯片编号占位符 6">
            <a:extLst>
              <a:ext uri="{FF2B5EF4-FFF2-40B4-BE49-F238E27FC236}">
                <a16:creationId xmlns:a16="http://schemas.microsoft.com/office/drawing/2014/main" id="{0CBEE235-1BAA-3641-B9EC-01032199A9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6C7C4AB1-8BC1-7942-B24A-870ED02FAD30}" type="slidenum">
              <a:rPr kumimoji="0" lang="zh-CN" altLang="en-US"/>
              <a:pPr>
                <a:spcBef>
                  <a:spcPct val="0"/>
                </a:spcBef>
              </a:pPr>
              <a:t>19</a:t>
            </a:fld>
            <a:endParaRPr kumimoji="0" lang="zh-CN" altLang="en-US"/>
          </a:p>
        </p:txBody>
      </p:sp>
    </p:spTree>
    <p:extLst>
      <p:ext uri="{BB962C8B-B14F-4D97-AF65-F5344CB8AC3E}">
        <p14:creationId xmlns:p14="http://schemas.microsoft.com/office/powerpoint/2010/main" val="23213968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102</a:t>
            </a:fld>
            <a:endParaRPr kumimoji="1" lang="zh-CN" altLang="en-US"/>
          </a:p>
        </p:txBody>
      </p:sp>
    </p:spTree>
    <p:extLst>
      <p:ext uri="{BB962C8B-B14F-4D97-AF65-F5344CB8AC3E}">
        <p14:creationId xmlns:p14="http://schemas.microsoft.com/office/powerpoint/2010/main" val="3787281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a:extLst>
              <a:ext uri="{FF2B5EF4-FFF2-40B4-BE49-F238E27FC236}">
                <a16:creationId xmlns:a16="http://schemas.microsoft.com/office/drawing/2014/main" id="{F13624DE-1012-FA45-B02E-5EE6F6CA02D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4" name="备注占位符 2">
            <a:extLst>
              <a:ext uri="{FF2B5EF4-FFF2-40B4-BE49-F238E27FC236}">
                <a16:creationId xmlns:a16="http://schemas.microsoft.com/office/drawing/2014/main" id="{807273D9-D97B-CD43-B1AD-E4C8220BA6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p>
        </p:txBody>
      </p:sp>
      <p:sp>
        <p:nvSpPr>
          <p:cNvPr id="4" name="页眉占位符 3">
            <a:extLst>
              <a:ext uri="{FF2B5EF4-FFF2-40B4-BE49-F238E27FC236}">
                <a16:creationId xmlns:a16="http://schemas.microsoft.com/office/drawing/2014/main" id="{87088C14-89EA-704A-81E2-0FCB6A9B4B2D}"/>
              </a:ext>
            </a:extLst>
          </p:cNvPr>
          <p:cNvSpPr>
            <a:spLocks noGrp="1"/>
          </p:cNvSpPr>
          <p:nvPr>
            <p:ph type="hdr" sz="quarter"/>
          </p:nvPr>
        </p:nvSpPr>
        <p:spPr/>
        <p:txBody>
          <a:bodyPr/>
          <a:lstStyle/>
          <a:p>
            <a:pPr>
              <a:defRPr/>
            </a:pPr>
            <a:endParaRPr lang="zh-CN" altLang="en-US"/>
          </a:p>
        </p:txBody>
      </p:sp>
      <p:sp>
        <p:nvSpPr>
          <p:cNvPr id="38916" name="日期占位符 4">
            <a:extLst>
              <a:ext uri="{FF2B5EF4-FFF2-40B4-BE49-F238E27FC236}">
                <a16:creationId xmlns:a16="http://schemas.microsoft.com/office/drawing/2014/main" id="{89B8706F-128B-3B4D-B266-1D10EAA52683}"/>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C9AB396A-4847-E042-B661-7F079A9E3D3D}" type="datetime1">
              <a:rPr kumimoji="0" lang="zh-CN" altLang="en-US" smtClean="0"/>
              <a:pPr>
                <a:spcBef>
                  <a:spcPct val="0"/>
                </a:spcBef>
              </a:pPr>
              <a:t>2021/6/30</a:t>
            </a:fld>
            <a:endParaRPr kumimoji="0" lang="zh-CN" altLang="en-US"/>
          </a:p>
        </p:txBody>
      </p:sp>
      <p:sp>
        <p:nvSpPr>
          <p:cNvPr id="6" name="页脚占位符 5">
            <a:extLst>
              <a:ext uri="{FF2B5EF4-FFF2-40B4-BE49-F238E27FC236}">
                <a16:creationId xmlns:a16="http://schemas.microsoft.com/office/drawing/2014/main" id="{F6164B72-B927-4B4E-9EC7-91FE8CC5CACF}"/>
              </a:ext>
            </a:extLst>
          </p:cNvPr>
          <p:cNvSpPr>
            <a:spLocks noGrp="1"/>
          </p:cNvSpPr>
          <p:nvPr>
            <p:ph type="ftr" sz="quarter" idx="4"/>
          </p:nvPr>
        </p:nvSpPr>
        <p:spPr/>
        <p:txBody>
          <a:bodyPr/>
          <a:lstStyle/>
          <a:p>
            <a:pPr>
              <a:defRPr/>
            </a:pPr>
            <a:endParaRPr lang="zh-CN" altLang="en-US"/>
          </a:p>
        </p:txBody>
      </p:sp>
      <p:sp>
        <p:nvSpPr>
          <p:cNvPr id="38918" name="灯片编号占位符 6">
            <a:extLst>
              <a:ext uri="{FF2B5EF4-FFF2-40B4-BE49-F238E27FC236}">
                <a16:creationId xmlns:a16="http://schemas.microsoft.com/office/drawing/2014/main" id="{F7324D3E-7A1B-F64F-8E83-421F3B79DBF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82673782-1ED1-9A42-8DB5-3ECFC8BE1270}" type="slidenum">
              <a:rPr kumimoji="0" lang="zh-CN" altLang="en-US"/>
              <a:pPr>
                <a:spcBef>
                  <a:spcPct val="0"/>
                </a:spcBef>
              </a:pPr>
              <a:t>20</a:t>
            </a:fld>
            <a:endParaRPr kumimoji="0" lang="zh-CN" altLang="en-US"/>
          </a:p>
        </p:txBody>
      </p:sp>
    </p:spTree>
    <p:extLst>
      <p:ext uri="{BB962C8B-B14F-4D97-AF65-F5344CB8AC3E}">
        <p14:creationId xmlns:p14="http://schemas.microsoft.com/office/powerpoint/2010/main" val="1269726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4D88A179-12D0-734D-8BEA-9D63871D80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备注占位符 2">
            <a:extLst>
              <a:ext uri="{FF2B5EF4-FFF2-40B4-BE49-F238E27FC236}">
                <a16:creationId xmlns:a16="http://schemas.microsoft.com/office/drawing/2014/main" id="{CBC755C6-C3FB-3349-A6F6-3B31A67BB9C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p>
        </p:txBody>
      </p:sp>
      <p:sp>
        <p:nvSpPr>
          <p:cNvPr id="4" name="页眉占位符 3">
            <a:extLst>
              <a:ext uri="{FF2B5EF4-FFF2-40B4-BE49-F238E27FC236}">
                <a16:creationId xmlns:a16="http://schemas.microsoft.com/office/drawing/2014/main" id="{B3B5B03C-2A45-1A4B-9736-E5BEFA784D2A}"/>
              </a:ext>
            </a:extLst>
          </p:cNvPr>
          <p:cNvSpPr>
            <a:spLocks noGrp="1"/>
          </p:cNvSpPr>
          <p:nvPr>
            <p:ph type="hdr" sz="quarter"/>
          </p:nvPr>
        </p:nvSpPr>
        <p:spPr/>
        <p:txBody>
          <a:bodyPr/>
          <a:lstStyle/>
          <a:p>
            <a:pPr>
              <a:defRPr/>
            </a:pPr>
            <a:endParaRPr lang="zh-CN" altLang="en-US"/>
          </a:p>
        </p:txBody>
      </p:sp>
      <p:sp>
        <p:nvSpPr>
          <p:cNvPr id="40964" name="日期占位符 4">
            <a:extLst>
              <a:ext uri="{FF2B5EF4-FFF2-40B4-BE49-F238E27FC236}">
                <a16:creationId xmlns:a16="http://schemas.microsoft.com/office/drawing/2014/main" id="{937FEB55-A0A6-D645-BDCE-E120FC98C7A6}"/>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441E5066-F995-5242-9BDF-F1C143BD6BD6}" type="datetime1">
              <a:rPr kumimoji="0" lang="zh-CN" altLang="en-US" smtClean="0"/>
              <a:pPr>
                <a:spcBef>
                  <a:spcPct val="0"/>
                </a:spcBef>
              </a:pPr>
              <a:t>2021/6/30</a:t>
            </a:fld>
            <a:endParaRPr kumimoji="0" lang="zh-CN" altLang="en-US"/>
          </a:p>
        </p:txBody>
      </p:sp>
      <p:sp>
        <p:nvSpPr>
          <p:cNvPr id="6" name="页脚占位符 5">
            <a:extLst>
              <a:ext uri="{FF2B5EF4-FFF2-40B4-BE49-F238E27FC236}">
                <a16:creationId xmlns:a16="http://schemas.microsoft.com/office/drawing/2014/main" id="{BCB225B1-A0A0-D14C-B6C4-B727FA7AEEA7}"/>
              </a:ext>
            </a:extLst>
          </p:cNvPr>
          <p:cNvSpPr>
            <a:spLocks noGrp="1"/>
          </p:cNvSpPr>
          <p:nvPr>
            <p:ph type="ftr" sz="quarter" idx="4"/>
          </p:nvPr>
        </p:nvSpPr>
        <p:spPr/>
        <p:txBody>
          <a:bodyPr/>
          <a:lstStyle/>
          <a:p>
            <a:pPr>
              <a:defRPr/>
            </a:pPr>
            <a:endParaRPr lang="zh-CN" altLang="en-US"/>
          </a:p>
        </p:txBody>
      </p:sp>
      <p:sp>
        <p:nvSpPr>
          <p:cNvPr id="40966" name="灯片编号占位符 6">
            <a:extLst>
              <a:ext uri="{FF2B5EF4-FFF2-40B4-BE49-F238E27FC236}">
                <a16:creationId xmlns:a16="http://schemas.microsoft.com/office/drawing/2014/main" id="{2131E9D6-2E26-384D-9CAD-1CB33E2880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F5672126-6F7A-DA4F-BCCD-61F9A9598887}" type="slidenum">
              <a:rPr kumimoji="0" lang="zh-CN" altLang="en-US"/>
              <a:pPr>
                <a:spcBef>
                  <a:spcPct val="0"/>
                </a:spcBef>
              </a:pPr>
              <a:t>21</a:t>
            </a:fld>
            <a:endParaRPr kumimoji="0" lang="zh-CN" altLang="en-US"/>
          </a:p>
        </p:txBody>
      </p:sp>
    </p:spTree>
    <p:extLst>
      <p:ext uri="{BB962C8B-B14F-4D97-AF65-F5344CB8AC3E}">
        <p14:creationId xmlns:p14="http://schemas.microsoft.com/office/powerpoint/2010/main" val="3990811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DE0A66D-A9CC-490C-AD44-C4FB33AD2A76}" type="slidenum">
              <a:rPr lang="zh-CN" altLang="en-US" smtClean="0"/>
              <a:t>25</a:t>
            </a:fld>
            <a:endParaRPr lang="zh-CN" altLang="en-US"/>
          </a:p>
        </p:txBody>
      </p:sp>
    </p:spTree>
    <p:extLst>
      <p:ext uri="{BB962C8B-B14F-4D97-AF65-F5344CB8AC3E}">
        <p14:creationId xmlns:p14="http://schemas.microsoft.com/office/powerpoint/2010/main" val="386547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F6BE7C3-BA86-5149-B59B-08DE0E110647}" type="datetime1">
              <a:rPr kumimoji="1" lang="zh-CN" altLang="en-US" smtClean="0"/>
              <a:pPr/>
              <a:t>2021/6/28</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1356238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7817F6B-1185-8F45-B383-B7FDC294BBFB}" type="datetime1">
              <a:rPr kumimoji="1" lang="zh-CN" altLang="en-US" smtClean="0"/>
              <a:pPr/>
              <a:t>2021/6/28</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2073311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C69C5DB-B60B-9C41-9504-17391A11988E}" type="datetime1">
              <a:rPr kumimoji="1" lang="zh-CN" altLang="en-US" smtClean="0"/>
              <a:pPr/>
              <a:t>2021/6/28</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4274111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C8BEAD6-3F78-DF47-BD01-926DB9725EF2}" type="datetime1">
              <a:rPr kumimoji="1" lang="zh-CN" altLang="en-US" smtClean="0"/>
              <a:pPr/>
              <a:t>2021/6/28</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2646413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84FF739-9652-F443-8C64-11B953ED86E6}" type="datetime1">
              <a:rPr kumimoji="1" lang="zh-CN" altLang="en-US" smtClean="0"/>
              <a:pPr/>
              <a:t>2021/6/28</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335458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AF90E9B-69F4-1E45-A7A8-BFCAA45F17E1}" type="datetime1">
              <a:rPr kumimoji="1" lang="zh-CN" altLang="en-US" smtClean="0"/>
              <a:pPr/>
              <a:t>2021/6/28</a:t>
            </a:fld>
            <a:endParaRPr kumimoji="1" lang="zh-CN" altLang="en-US"/>
          </a:p>
        </p:txBody>
      </p:sp>
      <p:sp>
        <p:nvSpPr>
          <p:cNvPr id="6" name="Footer Placeholder 5"/>
          <p:cNvSpPr>
            <a:spLocks noGrp="1"/>
          </p:cNvSpPr>
          <p:nvPr>
            <p:ph type="ftr" sz="quarter" idx="11"/>
          </p:nvPr>
        </p:nvSpPr>
        <p:spPr/>
        <p:txBody>
          <a:bodyPr/>
          <a:lstStyle/>
          <a:p>
            <a:r>
              <a:rPr kumimoji="1" lang="zh-CN" altLang="en-US"/>
              <a:t>知识图谱概述</a:t>
            </a:r>
          </a:p>
        </p:txBody>
      </p:sp>
      <p:sp>
        <p:nvSpPr>
          <p:cNvPr id="7" name="Slide Number Placeholder 6"/>
          <p:cNvSpPr>
            <a:spLocks noGrp="1"/>
          </p:cNvSpPr>
          <p:nvPr>
            <p:ph type="sldNum" sz="quarter" idx="12"/>
          </p:nvPr>
        </p:nvSpPr>
        <p:spPr/>
        <p:txBody>
          <a:body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2053017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43D3F7C-2C4F-944C-B510-8EA42FD489E9}" type="datetime1">
              <a:rPr kumimoji="1" lang="zh-CN" altLang="en-US" smtClean="0"/>
              <a:pPr/>
              <a:t>2021/6/28</a:t>
            </a:fld>
            <a:endParaRPr kumimoji="1" lang="zh-CN" altLang="en-US"/>
          </a:p>
        </p:txBody>
      </p:sp>
      <p:sp>
        <p:nvSpPr>
          <p:cNvPr id="8" name="Footer Placeholder 7"/>
          <p:cNvSpPr>
            <a:spLocks noGrp="1"/>
          </p:cNvSpPr>
          <p:nvPr>
            <p:ph type="ftr" sz="quarter" idx="11"/>
          </p:nvPr>
        </p:nvSpPr>
        <p:spPr/>
        <p:txBody>
          <a:bodyPr/>
          <a:lstStyle/>
          <a:p>
            <a:r>
              <a:rPr kumimoji="1" lang="zh-CN" altLang="en-US"/>
              <a:t>知识图谱概述</a:t>
            </a:r>
          </a:p>
        </p:txBody>
      </p:sp>
      <p:sp>
        <p:nvSpPr>
          <p:cNvPr id="9" name="Slide Number Placeholder 8"/>
          <p:cNvSpPr>
            <a:spLocks noGrp="1"/>
          </p:cNvSpPr>
          <p:nvPr>
            <p:ph type="sldNum" sz="quarter" idx="12"/>
          </p:nvPr>
        </p:nvSpPr>
        <p:spPr/>
        <p:txBody>
          <a:body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2320393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3D72B28-6B57-0346-B73B-618B6E377EEC}" type="datetime1">
              <a:rPr kumimoji="1" lang="zh-CN" altLang="en-US" smtClean="0"/>
              <a:pPr/>
              <a:t>2021/6/28</a:t>
            </a:fld>
            <a:endParaRPr kumimoji="1" lang="zh-CN" altLang="en-US"/>
          </a:p>
        </p:txBody>
      </p:sp>
      <p:sp>
        <p:nvSpPr>
          <p:cNvPr id="4" name="Footer Placeholder 3"/>
          <p:cNvSpPr>
            <a:spLocks noGrp="1"/>
          </p:cNvSpPr>
          <p:nvPr>
            <p:ph type="ftr" sz="quarter" idx="11"/>
          </p:nvPr>
        </p:nvSpPr>
        <p:spPr/>
        <p:txBody>
          <a:bodyPr/>
          <a:lstStyle/>
          <a:p>
            <a:r>
              <a:rPr kumimoji="1" lang="zh-CN" altLang="en-US"/>
              <a:t>知识图谱概述</a:t>
            </a:r>
          </a:p>
        </p:txBody>
      </p:sp>
      <p:sp>
        <p:nvSpPr>
          <p:cNvPr id="5" name="Slide Number Placeholder 4"/>
          <p:cNvSpPr>
            <a:spLocks noGrp="1"/>
          </p:cNvSpPr>
          <p:nvPr>
            <p:ph type="sldNum" sz="quarter" idx="12"/>
          </p:nvPr>
        </p:nvSpPr>
        <p:spPr/>
        <p:txBody>
          <a:body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52695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62C429-BCA5-4044-B4A7-9A790DF49A5E}" type="datetime1">
              <a:rPr kumimoji="1" lang="zh-CN" altLang="en-US" smtClean="0"/>
              <a:pPr/>
              <a:t>2021/6/28</a:t>
            </a:fld>
            <a:endParaRPr kumimoji="1" lang="zh-CN" altLang="en-US"/>
          </a:p>
        </p:txBody>
      </p:sp>
      <p:sp>
        <p:nvSpPr>
          <p:cNvPr id="3" name="Footer Placeholder 2"/>
          <p:cNvSpPr>
            <a:spLocks noGrp="1"/>
          </p:cNvSpPr>
          <p:nvPr>
            <p:ph type="ftr" sz="quarter" idx="11"/>
          </p:nvPr>
        </p:nvSpPr>
        <p:spPr/>
        <p:txBody>
          <a:bodyPr/>
          <a:lstStyle/>
          <a:p>
            <a:r>
              <a:rPr kumimoji="1" lang="zh-CN" altLang="en-US"/>
              <a:t>知识图谱概述</a:t>
            </a:r>
          </a:p>
        </p:txBody>
      </p:sp>
      <p:sp>
        <p:nvSpPr>
          <p:cNvPr id="4" name="Slide Number Placeholder 3"/>
          <p:cNvSpPr>
            <a:spLocks noGrp="1"/>
          </p:cNvSpPr>
          <p:nvPr>
            <p:ph type="sldNum" sz="quarter" idx="12"/>
          </p:nvPr>
        </p:nvSpPr>
        <p:spPr/>
        <p:txBody>
          <a:body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3070408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2F37415-C93F-EA46-973D-DE316C563942}" type="datetime1">
              <a:rPr kumimoji="1" lang="zh-CN" altLang="en-US" smtClean="0"/>
              <a:pPr/>
              <a:t>2021/6/28</a:t>
            </a:fld>
            <a:endParaRPr kumimoji="1" lang="zh-CN" altLang="en-US"/>
          </a:p>
        </p:txBody>
      </p:sp>
      <p:sp>
        <p:nvSpPr>
          <p:cNvPr id="6" name="Footer Placeholder 5"/>
          <p:cNvSpPr>
            <a:spLocks noGrp="1"/>
          </p:cNvSpPr>
          <p:nvPr>
            <p:ph type="ftr" sz="quarter" idx="11"/>
          </p:nvPr>
        </p:nvSpPr>
        <p:spPr/>
        <p:txBody>
          <a:bodyPr/>
          <a:lstStyle/>
          <a:p>
            <a:r>
              <a:rPr kumimoji="1" lang="zh-CN" altLang="en-US"/>
              <a:t>知识图谱概述</a:t>
            </a:r>
          </a:p>
        </p:txBody>
      </p:sp>
      <p:sp>
        <p:nvSpPr>
          <p:cNvPr id="7" name="Slide Number Placeholder 6"/>
          <p:cNvSpPr>
            <a:spLocks noGrp="1"/>
          </p:cNvSpPr>
          <p:nvPr>
            <p:ph type="sldNum" sz="quarter" idx="12"/>
          </p:nvPr>
        </p:nvSpPr>
        <p:spPr/>
        <p:txBody>
          <a:body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2292646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E8BC70D-9776-584D-9E83-D4C1DE00E7E1}" type="datetime1">
              <a:rPr kumimoji="1" lang="zh-CN" altLang="en-US" smtClean="0"/>
              <a:pPr/>
              <a:t>2021/6/28</a:t>
            </a:fld>
            <a:endParaRPr kumimoji="1" lang="zh-CN" altLang="en-US"/>
          </a:p>
        </p:txBody>
      </p:sp>
      <p:sp>
        <p:nvSpPr>
          <p:cNvPr id="6" name="Footer Placeholder 5"/>
          <p:cNvSpPr>
            <a:spLocks noGrp="1"/>
          </p:cNvSpPr>
          <p:nvPr>
            <p:ph type="ftr" sz="quarter" idx="11"/>
          </p:nvPr>
        </p:nvSpPr>
        <p:spPr/>
        <p:txBody>
          <a:bodyPr/>
          <a:lstStyle/>
          <a:p>
            <a:r>
              <a:rPr kumimoji="1" lang="zh-CN" altLang="en-US"/>
              <a:t>知识图谱概述</a:t>
            </a:r>
          </a:p>
        </p:txBody>
      </p:sp>
      <p:sp>
        <p:nvSpPr>
          <p:cNvPr id="7" name="Slide Number Placeholder 6"/>
          <p:cNvSpPr>
            <a:spLocks noGrp="1"/>
          </p:cNvSpPr>
          <p:nvPr>
            <p:ph type="sldNum" sz="quarter" idx="12"/>
          </p:nvPr>
        </p:nvSpPr>
        <p:spPr/>
        <p:txBody>
          <a:body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144623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3A11608-044C-8848-BAB5-E6EAFF48003A}" type="datetime1">
              <a:rPr kumimoji="1" lang="zh-CN" altLang="en-US" smtClean="0"/>
              <a:pPr/>
              <a:t>2021/6/28</a:t>
            </a:fld>
            <a:endParaRPr kumimoji="1"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kumimoji="1" lang="zh-CN" altLang="en-US"/>
              <a:t>知识图谱概述</a:t>
            </a: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28449385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175.png"/><Relationship Id="rId4" Type="http://schemas.openxmlformats.org/officeDocument/2006/relationships/image" Target="../media/image174.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7.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7.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8.e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9.emf"/><Relationship Id="rId4"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0.emf"/><Relationship Id="rId4"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2.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31.emf"/><Relationship Id="rId4"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3.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image" Target="../media/image31.emf"/><Relationship Id="rId4" Type="http://schemas.openxmlformats.org/officeDocument/2006/relationships/oleObject" Target="../embeddings/oleObject8.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3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9.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72.png"/><Relationship Id="rId15" Type="http://schemas.openxmlformats.org/officeDocument/2006/relationships/image" Target="../media/image81.png"/><Relationship Id="rId10" Type="http://schemas.openxmlformats.org/officeDocument/2006/relationships/image" Target="../media/image52.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92.png"/><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09.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104.png"/><Relationship Id="rId4" Type="http://schemas.openxmlformats.org/officeDocument/2006/relationships/image" Target="../media/image103.png"/></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8.png"/><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notesSlide" Target="../notesSlides/notesSlide38.xml"/><Relationship Id="rId7" Type="http://schemas.openxmlformats.org/officeDocument/2006/relationships/image" Target="../media/image105.png"/><Relationship Id="rId12" Type="http://schemas.openxmlformats.org/officeDocument/2006/relationships/image" Target="../media/image118.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101.png"/><Relationship Id="rId11" Type="http://schemas.openxmlformats.org/officeDocument/2006/relationships/image" Target="../media/image117.png"/><Relationship Id="rId5" Type="http://schemas.openxmlformats.org/officeDocument/2006/relationships/image" Target="../media/image100.png"/><Relationship Id="rId10" Type="http://schemas.openxmlformats.org/officeDocument/2006/relationships/image" Target="../media/image116.png"/><Relationship Id="rId4" Type="http://schemas.openxmlformats.org/officeDocument/2006/relationships/image" Target="../media/image98.png"/><Relationship Id="rId9" Type="http://schemas.openxmlformats.org/officeDocument/2006/relationships/image" Target="../media/image115.png"/></Relationships>
</file>

<file path=ppt/slides/_rels/slide66.xml.rels><?xml version="1.0" encoding="UTF-8" standalone="yes"?>
<Relationships xmlns="http://schemas.openxmlformats.org/package/2006/relationships"><Relationship Id="rId8" Type="http://schemas.openxmlformats.org/officeDocument/2006/relationships/image" Target="../media/image119.emf"/><Relationship Id="rId3" Type="http://schemas.openxmlformats.org/officeDocument/2006/relationships/hyperlink" Target="http://en.wikipedia.org/wiki/Best-first_search" TargetMode="External"/><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hyperlink" Target="http://en.wikipedia.org/wiki/Priority_queue" TargetMode="External"/><Relationship Id="rId5" Type="http://schemas.openxmlformats.org/officeDocument/2006/relationships/hyperlink" Target="http://en.wikipedia.org/wiki/Goal_node" TargetMode="External"/><Relationship Id="rId4" Type="http://schemas.openxmlformats.org/officeDocument/2006/relationships/hyperlink" Target="http://en.wikipedia.org/wiki/Node_(graph_theory)" TargetMode="External"/></Relationships>
</file>

<file path=ppt/slides/_rels/slide6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notesSlide" Target="../notesSlides/notesSlide39.xml"/><Relationship Id="rId7" Type="http://schemas.openxmlformats.org/officeDocument/2006/relationships/image" Target="../media/image123.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25.png"/></Relationships>
</file>

<file path=ppt/slides/_rels/slide6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10.png"/><Relationship Id="rId7" Type="http://schemas.openxmlformats.org/officeDocument/2006/relationships/image" Target="../media/image127.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126.emf"/><Relationship Id="rId4" Type="http://schemas.openxmlformats.org/officeDocument/2006/relationships/oleObject" Target="../embeddings/oleObject11.bin"/></Relationships>
</file>

<file path=ppt/slides/_rels/slide7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10.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7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210.png"/><Relationship Id="rId7" Type="http://schemas.openxmlformats.org/officeDocument/2006/relationships/diagramQuickStyle" Target="../diagrams/quickStyle1.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250.png"/><Relationship Id="rId9" Type="http://schemas.microsoft.com/office/2007/relationships/diagramDrawing" Target="../diagrams/drawing1.xml"/></Relationships>
</file>

<file path=ppt/slides/_rels/slide73.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Colors" Target="../diagrams/colors3.xml"/><Relationship Id="rId3" Type="http://schemas.openxmlformats.org/officeDocument/2006/relationships/image" Target="../media/image1210.png"/><Relationship Id="rId7" Type="http://schemas.openxmlformats.org/officeDocument/2006/relationships/diagramQuickStyle" Target="../diagrams/quickStyle2.xml"/><Relationship Id="rId12" Type="http://schemas.openxmlformats.org/officeDocument/2006/relationships/diagramQuickStyle" Target="../diagrams/quickStyle3.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diagramLayout" Target="../diagrams/layout3.xml"/><Relationship Id="rId5" Type="http://schemas.openxmlformats.org/officeDocument/2006/relationships/diagramData" Target="../diagrams/data2.xml"/><Relationship Id="rId10" Type="http://schemas.openxmlformats.org/officeDocument/2006/relationships/diagramData" Target="../diagrams/data3.xml"/><Relationship Id="rId4" Type="http://schemas.openxmlformats.org/officeDocument/2006/relationships/image" Target="../media/image134.jpeg"/><Relationship Id="rId9" Type="http://schemas.microsoft.com/office/2007/relationships/diagramDrawing" Target="../diagrams/drawing2.xml"/><Relationship Id="rId14" Type="http://schemas.microsoft.com/office/2007/relationships/diagramDrawing" Target="../diagrams/drawing3.xml"/></Relationships>
</file>

<file path=ppt/slides/_rels/slide74.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210.png"/></Relationships>
</file>

<file path=ppt/slides/_rels/slide75.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41.e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40.emf"/><Relationship Id="rId5" Type="http://schemas.openxmlformats.org/officeDocument/2006/relationships/oleObject" Target="../embeddings/oleObject14.bin"/><Relationship Id="rId4" Type="http://schemas.openxmlformats.org/officeDocument/2006/relationships/image" Target="../media/image139.emf"/></Relationships>
</file>

<file path=ppt/slides/_rels/slide7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43.emf"/><Relationship Id="rId5" Type="http://schemas.openxmlformats.org/officeDocument/2006/relationships/oleObject" Target="../embeddings/oleObject17.bin"/><Relationship Id="rId4" Type="http://schemas.openxmlformats.org/officeDocument/2006/relationships/image" Target="../media/image142.emf"/></Relationships>
</file>

<file path=ppt/slides/_rels/slide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4.jpe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84.xml.rels><?xml version="1.0" encoding="UTF-8" standalone="yes"?>
<Relationships xmlns="http://schemas.openxmlformats.org/package/2006/relationships"><Relationship Id="rId3" Type="http://schemas.openxmlformats.org/officeDocument/2006/relationships/image" Target="../media/image147.jpeg"/><Relationship Id="rId7" Type="http://schemas.openxmlformats.org/officeDocument/2006/relationships/image" Target="../media/image146.e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145.emf"/><Relationship Id="rId4" Type="http://schemas.openxmlformats.org/officeDocument/2006/relationships/oleObject" Target="../embeddings/oleObject18.bin"/></Relationships>
</file>

<file path=ppt/slides/_rels/slide85.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86.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8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50.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152.png"/><Relationship Id="rId4" Type="http://schemas.openxmlformats.org/officeDocument/2006/relationships/image" Target="../media/image151.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155.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20.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157.png"/><Relationship Id="rId4" Type="http://schemas.openxmlformats.org/officeDocument/2006/relationships/image" Target="../media/image156.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158.png"/></Relationships>
</file>

<file path=ppt/slides/_rels/slide93.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notesSlide" Target="../notesSlides/notesSlide51.xml"/><Relationship Id="rId7" Type="http://schemas.openxmlformats.org/officeDocument/2006/relationships/image" Target="../media/image162.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165.png"/><Relationship Id="rId4" Type="http://schemas.openxmlformats.org/officeDocument/2006/relationships/image" Target="../media/image164.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0.xml"/><Relationship Id="rId5" Type="http://schemas.openxmlformats.org/officeDocument/2006/relationships/image" Target="../media/image167.png"/><Relationship Id="rId4" Type="http://schemas.openxmlformats.org/officeDocument/2006/relationships/image" Target="../media/image166.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70.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172.png"/><Relationship Id="rId4" Type="http://schemas.openxmlformats.org/officeDocument/2006/relationships/image" Target="../media/image171.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427207" y="1637497"/>
            <a:ext cx="8427027" cy="854080"/>
          </a:xfrm>
          <a:prstGeom prst="rect">
            <a:avLst/>
          </a:prstGeom>
          <a:noFill/>
        </p:spPr>
        <p:txBody>
          <a:bodyPr wrap="square" rtlCol="0">
            <a:spAutoFit/>
          </a:bodyPr>
          <a:lstStyle/>
          <a:p>
            <a:pPr algn="ctr"/>
            <a:r>
              <a:rPr kumimoji="1" lang="en-US" altLang="zh-CN" sz="4950" spc="600" dirty="0">
                <a:solidFill>
                  <a:srgbClr val="C00000"/>
                </a:solidFill>
                <a:latin typeface="Times New Roman" panose="02020603050405020304" pitchFamily="18" charset="0"/>
                <a:ea typeface="Heiti SC Medium" pitchFamily="2" charset="-128"/>
                <a:cs typeface="Times New Roman" panose="02020603050405020304" pitchFamily="18" charset="0"/>
              </a:rPr>
              <a:t>(sub)graph</a:t>
            </a:r>
            <a:r>
              <a:rPr kumimoji="1" lang="zh-CN" altLang="en-US" sz="4950" spc="600" dirty="0">
                <a:solidFill>
                  <a:srgbClr val="C00000"/>
                </a:solidFill>
                <a:latin typeface="Times New Roman" panose="02020603050405020304" pitchFamily="18" charset="0"/>
                <a:ea typeface="Heiti SC Medium" pitchFamily="2" charset="-128"/>
                <a:cs typeface="Times New Roman" panose="02020603050405020304" pitchFamily="18" charset="0"/>
              </a:rPr>
              <a:t> </a:t>
            </a:r>
            <a:r>
              <a:rPr kumimoji="1" lang="en-US" altLang="zh-CN" sz="4950" spc="600" dirty="0">
                <a:solidFill>
                  <a:srgbClr val="C00000"/>
                </a:solidFill>
                <a:latin typeface="Times New Roman" panose="02020603050405020304" pitchFamily="18" charset="0"/>
                <a:ea typeface="Heiti SC Medium" pitchFamily="2" charset="-128"/>
                <a:cs typeface="Times New Roman" panose="02020603050405020304" pitchFamily="18" charset="0"/>
              </a:rPr>
              <a:t>Match</a:t>
            </a:r>
            <a:endParaRPr kumimoji="1" lang="zh-CN" altLang="en-US" sz="4950" spc="600" dirty="0">
              <a:solidFill>
                <a:srgbClr val="C00000"/>
              </a:solidFill>
              <a:latin typeface="Times New Roman" panose="02020603050405020304" pitchFamily="18" charset="0"/>
              <a:ea typeface="Heiti SC Medium" pitchFamily="2" charset="-128"/>
              <a:cs typeface="Times New Roman" panose="02020603050405020304" pitchFamily="18" charset="0"/>
            </a:endParaRPr>
          </a:p>
        </p:txBody>
      </p:sp>
      <p:sp>
        <p:nvSpPr>
          <p:cNvPr id="8" name="文本框 7"/>
          <p:cNvSpPr txBox="1"/>
          <p:nvPr/>
        </p:nvSpPr>
        <p:spPr>
          <a:xfrm>
            <a:off x="3169227" y="3519870"/>
            <a:ext cx="3007329" cy="646331"/>
          </a:xfrm>
          <a:prstGeom prst="rect">
            <a:avLst/>
          </a:prstGeom>
          <a:noFill/>
        </p:spPr>
        <p:txBody>
          <a:bodyPr wrap="square" rtlCol="0">
            <a:spAutoFit/>
          </a:bodyPr>
          <a:lstStyle/>
          <a:p>
            <a:pPr algn="ctr"/>
            <a:r>
              <a:rPr kumimoji="1" lang="en-US" altLang="zh-CN" sz="1800" dirty="0">
                <a:latin typeface="Apple Chancery" panose="03020702040506060504" pitchFamily="66" charset="-79"/>
                <a:ea typeface="报隶-简" panose="02010600040101010101" pitchFamily="2" charset="-122"/>
                <a:cs typeface="Apple Chancery" panose="03020702040506060504" pitchFamily="66" charset="-79"/>
              </a:rPr>
              <a:t>Lei</a:t>
            </a:r>
            <a:r>
              <a:rPr kumimoji="1" lang="zh-CN" altLang="en-US" sz="1800" dirty="0">
                <a:latin typeface="Apple Chancery" panose="03020702040506060504" pitchFamily="66" charset="-79"/>
                <a:ea typeface="报隶-简" panose="02010600040101010101" pitchFamily="2" charset="-122"/>
                <a:cs typeface="Apple Chancery" panose="03020702040506060504" pitchFamily="66" charset="-79"/>
              </a:rPr>
              <a:t> </a:t>
            </a:r>
            <a:r>
              <a:rPr kumimoji="1" lang="en-US" altLang="zh-CN" sz="1800" dirty="0">
                <a:latin typeface="Apple Chancery" panose="03020702040506060504" pitchFamily="66" charset="-79"/>
                <a:ea typeface="报隶-简" panose="02010600040101010101" pitchFamily="2" charset="-122"/>
                <a:cs typeface="Apple Chancery" panose="03020702040506060504" pitchFamily="66" charset="-79"/>
              </a:rPr>
              <a:t>Zou</a:t>
            </a:r>
          </a:p>
          <a:p>
            <a:pPr algn="ctr"/>
            <a:r>
              <a:rPr kumimoji="1" lang="en-US" altLang="zh-CN" dirty="0">
                <a:latin typeface="Apple Chancery" panose="03020702040506060504" pitchFamily="66" charset="-79"/>
                <a:ea typeface="报隶-简" panose="02010600040101010101" pitchFamily="2" charset="-122"/>
                <a:cs typeface="Apple Chancery" panose="03020702040506060504" pitchFamily="66" charset="-79"/>
              </a:rPr>
              <a:t>Peking</a:t>
            </a:r>
            <a:r>
              <a:rPr kumimoji="1" lang="zh-CN" altLang="en-US" dirty="0">
                <a:latin typeface="Apple Chancery" panose="03020702040506060504" pitchFamily="66" charset="-79"/>
                <a:ea typeface="报隶-简" panose="02010600040101010101" pitchFamily="2" charset="-122"/>
                <a:cs typeface="Apple Chancery" panose="03020702040506060504" pitchFamily="66" charset="-79"/>
              </a:rPr>
              <a:t> </a:t>
            </a:r>
            <a:r>
              <a:rPr kumimoji="1" lang="en-US" altLang="zh-CN" dirty="0">
                <a:latin typeface="Apple Chancery" panose="03020702040506060504" pitchFamily="66" charset="-79"/>
                <a:ea typeface="报隶-简" panose="02010600040101010101" pitchFamily="2" charset="-122"/>
                <a:cs typeface="Apple Chancery" panose="03020702040506060504" pitchFamily="66" charset="-79"/>
              </a:rPr>
              <a:t>University</a:t>
            </a:r>
            <a:endParaRPr kumimoji="1" lang="zh-CN" altLang="en-US" sz="1800" dirty="0">
              <a:latin typeface="Apple Chancery" panose="03020702040506060504" pitchFamily="66" charset="-79"/>
              <a:ea typeface="报隶-简" panose="02010600040101010101" pitchFamily="2" charset="-122"/>
              <a:cs typeface="Apple Chancery" panose="03020702040506060504" pitchFamily="66" charset="-79"/>
            </a:endParaRPr>
          </a:p>
        </p:txBody>
      </p:sp>
      <p:sp>
        <p:nvSpPr>
          <p:cNvPr id="11" name="文本框 10"/>
          <p:cNvSpPr txBox="1"/>
          <p:nvPr/>
        </p:nvSpPr>
        <p:spPr>
          <a:xfrm>
            <a:off x="4123773" y="4308642"/>
            <a:ext cx="1249060" cy="248209"/>
          </a:xfrm>
          <a:prstGeom prst="rect">
            <a:avLst/>
          </a:prstGeom>
          <a:noFill/>
        </p:spPr>
        <p:txBody>
          <a:bodyPr wrap="none" rtlCol="0">
            <a:spAutoFit/>
          </a:bodyPr>
          <a:lstStyle/>
          <a:p>
            <a:r>
              <a:rPr kumimoji="1" lang="en-US" altLang="zh-CN" sz="1013" i="1" u="sng" dirty="0">
                <a:solidFill>
                  <a:schemeClr val="accent1"/>
                </a:solidFill>
              </a:rPr>
              <a:t>zoulei@pku.edu.cn</a:t>
            </a:r>
            <a:endParaRPr kumimoji="1" lang="zh-CN" altLang="en-US" sz="1013" i="1" u="sng" dirty="0">
              <a:solidFill>
                <a:schemeClr val="accent1"/>
              </a:solidFill>
            </a:endParaRPr>
          </a:p>
        </p:txBody>
      </p:sp>
      <p:cxnSp>
        <p:nvCxnSpPr>
          <p:cNvPr id="20" name="直线连接符 19"/>
          <p:cNvCxnSpPr/>
          <p:nvPr/>
        </p:nvCxnSpPr>
        <p:spPr>
          <a:xfrm>
            <a:off x="756690" y="3128966"/>
            <a:ext cx="7768063" cy="0"/>
          </a:xfrm>
          <a:prstGeom prst="line">
            <a:avLst/>
          </a:prstGeom>
          <a:ln>
            <a:solidFill>
              <a:schemeClr val="dk1"/>
            </a:solidFill>
          </a:ln>
        </p:spPr>
        <p:style>
          <a:lnRef idx="1">
            <a:schemeClr val="dk1"/>
          </a:lnRef>
          <a:fillRef idx="0">
            <a:schemeClr val="dk1"/>
          </a:fillRef>
          <a:effectRef idx="0">
            <a:schemeClr val="dk1"/>
          </a:effectRef>
          <a:fontRef idx="minor">
            <a:schemeClr val="tx1"/>
          </a:fontRef>
        </p:style>
      </p:cxnSp>
      <p:pic>
        <p:nvPicPr>
          <p:cNvPr id="1026" name="Picture 2" descr="https://timgsa.baidu.com/timg?image&amp;quality=80&amp;size=b9999_10000&amp;sec=1563639073604&amp;di=b34d8696196e91dd429f9aa945198a08&amp;imgtype=0&amp;src=http%3A%2F%2Fphoto.16pic.com%2F00%2F01%2F41%2F16pic_141244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177" y="114078"/>
            <a:ext cx="1883320" cy="11821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2" name="文本框 11"/>
          <p:cNvSpPr txBox="1"/>
          <p:nvPr/>
        </p:nvSpPr>
        <p:spPr>
          <a:xfrm>
            <a:off x="380179" y="1718946"/>
            <a:ext cx="886781" cy="323165"/>
          </a:xfrm>
          <a:prstGeom prst="rect">
            <a:avLst/>
          </a:prstGeom>
          <a:noFill/>
        </p:spPr>
        <p:txBody>
          <a:bodyPr wrap="none" rtlCol="0">
            <a:spAutoFit/>
          </a:bodyPr>
          <a:lstStyle/>
          <a:p>
            <a:pPr algn="l"/>
            <a:r>
              <a:rPr kumimoji="1" lang="en-US" altLang="zh-CN" sz="1500" dirty="0">
                <a:latin typeface="+mn-ea"/>
                <a:sym typeface="+mn-ea"/>
              </a:rPr>
              <a:t>Gremlin</a:t>
            </a:r>
            <a:r>
              <a:rPr kumimoji="1" lang="zh-CN" altLang="en-US" sz="1500" dirty="0">
                <a:latin typeface="+mn-ea"/>
                <a:sym typeface="+mn-ea"/>
              </a:rPr>
              <a:t> </a:t>
            </a:r>
            <a:endParaRPr kumimoji="1" lang="zh-CN" altLang="en-US" sz="1500" dirty="0">
              <a:latin typeface="Heiti SC Medium" pitchFamily="2" charset="-128"/>
              <a:ea typeface="Heiti SC Medium" pitchFamily="2" charset="-128"/>
            </a:endParaRPr>
          </a:p>
        </p:txBody>
      </p:sp>
      <p:sp>
        <p:nvSpPr>
          <p:cNvPr id="2" name="文本框 1"/>
          <p:cNvSpPr txBox="1"/>
          <p:nvPr/>
        </p:nvSpPr>
        <p:spPr>
          <a:xfrm>
            <a:off x="350835" y="1985641"/>
            <a:ext cx="4555808" cy="323165"/>
          </a:xfrm>
          <a:prstGeom prst="rect">
            <a:avLst/>
          </a:prstGeom>
          <a:noFill/>
        </p:spPr>
        <p:txBody>
          <a:bodyPr wrap="square" rtlCol="0">
            <a:spAutoFit/>
          </a:bodyPr>
          <a:lstStyle/>
          <a:p>
            <a:pPr algn="l"/>
            <a:r>
              <a:rPr lang="en-US" altLang="zh-CN" sz="1500" b="1" dirty="0">
                <a:latin typeface="+mn-ea"/>
                <a:sym typeface="+mn-ea"/>
              </a:rPr>
              <a:t>e.g.</a:t>
            </a:r>
            <a:endParaRPr lang="zh-CN" altLang="en-US" sz="1500" b="1" dirty="0">
              <a:latin typeface="+mn-ea"/>
              <a:sym typeface="+mn-ea"/>
            </a:endParaRPr>
          </a:p>
        </p:txBody>
      </p:sp>
      <p:sp>
        <p:nvSpPr>
          <p:cNvPr id="6" name="文本框 5"/>
          <p:cNvSpPr txBox="1"/>
          <p:nvPr/>
        </p:nvSpPr>
        <p:spPr>
          <a:xfrm>
            <a:off x="380179" y="2495709"/>
            <a:ext cx="7974330" cy="1307089"/>
          </a:xfrm>
          <a:prstGeom prst="rect">
            <a:avLst/>
          </a:prstGeom>
          <a:noFill/>
        </p:spPr>
        <p:txBody>
          <a:bodyPr wrap="square" rtlCol="0" anchor="t">
            <a:spAutoFit/>
          </a:bodyPr>
          <a:lstStyle/>
          <a:p>
            <a:pPr algn="l" fontAlgn="auto">
              <a:lnSpc>
                <a:spcPct val="150000"/>
              </a:lnSpc>
            </a:pPr>
            <a:r>
              <a:rPr lang="en-US" altLang="zh-CN" sz="1350" b="1" dirty="0" err="1">
                <a:latin typeface="Cambria Math" panose="02040503050406030204" charset="0"/>
                <a:cs typeface="Cambria Math" panose="02040503050406030204" charset="0"/>
                <a:sym typeface="+mn-ea"/>
              </a:rPr>
              <a:t>g.V</a:t>
            </a:r>
            <a:r>
              <a:rPr lang="en-US" altLang="zh-CN" sz="1350" b="1" dirty="0">
                <a:latin typeface="Cambria Math" panose="02040503050406030204" charset="0"/>
                <a:cs typeface="Cambria Math" panose="02040503050406030204" charset="0"/>
                <a:sym typeface="+mn-ea"/>
              </a:rPr>
              <a:t>().</a:t>
            </a:r>
            <a:r>
              <a:rPr lang="en-US" altLang="zh-CN" sz="1350" b="1" dirty="0">
                <a:solidFill>
                  <a:srgbClr val="FF0000"/>
                </a:solidFill>
                <a:latin typeface="Cambria Math" panose="02040503050406030204" charset="0"/>
                <a:cs typeface="Cambria Math" panose="02040503050406030204" charset="0"/>
                <a:sym typeface="+mn-ea"/>
              </a:rPr>
              <a:t>match</a:t>
            </a:r>
            <a:r>
              <a:rPr lang="en-US" altLang="zh-CN" sz="1350" b="1" dirty="0">
                <a:latin typeface="Cambria Math" panose="02040503050406030204" charset="0"/>
                <a:cs typeface="Cambria Math" panose="02040503050406030204" charset="0"/>
                <a:sym typeface="+mn-ea"/>
              </a:rPr>
              <a:t>(</a:t>
            </a:r>
          </a:p>
          <a:p>
            <a:pPr algn="l" fontAlgn="auto">
              <a:lnSpc>
                <a:spcPct val="150000"/>
              </a:lnSpc>
            </a:pPr>
            <a:r>
              <a:rPr lang="en-US" altLang="zh-CN" sz="1350" b="1" dirty="0">
                <a:solidFill>
                  <a:srgbClr val="FF0000"/>
                </a:solidFill>
                <a:latin typeface="Cambria Math" panose="02040503050406030204" charset="0"/>
                <a:cs typeface="Cambria Math" panose="02040503050406030204" charset="0"/>
                <a:sym typeface="+mn-ea"/>
              </a:rPr>
              <a:t>__.as(”a”).in(”</a:t>
            </a:r>
            <a:r>
              <a:rPr lang="en-US" altLang="zh-CN" sz="1350" b="1" dirty="0" err="1">
                <a:solidFill>
                  <a:srgbClr val="FF0000"/>
                </a:solidFill>
                <a:latin typeface="Cambria Math" panose="02040503050406030204" charset="0"/>
                <a:cs typeface="Cambria Math" panose="02040503050406030204" charset="0"/>
                <a:sym typeface="+mn-ea"/>
              </a:rPr>
              <a:t>influencedBy</a:t>
            </a:r>
            <a:r>
              <a:rPr lang="en-US" altLang="zh-CN" sz="1350" b="1" dirty="0">
                <a:solidFill>
                  <a:srgbClr val="FF0000"/>
                </a:solidFill>
                <a:latin typeface="Cambria Math" panose="02040503050406030204" charset="0"/>
                <a:cs typeface="Cambria Math" panose="02040503050406030204" charset="0"/>
                <a:sym typeface="+mn-ea"/>
              </a:rPr>
              <a:t>”).as(”b”),</a:t>
            </a:r>
          </a:p>
          <a:p>
            <a:pPr algn="l" fontAlgn="auto">
              <a:lnSpc>
                <a:spcPct val="150000"/>
              </a:lnSpc>
            </a:pPr>
            <a:r>
              <a:rPr lang="en-US" altLang="zh-CN" sz="1350" b="1" dirty="0">
                <a:solidFill>
                  <a:srgbClr val="FF0000"/>
                </a:solidFill>
                <a:latin typeface="Cambria Math" panose="02040503050406030204" charset="0"/>
                <a:cs typeface="Cambria Math" panose="02040503050406030204" charset="0"/>
                <a:sym typeface="+mn-ea"/>
              </a:rPr>
              <a:t>__.as(”b”).out(”</a:t>
            </a:r>
            <a:r>
              <a:rPr lang="en-US" altLang="zh-CN" sz="1350" b="1" dirty="0" err="1">
                <a:solidFill>
                  <a:srgbClr val="FF0000"/>
                </a:solidFill>
                <a:latin typeface="Cambria Math" panose="02040503050406030204" charset="0"/>
                <a:cs typeface="Cambria Math" panose="02040503050406030204" charset="0"/>
                <a:sym typeface="+mn-ea"/>
              </a:rPr>
              <a:t>influencedBy</a:t>
            </a:r>
            <a:r>
              <a:rPr lang="en-US" altLang="zh-CN" sz="1350" b="1" dirty="0">
                <a:solidFill>
                  <a:srgbClr val="FF0000"/>
                </a:solidFill>
                <a:latin typeface="Cambria Math" panose="02040503050406030204" charset="0"/>
                <a:cs typeface="Cambria Math" panose="02040503050406030204" charset="0"/>
                <a:sym typeface="+mn-ea"/>
              </a:rPr>
              <a:t>”).count().is(</a:t>
            </a:r>
            <a:r>
              <a:rPr lang="en-US" altLang="zh-CN" sz="1350" b="1" dirty="0" err="1">
                <a:solidFill>
                  <a:srgbClr val="FF0000"/>
                </a:solidFill>
                <a:latin typeface="Cambria Math" panose="02040503050406030204" charset="0"/>
                <a:cs typeface="Cambria Math" panose="02040503050406030204" charset="0"/>
                <a:sym typeface="+mn-ea"/>
              </a:rPr>
              <a:t>gt</a:t>
            </a:r>
            <a:r>
              <a:rPr lang="en-US" altLang="zh-CN" sz="1350" b="1" dirty="0">
                <a:solidFill>
                  <a:srgbClr val="FF0000"/>
                </a:solidFill>
                <a:latin typeface="Cambria Math" panose="02040503050406030204" charset="0"/>
                <a:cs typeface="Cambria Math" panose="02040503050406030204" charset="0"/>
                <a:sym typeface="+mn-ea"/>
              </a:rPr>
              <a:t>(1))</a:t>
            </a:r>
          </a:p>
          <a:p>
            <a:pPr algn="l" fontAlgn="auto">
              <a:lnSpc>
                <a:spcPct val="150000"/>
              </a:lnSpc>
            </a:pPr>
            <a:r>
              <a:rPr lang="en-US" altLang="zh-CN" sz="1350" b="1" dirty="0">
                <a:latin typeface="Cambria Math" panose="02040503050406030204" charset="0"/>
                <a:cs typeface="Cambria Math" panose="02040503050406030204" charset="0"/>
                <a:sym typeface="+mn-ea"/>
              </a:rPr>
              <a:t>).select(”a”).by(”name”).</a:t>
            </a:r>
            <a:r>
              <a:rPr lang="en-US" altLang="zh-CN" sz="1350" b="1" dirty="0" err="1">
                <a:latin typeface="Cambria Math" panose="02040503050406030204" charset="0"/>
                <a:cs typeface="Cambria Math" panose="02040503050406030204" charset="0"/>
                <a:sym typeface="+mn-ea"/>
              </a:rPr>
              <a:t>dedup</a:t>
            </a:r>
            <a:r>
              <a:rPr lang="en-US" altLang="zh-CN" sz="1350" b="1" dirty="0">
                <a:latin typeface="Cambria Math" panose="02040503050406030204" charset="0"/>
                <a:cs typeface="Cambria Math" panose="02040503050406030204" charset="0"/>
                <a:sym typeface="+mn-ea"/>
              </a:rPr>
              <a:t>()</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10</a:t>
            </a:fld>
            <a:endParaRPr kumimoji="1" lang="zh-CN" altLang="en-US"/>
          </a:p>
        </p:txBody>
      </p:sp>
      <p:sp>
        <p:nvSpPr>
          <p:cNvPr id="9" name="文本框 8"/>
          <p:cNvSpPr txBox="1"/>
          <p:nvPr/>
        </p:nvSpPr>
        <p:spPr>
          <a:xfrm>
            <a:off x="350835" y="4055923"/>
            <a:ext cx="2156460" cy="761747"/>
          </a:xfrm>
          <a:prstGeom prst="rect">
            <a:avLst/>
          </a:prstGeom>
          <a:noFill/>
        </p:spPr>
        <p:txBody>
          <a:bodyPr wrap="square" rtlCol="0">
            <a:spAutoFit/>
          </a:bodyPr>
          <a:lstStyle/>
          <a:p>
            <a:r>
              <a:rPr lang="en-US" altLang="zh-CN" sz="1350" b="1" dirty="0">
                <a:latin typeface="Cambria Math" panose="02040503050406030204" charset="0"/>
                <a:cs typeface="Cambria Math" panose="02040503050406030204" charset="0"/>
              </a:rPr>
              <a:t>Output：</a:t>
            </a:r>
            <a:endParaRPr lang="en-US" altLang="zh-CN" sz="1500" b="1" dirty="0">
              <a:solidFill>
                <a:srgbClr val="FF0000"/>
              </a:solidFill>
              <a:latin typeface="Cambria Math" panose="02040503050406030204" charset="0"/>
              <a:cs typeface="Cambria Math" panose="02040503050406030204" charset="0"/>
            </a:endParaRPr>
          </a:p>
          <a:p>
            <a:r>
              <a:rPr lang="en-US" altLang="zh-CN" sz="1500" b="1" dirty="0">
                <a:latin typeface="Cambria Math" panose="02040503050406030204" charset="0"/>
                <a:cs typeface="Cambria Math" panose="02040503050406030204" charset="0"/>
              </a:rPr>
              <a:t>“Joseph Black”</a:t>
            </a:r>
          </a:p>
          <a:p>
            <a:r>
              <a:rPr lang="en-US" altLang="zh-CN" sz="1500" b="1" dirty="0">
                <a:latin typeface="Cambria Math" panose="02040503050406030204" charset="0"/>
                <a:cs typeface="Cambria Math" panose="02040503050406030204" charset="0"/>
              </a:rPr>
              <a:t>“Adam Smith”</a:t>
            </a:r>
          </a:p>
        </p:txBody>
      </p:sp>
      <p:pic>
        <p:nvPicPr>
          <p:cNvPr id="14" name="图片 13"/>
          <p:cNvPicPr>
            <a:picLocks noChangeAspect="1"/>
          </p:cNvPicPr>
          <p:nvPr/>
        </p:nvPicPr>
        <p:blipFill>
          <a:blip r:embed="rId3"/>
          <a:stretch>
            <a:fillRect/>
          </a:stretch>
        </p:blipFill>
        <p:spPr>
          <a:xfrm>
            <a:off x="4302919" y="2671763"/>
            <a:ext cx="4212431" cy="2369344"/>
          </a:xfrm>
          <a:prstGeom prst="rect">
            <a:avLst/>
          </a:prstGeom>
        </p:spPr>
      </p:pic>
      <p:pic>
        <p:nvPicPr>
          <p:cNvPr id="5" name="图片 4">
            <a:extLst>
              <a:ext uri="{FF2B5EF4-FFF2-40B4-BE49-F238E27FC236}">
                <a16:creationId xmlns:a16="http://schemas.microsoft.com/office/drawing/2014/main" id="{144D9CD8-23B7-3A4A-A262-84DECEB225C8}"/>
              </a:ext>
            </a:extLst>
          </p:cNvPr>
          <p:cNvPicPr>
            <a:picLocks noChangeAspect="1"/>
          </p:cNvPicPr>
          <p:nvPr/>
        </p:nvPicPr>
        <p:blipFill>
          <a:blip r:embed="rId4"/>
          <a:stretch>
            <a:fillRect/>
          </a:stretch>
        </p:blipFill>
        <p:spPr>
          <a:xfrm>
            <a:off x="4565809" y="927259"/>
            <a:ext cx="3223306" cy="1524293"/>
          </a:xfrm>
          <a:prstGeom prst="rect">
            <a:avLst/>
          </a:prstGeom>
        </p:spPr>
      </p:pic>
      <p:grpSp>
        <p:nvGrpSpPr>
          <p:cNvPr id="22" name="组合 21">
            <a:extLst>
              <a:ext uri="{FF2B5EF4-FFF2-40B4-BE49-F238E27FC236}">
                <a16:creationId xmlns:a16="http://schemas.microsoft.com/office/drawing/2014/main" id="{EA16CCBB-D87B-CA4C-9093-0350AAF5BED3}"/>
              </a:ext>
            </a:extLst>
          </p:cNvPr>
          <p:cNvGrpSpPr/>
          <p:nvPr/>
        </p:nvGrpSpPr>
        <p:grpSpPr>
          <a:xfrm>
            <a:off x="6032128" y="3195352"/>
            <a:ext cx="1391943" cy="1229426"/>
            <a:chOff x="8042837" y="4260469"/>
            <a:chExt cx="1855924" cy="1639235"/>
          </a:xfrm>
        </p:grpSpPr>
        <p:sp>
          <p:nvSpPr>
            <p:cNvPr id="13" name="椭圆 12">
              <a:extLst>
                <a:ext uri="{FF2B5EF4-FFF2-40B4-BE49-F238E27FC236}">
                  <a16:creationId xmlns:a16="http://schemas.microsoft.com/office/drawing/2014/main" id="{679A25DE-6681-C144-AB7F-DAB74BD543FE}"/>
                </a:ext>
              </a:extLst>
            </p:cNvPr>
            <p:cNvSpPr/>
            <p:nvPr/>
          </p:nvSpPr>
          <p:spPr>
            <a:xfrm>
              <a:off x="9517761" y="4260469"/>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椭圆 14">
              <a:extLst>
                <a:ext uri="{FF2B5EF4-FFF2-40B4-BE49-F238E27FC236}">
                  <a16:creationId xmlns:a16="http://schemas.microsoft.com/office/drawing/2014/main" id="{52709CF8-8199-754D-90D1-B7AA6C93EDFE}"/>
                </a:ext>
              </a:extLst>
            </p:cNvPr>
            <p:cNvSpPr/>
            <p:nvPr/>
          </p:nvSpPr>
          <p:spPr>
            <a:xfrm>
              <a:off x="8042837" y="4893313"/>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6" name="直接连接符 18">
              <a:extLst>
                <a:ext uri="{FF2B5EF4-FFF2-40B4-BE49-F238E27FC236}">
                  <a16:creationId xmlns:a16="http://schemas.microsoft.com/office/drawing/2014/main" id="{2E992520-6FDE-A64D-8D32-CC56ED3351E4}"/>
                </a:ext>
              </a:extLst>
            </p:cNvPr>
            <p:cNvCxnSpPr>
              <a:cxnSpLocks/>
              <a:endCxn id="13" idx="2"/>
            </p:cNvCxnSpPr>
            <p:nvPr/>
          </p:nvCxnSpPr>
          <p:spPr>
            <a:xfrm flipV="1">
              <a:off x="8408339" y="4461447"/>
              <a:ext cx="1109422" cy="5012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3CD3813-CC1D-484D-84BD-630637D4C315}"/>
                </a:ext>
              </a:extLst>
            </p:cNvPr>
            <p:cNvCxnSpPr>
              <a:cxnSpLocks/>
            </p:cNvCxnSpPr>
            <p:nvPr/>
          </p:nvCxnSpPr>
          <p:spPr>
            <a:xfrm>
              <a:off x="8454056" y="5233402"/>
              <a:ext cx="1142998" cy="3498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5D53D7E2-5A33-4842-AA55-66116127A852}"/>
                </a:ext>
              </a:extLst>
            </p:cNvPr>
            <p:cNvSpPr/>
            <p:nvPr/>
          </p:nvSpPr>
          <p:spPr>
            <a:xfrm>
              <a:off x="9515178" y="5497749"/>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23" name="直接连接符 18">
            <a:extLst>
              <a:ext uri="{FF2B5EF4-FFF2-40B4-BE49-F238E27FC236}">
                <a16:creationId xmlns:a16="http://schemas.microsoft.com/office/drawing/2014/main" id="{D4CAD955-F6B5-EE4A-8444-912E0F7265B5}"/>
              </a:ext>
            </a:extLst>
          </p:cNvPr>
          <p:cNvCxnSpPr>
            <a:cxnSpLocks/>
            <a:endCxn id="13" idx="0"/>
          </p:cNvCxnSpPr>
          <p:nvPr/>
        </p:nvCxnSpPr>
        <p:spPr>
          <a:xfrm flipH="1">
            <a:off x="7281196" y="2187922"/>
            <a:ext cx="284546" cy="1007430"/>
          </a:xfrm>
          <a:prstGeom prst="line">
            <a:avLst/>
          </a:prstGeom>
          <a:ln w="28575">
            <a:solidFill>
              <a:schemeClr val="accent1"/>
            </a:solidFill>
            <a:headEnd w="sm" len="med"/>
            <a:tailEnd type="arrow"/>
          </a:ln>
        </p:spPr>
        <p:style>
          <a:lnRef idx="1">
            <a:schemeClr val="accent1"/>
          </a:lnRef>
          <a:fillRef idx="0">
            <a:schemeClr val="accent1"/>
          </a:fillRef>
          <a:effectRef idx="0">
            <a:schemeClr val="accent1"/>
          </a:effectRef>
          <a:fontRef idx="minor">
            <a:schemeClr val="tx1"/>
          </a:fontRef>
        </p:style>
      </p:cxnSp>
      <p:cxnSp>
        <p:nvCxnSpPr>
          <p:cNvPr id="26" name="直接连接符 18">
            <a:extLst>
              <a:ext uri="{FF2B5EF4-FFF2-40B4-BE49-F238E27FC236}">
                <a16:creationId xmlns:a16="http://schemas.microsoft.com/office/drawing/2014/main" id="{A9D0EE9F-8A90-1B48-ACBD-09F8FBECF0B8}"/>
              </a:ext>
            </a:extLst>
          </p:cNvPr>
          <p:cNvCxnSpPr>
            <a:cxnSpLocks/>
          </p:cNvCxnSpPr>
          <p:nvPr/>
        </p:nvCxnSpPr>
        <p:spPr>
          <a:xfrm flipH="1">
            <a:off x="6175003" y="2207370"/>
            <a:ext cx="282947" cy="1480333"/>
          </a:xfrm>
          <a:prstGeom prst="line">
            <a:avLst/>
          </a:prstGeom>
          <a:ln w="28575">
            <a:solidFill>
              <a:schemeClr val="accent1"/>
            </a:solidFill>
            <a:headEnd w="sm" len="med"/>
            <a:tailEnd type="arrow"/>
          </a:ln>
        </p:spPr>
        <p:style>
          <a:lnRef idx="1">
            <a:schemeClr val="accent1"/>
          </a:lnRef>
          <a:fillRef idx="0">
            <a:schemeClr val="accent1"/>
          </a:fillRef>
          <a:effectRef idx="0">
            <a:schemeClr val="accent1"/>
          </a:effectRef>
          <a:fontRef idx="minor">
            <a:schemeClr val="tx1"/>
          </a:fontRef>
        </p:style>
      </p:cxnSp>
      <p:sp>
        <p:nvSpPr>
          <p:cNvPr id="20" name="标题 1">
            <a:extLst>
              <a:ext uri="{FF2B5EF4-FFF2-40B4-BE49-F238E27FC236}">
                <a16:creationId xmlns:a16="http://schemas.microsoft.com/office/drawing/2014/main" id="{D6DF0911-D05A-D54A-BA25-7108E99E37FE}"/>
              </a:ext>
            </a:extLst>
          </p:cNvPr>
          <p:cNvSpPr txBox="1">
            <a:spLocks/>
          </p:cNvSpPr>
          <p:nvPr/>
        </p:nvSpPr>
        <p:spPr>
          <a:xfrm>
            <a:off x="380179" y="176250"/>
            <a:ext cx="8199834" cy="540822"/>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4000" kern="1200">
                <a:solidFill>
                  <a:schemeClr val="tx1"/>
                </a:solidFill>
                <a:latin typeface="微软雅黑" panose="020B0503020204020204" pitchFamily="34" charset="-122"/>
                <a:ea typeface="微软雅黑" panose="020B0503020204020204" pitchFamily="34" charset="-122"/>
                <a:cs typeface="+mj-cs"/>
              </a:defRPr>
            </a:lvl1pPr>
          </a:lstStyle>
          <a:p>
            <a:pPr algn="l"/>
            <a:r>
              <a:rPr kumimoji="1" lang="en-US" altLang="zh-CN" sz="3000" dirty="0">
                <a:latin typeface="Times New Roman" panose="02020603050405020304" pitchFamily="18" charset="0"/>
                <a:cs typeface="Times New Roman" panose="02020603050405020304" pitchFamily="18" charset="0"/>
              </a:rPr>
              <a:t>Applications</a:t>
            </a:r>
            <a:endParaRPr kumimoji="1" lang="zh-CN" altLang="en-US" sz="3000" dirty="0">
              <a:latin typeface="+mn-ea"/>
            </a:endParaRPr>
          </a:p>
        </p:txBody>
      </p:sp>
      <p:sp>
        <p:nvSpPr>
          <p:cNvPr id="24" name="文本框 23">
            <a:extLst>
              <a:ext uri="{FF2B5EF4-FFF2-40B4-BE49-F238E27FC236}">
                <a16:creationId xmlns:a16="http://schemas.microsoft.com/office/drawing/2014/main" id="{4A6B7457-102E-2440-B417-7489089E0487}"/>
              </a:ext>
            </a:extLst>
          </p:cNvPr>
          <p:cNvSpPr txBox="1"/>
          <p:nvPr/>
        </p:nvSpPr>
        <p:spPr>
          <a:xfrm>
            <a:off x="350836" y="926917"/>
            <a:ext cx="4624667" cy="553998"/>
          </a:xfrm>
          <a:prstGeom prst="rect">
            <a:avLst/>
          </a:prstGeom>
          <a:noFill/>
        </p:spPr>
        <p:txBody>
          <a:bodyPr wrap="square" rtlCol="0">
            <a:spAutoFit/>
          </a:bodyPr>
          <a:lstStyle/>
          <a:p>
            <a:r>
              <a:rPr kumimoji="1" lang="en-US" altLang="zh-CN" sz="1500" b="1" dirty="0"/>
              <a:t>Graph Matching is a fundamental operator in many graph database languages.  </a:t>
            </a:r>
            <a:endParaRPr kumimoji="1" lang="zh-CN" altLang="en-US" sz="1500" b="1" dirty="0"/>
          </a:p>
        </p:txBody>
      </p:sp>
      <p:sp>
        <p:nvSpPr>
          <p:cNvPr id="25" name="文本框 24">
            <a:extLst>
              <a:ext uri="{FF2B5EF4-FFF2-40B4-BE49-F238E27FC236}">
                <a16:creationId xmlns:a16="http://schemas.microsoft.com/office/drawing/2014/main" id="{F726A181-8F9B-6049-A2CE-4A2F065FE275}"/>
              </a:ext>
            </a:extLst>
          </p:cNvPr>
          <p:cNvSpPr txBox="1"/>
          <p:nvPr/>
        </p:nvSpPr>
        <p:spPr>
          <a:xfrm>
            <a:off x="3299424" y="2183032"/>
            <a:ext cx="2135840" cy="300082"/>
          </a:xfrm>
          <a:prstGeom prst="rect">
            <a:avLst/>
          </a:prstGeom>
          <a:noFill/>
        </p:spPr>
        <p:txBody>
          <a:bodyPr wrap="square" rtlCol="0">
            <a:spAutoFit/>
          </a:bodyPr>
          <a:lstStyle/>
          <a:p>
            <a:r>
              <a:rPr kumimoji="1" lang="en-US" altLang="zh-CN" sz="1350" b="1" dirty="0">
                <a:solidFill>
                  <a:srgbClr val="FF0000"/>
                </a:solidFill>
              </a:rPr>
              <a:t>Graph</a:t>
            </a:r>
            <a:r>
              <a:rPr kumimoji="1" lang="zh-CN" altLang="en-US" sz="1350" b="1" dirty="0">
                <a:solidFill>
                  <a:srgbClr val="FF0000"/>
                </a:solidFill>
              </a:rPr>
              <a:t> </a:t>
            </a:r>
            <a:r>
              <a:rPr kumimoji="1" lang="en-US" altLang="zh-CN" sz="1350" b="1" dirty="0">
                <a:solidFill>
                  <a:srgbClr val="FF0000"/>
                </a:solidFill>
              </a:rPr>
              <a:t>Pattern</a:t>
            </a:r>
            <a:endParaRPr kumimoji="1" lang="zh-CN" altLang="en-US" sz="1350" b="1" dirty="0">
              <a:solidFill>
                <a:srgbClr val="FF0000"/>
              </a:solidFill>
            </a:endParaRPr>
          </a:p>
        </p:txBody>
      </p:sp>
    </p:spTree>
    <p:extLst>
      <p:ext uri="{BB962C8B-B14F-4D97-AF65-F5344CB8AC3E}">
        <p14:creationId xmlns:p14="http://schemas.microsoft.com/office/powerpoint/2010/main" val="35903466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795F878-13D7-6B4F-B8D7-6FED7A143420}"/>
              </a:ext>
            </a:extLst>
          </p:cNvPr>
          <p:cNvSpPr txBox="1"/>
          <p:nvPr/>
        </p:nvSpPr>
        <p:spPr>
          <a:xfrm>
            <a:off x="875225" y="802800"/>
            <a:ext cx="4001300" cy="415498"/>
          </a:xfrm>
          <a:prstGeom prst="rect">
            <a:avLst/>
          </a:prstGeom>
          <a:noFill/>
        </p:spPr>
        <p:txBody>
          <a:bodyPr wrap="square" rtlCol="0">
            <a:spAutoFit/>
          </a:bodyPr>
          <a:lstStyle/>
          <a:p>
            <a:r>
              <a:rPr kumimoji="1" lang="en-US" altLang="zh-CN" sz="2100" dirty="0"/>
              <a:t>Learning</a:t>
            </a:r>
          </a:p>
        </p:txBody>
      </p:sp>
      <mc:AlternateContent xmlns:mc="http://schemas.openxmlformats.org/markup-compatibility/2006">
        <mc:Choice xmlns:a14="http://schemas.microsoft.com/office/drawing/2010/main" Requires="a14">
          <p:sp>
            <p:nvSpPr>
              <p:cNvPr id="34" name="文本框 33">
                <a:extLst>
                  <a:ext uri="{FF2B5EF4-FFF2-40B4-BE49-F238E27FC236}">
                    <a16:creationId xmlns:a16="http://schemas.microsoft.com/office/drawing/2014/main" id="{6D568F3C-974C-AB46-AF55-796254A8711A}"/>
                  </a:ext>
                </a:extLst>
              </p:cNvPr>
              <p:cNvSpPr txBox="1"/>
              <p:nvPr/>
            </p:nvSpPr>
            <p:spPr>
              <a:xfrm>
                <a:off x="887359" y="1336797"/>
                <a:ext cx="5723303" cy="2539157"/>
              </a:xfrm>
              <a:prstGeom prst="rect">
                <a:avLst/>
              </a:prstGeom>
              <a:noFill/>
            </p:spPr>
            <p:txBody>
              <a:bodyPr wrap="square" rtlCol="0">
                <a:spAutoFit/>
              </a:bodyPr>
              <a:lstStyle/>
              <a:p>
                <a:pPr marL="214313" indent="-214313">
                  <a:buFont typeface="Arial" panose="020B0604020202020204" pitchFamily="34" charset="0"/>
                  <a:buChar char="•"/>
                </a:pPr>
                <a:r>
                  <a:rPr kumimoji="1" lang="en-US" altLang="zh-CN" sz="2100" dirty="0">
                    <a:solidFill>
                      <a:schemeClr val="bg2">
                        <a:lumMod val="10000"/>
                      </a:schemeClr>
                    </a:solidFill>
                  </a:rPr>
                  <a:t>Estimated</a:t>
                </a:r>
                <a:r>
                  <a:rPr kumimoji="1" lang="zh-CN" altLang="en-US" sz="2100" dirty="0">
                    <a:solidFill>
                      <a:schemeClr val="bg2">
                        <a:lumMod val="10000"/>
                      </a:schemeClr>
                    </a:solidFill>
                  </a:rPr>
                  <a:t> </a:t>
                </a:r>
                <a:r>
                  <a:rPr kumimoji="1" lang="en-US" altLang="zh-CN" sz="2100" dirty="0">
                    <a:solidFill>
                      <a:schemeClr val="bg2">
                        <a:lumMod val="10000"/>
                      </a:schemeClr>
                    </a:solidFill>
                  </a:rPr>
                  <a:t>cost</a:t>
                </a:r>
                <a:r>
                  <a:rPr kumimoji="1" lang="zh-CN" altLang="en-US" sz="2100" dirty="0">
                    <a:solidFill>
                      <a:schemeClr val="bg2">
                        <a:lumMod val="10000"/>
                      </a:schemeClr>
                    </a:solidFill>
                  </a:rPr>
                  <a:t> </a:t>
                </a:r>
                <a14:m>
                  <m:oMath xmlns:m="http://schemas.openxmlformats.org/officeDocument/2006/math">
                    <m:r>
                      <a:rPr kumimoji="1" lang="en-US" altLang="zh-CN" sz="2100" i="1">
                        <a:solidFill>
                          <a:schemeClr val="bg2">
                            <a:lumMod val="10000"/>
                          </a:schemeClr>
                        </a:solidFill>
                        <a:latin typeface="Cambria Math" panose="02040503050406030204" pitchFamily="18" charset="0"/>
                      </a:rPr>
                      <m:t>h</m:t>
                    </m:r>
                    <m:r>
                      <a:rPr kumimoji="1" lang="en-US" altLang="zh-CN" sz="2100" i="1">
                        <a:solidFill>
                          <a:schemeClr val="bg2">
                            <a:lumMod val="10000"/>
                          </a:schemeClr>
                        </a:solidFill>
                        <a:latin typeface="Cambria Math" panose="02040503050406030204" pitchFamily="18" charset="0"/>
                      </a:rPr>
                      <m:t>(</m:t>
                    </m:r>
                    <m:r>
                      <a:rPr kumimoji="1" lang="en-US" altLang="zh-CN" sz="2100" i="1">
                        <a:solidFill>
                          <a:schemeClr val="bg2">
                            <a:lumMod val="10000"/>
                          </a:schemeClr>
                        </a:solidFill>
                        <a:latin typeface="Cambria Math" panose="02040503050406030204" pitchFamily="18" charset="0"/>
                      </a:rPr>
                      <m:t>𝑥</m:t>
                    </m:r>
                    <m:r>
                      <a:rPr kumimoji="1" lang="en-US" altLang="zh-CN" sz="2100" i="1">
                        <a:solidFill>
                          <a:schemeClr val="bg2">
                            <a:lumMod val="10000"/>
                          </a:schemeClr>
                        </a:solidFill>
                        <a:latin typeface="Cambria Math" panose="02040503050406030204" pitchFamily="18" charset="0"/>
                      </a:rPr>
                      <m:t>)</m:t>
                    </m:r>
                  </m:oMath>
                </a14:m>
                <a:endParaRPr kumimoji="1" lang="en-US" altLang="zh-CN" sz="2100" dirty="0">
                  <a:solidFill>
                    <a:schemeClr val="bg2">
                      <a:lumMod val="10000"/>
                    </a:schemeClr>
                  </a:solidFill>
                </a:endParaRPr>
              </a:p>
              <a:p>
                <a:pPr marL="557213" lvl="1" indent="-214313">
                  <a:buFont typeface="Arial" panose="020B0604020202020204" pitchFamily="34" charset="0"/>
                  <a:buChar char="•"/>
                </a:pPr>
                <a:r>
                  <a:rPr kumimoji="1" lang="en-US" altLang="zh-CN" sz="2100" dirty="0">
                    <a:solidFill>
                      <a:schemeClr val="bg2">
                        <a:lumMod val="10000"/>
                      </a:schemeClr>
                    </a:solidFill>
                  </a:rPr>
                  <a:t>Naïve approaches</a:t>
                </a:r>
              </a:p>
              <a:p>
                <a:pPr marL="900113" lvl="2" indent="-214313">
                  <a:buFont typeface="Arial" panose="020B0604020202020204" pitchFamily="34" charset="0"/>
                  <a:buChar char="•"/>
                </a:pPr>
                <a:r>
                  <a:rPr lang="en" altLang="zh-CN" dirty="0">
                    <a:solidFill>
                      <a:srgbClr val="000000"/>
                    </a:solidFill>
                  </a:rPr>
                  <a:t>Euclidean similarity</a:t>
                </a:r>
                <a:endParaRPr kumimoji="1" lang="en-US" altLang="zh-CN" dirty="0">
                  <a:solidFill>
                    <a:schemeClr val="bg2">
                      <a:lumMod val="10000"/>
                    </a:schemeClr>
                  </a:solidFill>
                </a:endParaRPr>
              </a:p>
              <a:p>
                <a:pPr marL="900113" lvl="2" indent="-214313">
                  <a:buFont typeface="Arial" panose="020B0604020202020204" pitchFamily="34" charset="0"/>
                  <a:buChar char="•"/>
                </a:pPr>
                <a:r>
                  <a:rPr kumimoji="1" lang="en-US" altLang="zh-CN" dirty="0">
                    <a:solidFill>
                      <a:schemeClr val="bg2">
                        <a:lumMod val="10000"/>
                      </a:schemeClr>
                    </a:solidFill>
                  </a:rPr>
                  <a:t>Hamming distance</a:t>
                </a:r>
              </a:p>
              <a:p>
                <a:pPr marL="900113" lvl="2" indent="-214313">
                  <a:buFont typeface="Arial" panose="020B0604020202020204" pitchFamily="34" charset="0"/>
                  <a:buChar char="•"/>
                </a:pPr>
                <a:r>
                  <a:rPr kumimoji="1" lang="en-US" altLang="zh-CN" dirty="0">
                    <a:solidFill>
                      <a:schemeClr val="bg2">
                        <a:lumMod val="10000"/>
                      </a:schemeClr>
                    </a:solidFill>
                  </a:rPr>
                  <a:t>MLP</a:t>
                </a:r>
              </a:p>
              <a:p>
                <a:pPr marL="557213" lvl="1" indent="-214313">
                  <a:buFont typeface="Arial" panose="020B0604020202020204" pitchFamily="34" charset="0"/>
                  <a:buChar char="•"/>
                </a:pPr>
                <a:r>
                  <a:rPr kumimoji="1" lang="en-US" altLang="zh-CN" sz="2100" dirty="0">
                    <a:solidFill>
                      <a:schemeClr val="bg2">
                        <a:lumMod val="10000"/>
                      </a:schemeClr>
                    </a:solidFill>
                  </a:rPr>
                  <a:t>Neural</a:t>
                </a:r>
                <a:r>
                  <a:rPr kumimoji="1" lang="zh-CN" altLang="en-US" sz="2100" dirty="0">
                    <a:solidFill>
                      <a:schemeClr val="bg2">
                        <a:lumMod val="10000"/>
                      </a:schemeClr>
                    </a:solidFill>
                  </a:rPr>
                  <a:t> </a:t>
                </a:r>
                <a:r>
                  <a:rPr kumimoji="1" lang="en-US" altLang="zh-CN" sz="2100" dirty="0">
                    <a:solidFill>
                      <a:schemeClr val="bg2">
                        <a:lumMod val="10000"/>
                      </a:schemeClr>
                    </a:solidFill>
                  </a:rPr>
                  <a:t>Tensor</a:t>
                </a:r>
                <a:r>
                  <a:rPr kumimoji="1" lang="zh-CN" altLang="en-US" sz="2100" dirty="0">
                    <a:solidFill>
                      <a:schemeClr val="bg2">
                        <a:lumMod val="10000"/>
                      </a:schemeClr>
                    </a:solidFill>
                  </a:rPr>
                  <a:t> </a:t>
                </a:r>
                <a:r>
                  <a:rPr kumimoji="1" lang="en-US" altLang="zh-CN" sz="2100" dirty="0">
                    <a:solidFill>
                      <a:schemeClr val="bg2">
                        <a:lumMod val="10000"/>
                      </a:schemeClr>
                    </a:solidFill>
                  </a:rPr>
                  <a:t>Networks </a:t>
                </a:r>
                <a:r>
                  <a:rPr kumimoji="1" lang="en-US" altLang="zh-CN" sz="2100" dirty="0"/>
                  <a:t>[</a:t>
                </a:r>
                <a:r>
                  <a:rPr kumimoji="1" lang="en-US" altLang="zh-CN" sz="2100" dirty="0" err="1"/>
                  <a:t>Socher</a:t>
                </a:r>
                <a:r>
                  <a:rPr kumimoji="1" lang="en-US" altLang="zh-CN" sz="2100" dirty="0"/>
                  <a:t> et al., 2013]</a:t>
                </a:r>
              </a:p>
              <a:p>
                <a:pPr marL="557213" lvl="1" indent="-214313">
                  <a:buFont typeface="Arial" panose="020B0604020202020204" pitchFamily="34" charset="0"/>
                  <a:buChar char="•"/>
                </a:pPr>
                <a:endParaRPr kumimoji="1" lang="en-US" altLang="zh-CN" sz="2100" dirty="0">
                  <a:solidFill>
                    <a:schemeClr val="bg2">
                      <a:lumMod val="10000"/>
                    </a:schemeClr>
                  </a:solidFill>
                </a:endParaRPr>
              </a:p>
              <a:p>
                <a:pPr marL="557213" lvl="1" indent="-214313">
                  <a:buFont typeface="Arial" panose="020B0604020202020204" pitchFamily="34" charset="0"/>
                  <a:buChar char="•"/>
                </a:pPr>
                <a:endParaRPr kumimoji="1" lang="en-US" altLang="zh-CN" sz="2100" dirty="0">
                  <a:solidFill>
                    <a:schemeClr val="bg2">
                      <a:lumMod val="10000"/>
                    </a:schemeClr>
                  </a:solidFill>
                </a:endParaRPr>
              </a:p>
            </p:txBody>
          </p:sp>
        </mc:Choice>
        <mc:Fallback>
          <p:sp>
            <p:nvSpPr>
              <p:cNvPr id="34" name="文本框 33">
                <a:extLst>
                  <a:ext uri="{FF2B5EF4-FFF2-40B4-BE49-F238E27FC236}">
                    <a16:creationId xmlns:a16="http://schemas.microsoft.com/office/drawing/2014/main" id="{6D568F3C-974C-AB46-AF55-796254A8711A}"/>
                  </a:ext>
                </a:extLst>
              </p:cNvPr>
              <p:cNvSpPr txBox="1">
                <a:spLocks noRot="1" noChangeAspect="1" noMove="1" noResize="1" noEditPoints="1" noAdjustHandles="1" noChangeArrowheads="1" noChangeShapeType="1" noTextEdit="1"/>
              </p:cNvSpPr>
              <p:nvPr/>
            </p:nvSpPr>
            <p:spPr>
              <a:xfrm>
                <a:off x="887359" y="1336797"/>
                <a:ext cx="5723303" cy="2539157"/>
              </a:xfrm>
              <a:prstGeom prst="rect">
                <a:avLst/>
              </a:prstGeom>
              <a:blipFill>
                <a:blip r:embed="rId4"/>
                <a:stretch>
                  <a:fillRect l="-1109" t="-149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4A91182B-22F2-0D44-BF9F-00541AD5A86D}"/>
              </a:ext>
            </a:extLst>
          </p:cNvPr>
          <p:cNvPicPr>
            <a:picLocks noChangeAspect="1"/>
          </p:cNvPicPr>
          <p:nvPr/>
        </p:nvPicPr>
        <p:blipFill>
          <a:blip r:embed="rId5"/>
          <a:stretch>
            <a:fillRect/>
          </a:stretch>
        </p:blipFill>
        <p:spPr>
          <a:xfrm>
            <a:off x="1436331" y="3213522"/>
            <a:ext cx="3829050" cy="442913"/>
          </a:xfrm>
          <a:prstGeom prst="rect">
            <a:avLst/>
          </a:prstGeom>
        </p:spPr>
      </p:pic>
      <p:sp>
        <p:nvSpPr>
          <p:cNvPr id="10" name="标题 1">
            <a:extLst>
              <a:ext uri="{FF2B5EF4-FFF2-40B4-BE49-F238E27FC236}">
                <a16:creationId xmlns:a16="http://schemas.microsoft.com/office/drawing/2014/main" id="{33ED4340-DA2E-3745-946D-969E2032EF9E}"/>
              </a:ext>
            </a:extLst>
          </p:cNvPr>
          <p:cNvSpPr txBox="1">
            <a:spLocks/>
          </p:cNvSpPr>
          <p:nvPr/>
        </p:nvSpPr>
        <p:spPr>
          <a:xfrm>
            <a:off x="308061" y="55402"/>
            <a:ext cx="7886700" cy="665559"/>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3000" b="1" dirty="0"/>
              <a:t>Combine</a:t>
            </a:r>
            <a:r>
              <a:rPr lang="zh-CN" altLang="en-US" sz="3000" b="1" dirty="0"/>
              <a:t> </a:t>
            </a:r>
            <a:r>
              <a:rPr lang="en-US" altLang="zh-CN" sz="3000" b="1" dirty="0"/>
              <a:t>A</a:t>
            </a:r>
            <a:r>
              <a:rPr lang="zh-CN" altLang="en-US" sz="3000" b="1" dirty="0"/>
              <a:t>* </a:t>
            </a:r>
            <a:r>
              <a:rPr lang="en-US" altLang="zh-CN" sz="3000" b="1" dirty="0"/>
              <a:t>with</a:t>
            </a:r>
            <a:r>
              <a:rPr lang="zh-CN" altLang="en-US" sz="3000" b="1" dirty="0"/>
              <a:t> </a:t>
            </a:r>
            <a:r>
              <a:rPr lang="en-US" altLang="zh-CN" sz="3000" b="1" dirty="0"/>
              <a:t>learning-based</a:t>
            </a:r>
            <a:r>
              <a:rPr lang="zh-CN" altLang="en-US" sz="3000" b="1" dirty="0"/>
              <a:t> </a:t>
            </a:r>
            <a:r>
              <a:rPr lang="en-US" altLang="zh-CN" sz="3000" b="1" dirty="0"/>
              <a:t>techniques</a:t>
            </a:r>
            <a:endParaRPr lang="zh-CN" altLang="en-US" sz="3000" dirty="0"/>
          </a:p>
        </p:txBody>
      </p:sp>
      <p:cxnSp>
        <p:nvCxnSpPr>
          <p:cNvPr id="11" name="直线连接符 10">
            <a:extLst>
              <a:ext uri="{FF2B5EF4-FFF2-40B4-BE49-F238E27FC236}">
                <a16:creationId xmlns:a16="http://schemas.microsoft.com/office/drawing/2014/main" id="{934F7321-D669-C845-8DFE-DFA05CA54CD0}"/>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14E9443E-C838-E74B-AACD-1D03B9986047}"/>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custDataLst>
      <p:tags r:id="rId1"/>
    </p:custDataLst>
    <p:extLst>
      <p:ext uri="{BB962C8B-B14F-4D97-AF65-F5344CB8AC3E}">
        <p14:creationId xmlns:p14="http://schemas.microsoft.com/office/powerpoint/2010/main" val="10779216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101</a:t>
            </a:fld>
            <a:endParaRPr kumimoji="1" lang="zh-CN" altLang="en-US"/>
          </a:p>
        </p:txBody>
      </p:sp>
      <p:sp>
        <p:nvSpPr>
          <p:cNvPr id="9" name="文本框 8">
            <a:extLst>
              <a:ext uri="{FF2B5EF4-FFF2-40B4-BE49-F238E27FC236}">
                <a16:creationId xmlns:a16="http://schemas.microsoft.com/office/drawing/2014/main" id="{532FA716-5A63-9240-A16C-EE2B940E1246}"/>
              </a:ext>
            </a:extLst>
          </p:cNvPr>
          <p:cNvSpPr txBox="1"/>
          <p:nvPr/>
        </p:nvSpPr>
        <p:spPr>
          <a:xfrm>
            <a:off x="419695" y="189086"/>
            <a:ext cx="1627369" cy="461665"/>
          </a:xfrm>
          <a:prstGeom prst="rect">
            <a:avLst/>
          </a:prstGeom>
          <a:noFill/>
        </p:spPr>
        <p:txBody>
          <a:bodyPr wrap="none" rtlCol="0">
            <a:spAutoFit/>
          </a:bodyPr>
          <a:lstStyle/>
          <a:p>
            <a:r>
              <a:rPr kumimoji="1" lang="en-US" altLang="zh-CN" sz="2400" dirty="0">
                <a:latin typeface="+mn-ea"/>
              </a:rPr>
              <a:t>References</a:t>
            </a:r>
          </a:p>
        </p:txBody>
      </p:sp>
      <p:sp>
        <p:nvSpPr>
          <p:cNvPr id="7" name="内容占位符 2">
            <a:extLst>
              <a:ext uri="{FF2B5EF4-FFF2-40B4-BE49-F238E27FC236}">
                <a16:creationId xmlns:a16="http://schemas.microsoft.com/office/drawing/2014/main" id="{CC0FABC3-FCA5-1442-B6A1-40BFADB73ED6}"/>
              </a:ext>
            </a:extLst>
          </p:cNvPr>
          <p:cNvSpPr txBox="1">
            <a:spLocks/>
          </p:cNvSpPr>
          <p:nvPr/>
        </p:nvSpPr>
        <p:spPr>
          <a:xfrm>
            <a:off x="419695" y="1000643"/>
            <a:ext cx="7886700" cy="3671888"/>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kumimoji="1" lang="en-US" altLang="zh-CN" sz="1400" dirty="0"/>
              <a:t>[1] </a:t>
            </a:r>
            <a:r>
              <a:rPr kumimoji="1" lang="en-US" altLang="zh-CN" sz="1400" dirty="0" err="1"/>
              <a:t>Dasigi</a:t>
            </a:r>
            <a:r>
              <a:rPr kumimoji="1" lang="en-US" altLang="zh-CN" sz="1400" dirty="0"/>
              <a:t>, Praveen &amp; Jawahar, C. (2008). Efficient Graph-based Image Matching for Recognition and Retrieval. </a:t>
            </a:r>
          </a:p>
          <a:p>
            <a:pPr algn="l"/>
            <a:r>
              <a:rPr kumimoji="1" lang="en-US" altLang="zh-CN" sz="1400" dirty="0"/>
              <a:t>[2] PJ Durand, R </a:t>
            </a:r>
            <a:r>
              <a:rPr kumimoji="1" lang="en-US" altLang="zh-CN" sz="1400" dirty="0" err="1"/>
              <a:t>Pasari</a:t>
            </a:r>
            <a:r>
              <a:rPr kumimoji="1" lang="en-US" altLang="zh-CN" sz="1400" dirty="0"/>
              <a:t>, JW Baker, C Tsai, An efficient algorithm for similarity analysis of molecules</a:t>
            </a:r>
          </a:p>
          <a:p>
            <a:pPr algn="l"/>
            <a:r>
              <a:rPr kumimoji="1" lang="en-US" altLang="zh-CN" sz="1400" dirty="0"/>
              <a:t>[3] An Algorithm for Subgraph Isomorphism. J. ACM 23(1): 31-42 (1976)</a:t>
            </a:r>
          </a:p>
          <a:p>
            <a:pPr algn="l"/>
            <a:r>
              <a:rPr kumimoji="1" lang="en-US" altLang="zh-CN" sz="1400" dirty="0"/>
              <a:t>[4] Luigi P. </a:t>
            </a:r>
            <a:r>
              <a:rPr kumimoji="1" lang="en-US" altLang="zh-CN" sz="1400" dirty="0" err="1"/>
              <a:t>Cordella</a:t>
            </a:r>
            <a:r>
              <a:rPr kumimoji="1" lang="en-US" altLang="zh-CN" sz="1400" dirty="0"/>
              <a:t>, Pasquale Foggia, Carlo Sansone, Mario Vento: A (Sub)Graph Isomorphism Algorithm for Matching Large Graphs. IEEE Trans. Pattern Anal. Mach. </a:t>
            </a:r>
            <a:r>
              <a:rPr kumimoji="1" lang="en-US" altLang="zh-CN" sz="1400" dirty="0" err="1"/>
              <a:t>Intell</a:t>
            </a:r>
            <a:r>
              <a:rPr kumimoji="1" lang="en-US" altLang="zh-CN" sz="1400" dirty="0"/>
              <a:t>. 26(10): 1367-1372 (2004)</a:t>
            </a:r>
          </a:p>
          <a:p>
            <a:pPr algn="l"/>
            <a:r>
              <a:rPr kumimoji="1" lang="en-US" altLang="zh-CN" sz="1400" dirty="0"/>
              <a:t>[5] </a:t>
            </a:r>
            <a:r>
              <a:rPr kumimoji="1" lang="en-US" altLang="zh-CN" sz="1400" dirty="0" err="1"/>
              <a:t>Shixuan</a:t>
            </a:r>
            <a:r>
              <a:rPr kumimoji="1" lang="en-US" altLang="zh-CN" sz="1400" dirty="0"/>
              <a:t> Sun, </a:t>
            </a:r>
            <a:r>
              <a:rPr kumimoji="1" lang="en-US" altLang="zh-CN" sz="1400" dirty="0" err="1"/>
              <a:t>Qiong</a:t>
            </a:r>
            <a:r>
              <a:rPr kumimoji="1" lang="en-US" altLang="zh-CN" sz="1400" dirty="0"/>
              <a:t> Luo: In-Memory Subgraph Matching: An In-depth Study. SIGMOD Conference 2020: 1083-1098</a:t>
            </a:r>
          </a:p>
          <a:p>
            <a:pPr algn="l"/>
            <a:r>
              <a:rPr kumimoji="1" lang="en-US" altLang="zh-CN" sz="1400" dirty="0"/>
              <a:t>[6] A. ATSERIAS, M. GROHE and D. MARX, “Size bounds and query plans for relational joins,” FOCS 2008.</a:t>
            </a:r>
          </a:p>
          <a:p>
            <a:pPr algn="l"/>
            <a:r>
              <a:rPr lang="en-US" altLang="zh-CN" sz="1400" dirty="0"/>
              <a:t>[7] Hiroshi Inoue, </a:t>
            </a:r>
            <a:r>
              <a:rPr lang="en-US" altLang="zh-CN" sz="1400" dirty="0" err="1"/>
              <a:t>Moriyoshi</a:t>
            </a:r>
            <a:r>
              <a:rPr lang="en-US" altLang="zh-CN" sz="1400" dirty="0"/>
              <a:t> Ohara, and </a:t>
            </a:r>
            <a:r>
              <a:rPr lang="en-US" altLang="zh-CN" sz="1400" dirty="0" err="1"/>
              <a:t>Kenjiro</a:t>
            </a:r>
            <a:r>
              <a:rPr lang="en-US" altLang="zh-CN" sz="1400" dirty="0"/>
              <a:t> Taura. 2014. Faster set intersection with </a:t>
            </a:r>
            <a:r>
              <a:rPr lang="en-US" altLang="zh-CN" sz="1400" dirty="0" err="1"/>
              <a:t>simd</a:t>
            </a:r>
            <a:r>
              <a:rPr lang="en-US" altLang="zh-CN" sz="1400" dirty="0"/>
              <a:t> instructions by reducing branch mispredictions. PVLDB 8, 3 (2014), n293–304.</a:t>
            </a:r>
          </a:p>
          <a:p>
            <a:pPr algn="l"/>
            <a:r>
              <a:rPr lang="en-US" altLang="zh-CN" sz="1400" dirty="0"/>
              <a:t>[8] Ilya </a:t>
            </a:r>
            <a:r>
              <a:rPr lang="en-US" altLang="zh-CN" sz="1400" dirty="0" err="1"/>
              <a:t>Katsov</a:t>
            </a:r>
            <a:r>
              <a:rPr lang="en-US" altLang="zh-CN" sz="1400" dirty="0"/>
              <a:t>. 2012. Fast intersection of sorted lists using SSE instructions. (2012).</a:t>
            </a:r>
          </a:p>
          <a:p>
            <a:pPr algn="l"/>
            <a:r>
              <a:rPr kumimoji="1" lang="en-US" altLang="zh-CN" sz="1400" dirty="0"/>
              <a:t>[9]</a:t>
            </a:r>
            <a:r>
              <a:rPr kumimoji="1" lang="zh-CN" altLang="en-US" sz="1400" dirty="0"/>
              <a:t> </a:t>
            </a:r>
            <a:r>
              <a:rPr kumimoji="1" lang="en-US" altLang="zh-CN" sz="1400" dirty="0"/>
              <a:t>H. N. Tran, J. Kim, and B. He, “Fast subgraph matching on large graphs</a:t>
            </a:r>
            <a:r>
              <a:rPr kumimoji="1" lang="zh-CN" altLang="en-US" sz="1400" dirty="0"/>
              <a:t> </a:t>
            </a:r>
            <a:r>
              <a:rPr kumimoji="1" lang="en-US" altLang="zh-CN" sz="1400" dirty="0"/>
              <a:t>using graphics processors,” in DASFAA, 2015.</a:t>
            </a:r>
          </a:p>
          <a:p>
            <a:pPr marL="285750" indent="-285750" algn="l">
              <a:buFont typeface="Arial" panose="020B0604020202020204" pitchFamily="34" charset="0"/>
              <a:buChar char="•"/>
            </a:pPr>
            <a:endParaRPr lang="zh-CN" altLang="en-US" sz="1400" dirty="0"/>
          </a:p>
        </p:txBody>
      </p:sp>
    </p:spTree>
    <p:extLst>
      <p:ext uri="{BB962C8B-B14F-4D97-AF65-F5344CB8AC3E}">
        <p14:creationId xmlns:p14="http://schemas.microsoft.com/office/powerpoint/2010/main" val="36192585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102</a:t>
            </a:fld>
            <a:endParaRPr kumimoji="1" lang="zh-CN" altLang="en-US"/>
          </a:p>
        </p:txBody>
      </p:sp>
      <p:sp>
        <p:nvSpPr>
          <p:cNvPr id="9" name="文本框 8">
            <a:extLst>
              <a:ext uri="{FF2B5EF4-FFF2-40B4-BE49-F238E27FC236}">
                <a16:creationId xmlns:a16="http://schemas.microsoft.com/office/drawing/2014/main" id="{532FA716-5A63-9240-A16C-EE2B940E1246}"/>
              </a:ext>
            </a:extLst>
          </p:cNvPr>
          <p:cNvSpPr txBox="1"/>
          <p:nvPr/>
        </p:nvSpPr>
        <p:spPr>
          <a:xfrm>
            <a:off x="419695" y="189086"/>
            <a:ext cx="1627369" cy="461665"/>
          </a:xfrm>
          <a:prstGeom prst="rect">
            <a:avLst/>
          </a:prstGeom>
          <a:noFill/>
        </p:spPr>
        <p:txBody>
          <a:bodyPr wrap="none" rtlCol="0">
            <a:spAutoFit/>
          </a:bodyPr>
          <a:lstStyle/>
          <a:p>
            <a:r>
              <a:rPr kumimoji="1" lang="en-US" altLang="zh-CN" sz="2400" dirty="0">
                <a:latin typeface="+mn-ea"/>
              </a:rPr>
              <a:t>References</a:t>
            </a:r>
          </a:p>
        </p:txBody>
      </p:sp>
      <p:sp>
        <p:nvSpPr>
          <p:cNvPr id="7" name="内容占位符 2">
            <a:extLst>
              <a:ext uri="{FF2B5EF4-FFF2-40B4-BE49-F238E27FC236}">
                <a16:creationId xmlns:a16="http://schemas.microsoft.com/office/drawing/2014/main" id="{CC0FABC3-FCA5-1442-B6A1-40BFADB73ED6}"/>
              </a:ext>
            </a:extLst>
          </p:cNvPr>
          <p:cNvSpPr txBox="1">
            <a:spLocks/>
          </p:cNvSpPr>
          <p:nvPr/>
        </p:nvSpPr>
        <p:spPr>
          <a:xfrm>
            <a:off x="419695" y="1000643"/>
            <a:ext cx="7886700" cy="3671888"/>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285750" indent="-285750" algn="l">
              <a:buFont typeface="Arial" panose="020B0604020202020204" pitchFamily="34" charset="0"/>
              <a:buChar char="•"/>
            </a:pPr>
            <a:endParaRPr lang="zh-CN" altLang="en-US" dirty="0"/>
          </a:p>
        </p:txBody>
      </p:sp>
      <p:sp>
        <p:nvSpPr>
          <p:cNvPr id="11" name="内容占位符 2">
            <a:extLst>
              <a:ext uri="{FF2B5EF4-FFF2-40B4-BE49-F238E27FC236}">
                <a16:creationId xmlns:a16="http://schemas.microsoft.com/office/drawing/2014/main" id="{5EA2975C-B86D-9C47-BD66-E7CA3A3C780E}"/>
              </a:ext>
            </a:extLst>
          </p:cNvPr>
          <p:cNvSpPr txBox="1">
            <a:spLocks/>
          </p:cNvSpPr>
          <p:nvPr/>
        </p:nvSpPr>
        <p:spPr>
          <a:xfrm>
            <a:off x="419695" y="1000643"/>
            <a:ext cx="7886700" cy="3671888"/>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kumimoji="1" lang="en-US" altLang="zh-CN" sz="1400" dirty="0"/>
              <a:t>[10</a:t>
            </a:r>
            <a:r>
              <a:rPr kumimoji="1" lang="zh-CN" altLang="en-US" sz="1400" dirty="0"/>
              <a:t> </a:t>
            </a:r>
            <a:r>
              <a:rPr kumimoji="1" lang="en-US" altLang="zh-CN" sz="1400" dirty="0"/>
              <a:t>]</a:t>
            </a:r>
            <a:r>
              <a:rPr kumimoji="1" lang="zh-CN" altLang="en-US" sz="1400" dirty="0"/>
              <a:t> </a:t>
            </a:r>
            <a:r>
              <a:rPr kumimoji="1" lang="en-US" altLang="zh-CN" sz="1400" dirty="0"/>
              <a:t>Li Zeng, Lei Zou, M. Tamer </a:t>
            </a:r>
            <a:r>
              <a:rPr kumimoji="1" lang="en-US" altLang="zh-CN" sz="1400" dirty="0" err="1"/>
              <a:t>Özsu</a:t>
            </a:r>
            <a:r>
              <a:rPr kumimoji="1" lang="en-US" altLang="zh-CN" sz="1400" dirty="0"/>
              <a:t>, Lin Hu, Fan Zhang:</a:t>
            </a:r>
            <a:r>
              <a:rPr kumimoji="1" lang="zh-CN" altLang="en-US" sz="1400" dirty="0"/>
              <a:t> </a:t>
            </a:r>
            <a:r>
              <a:rPr kumimoji="1" lang="en-US" altLang="zh-CN" sz="1400" dirty="0"/>
              <a:t>GSI: GPU-friendly Subgraph Isomorphism. ICDE 2020: 1249-1260</a:t>
            </a:r>
          </a:p>
          <a:p>
            <a:pPr algn="l"/>
            <a:r>
              <a:rPr kumimoji="1" lang="en-US" altLang="zh-CN" sz="1400" dirty="0"/>
              <a:t>[11]</a:t>
            </a:r>
            <a:r>
              <a:rPr kumimoji="1" lang="zh-CN" altLang="en-US" sz="1400" dirty="0"/>
              <a:t> </a:t>
            </a:r>
            <a:r>
              <a:rPr kumimoji="1" lang="en-US" altLang="zh-CN" sz="1400" dirty="0"/>
              <a:t>John W. Raymond and Peter Willett, Maximum common subgraph isomorphism algorithms for the matching of chemical structures, Journal of Computer-Aided Molecular Design, 16: 521–533, 2002. </a:t>
            </a:r>
          </a:p>
          <a:p>
            <a:pPr algn="l"/>
            <a:r>
              <a:rPr kumimoji="1" lang="en-US" altLang="zh-CN" sz="1400" dirty="0"/>
              <a:t>[12]</a:t>
            </a:r>
            <a:r>
              <a:rPr kumimoji="1" lang="zh-CN" altLang="en-US" sz="1400" dirty="0"/>
              <a:t> </a:t>
            </a:r>
            <a:r>
              <a:rPr kumimoji="1" lang="en-US" altLang="zh-CN" sz="1400" dirty="0"/>
              <a:t>D. Conte, C. </a:t>
            </a:r>
            <a:r>
              <a:rPr kumimoji="1" lang="en-US" altLang="zh-CN" sz="1400" dirty="0" err="1"/>
              <a:t>Guidobaldi</a:t>
            </a:r>
            <a:r>
              <a:rPr kumimoji="1" lang="en-US" altLang="zh-CN" sz="1400" dirty="0"/>
              <a:t>, and C. Sansone, A Comparison of Three Maximum Common Subgraph  Algorithms on a Large Database of Labeled Graphs, GbRPR’03.</a:t>
            </a:r>
          </a:p>
          <a:p>
            <a:pPr algn="l"/>
            <a:r>
              <a:rPr kumimoji="1" lang="en-US" altLang="zh-CN" sz="1400" dirty="0"/>
              <a:t>[13]</a:t>
            </a:r>
            <a:r>
              <a:rPr kumimoji="1" lang="zh-CN" altLang="en-US" sz="1400" dirty="0"/>
              <a:t> </a:t>
            </a:r>
            <a:r>
              <a:rPr kumimoji="1" lang="en-US" altLang="zh-CN" sz="1400" dirty="0" err="1"/>
              <a:t>Etsuji</a:t>
            </a:r>
            <a:r>
              <a:rPr kumimoji="1" lang="en-US" altLang="zh-CN" sz="1400" dirty="0"/>
              <a:t> Tomita, Akira Tanaka, </a:t>
            </a:r>
            <a:r>
              <a:rPr kumimoji="1" lang="en-US" altLang="zh-CN" sz="1400" dirty="0" err="1"/>
              <a:t>Haruhisa</a:t>
            </a:r>
            <a:r>
              <a:rPr kumimoji="1" lang="en-US" altLang="zh-CN" sz="1400" dirty="0"/>
              <a:t> Takahashi: The worst-case time complexity for generating all maximal cliques and computational experiments. </a:t>
            </a:r>
            <a:r>
              <a:rPr kumimoji="1" lang="en-US" altLang="zh-CN" sz="1400" dirty="0" err="1"/>
              <a:t>Theor</a:t>
            </a:r>
            <a:r>
              <a:rPr kumimoji="1" lang="en-US" altLang="zh-CN" sz="1400" dirty="0"/>
              <a:t>. </a:t>
            </a:r>
            <a:r>
              <a:rPr kumimoji="1" lang="en-US" altLang="zh-CN" sz="1400" dirty="0" err="1"/>
              <a:t>Comput</a:t>
            </a:r>
            <a:r>
              <a:rPr kumimoji="1" lang="en-US" altLang="zh-CN" sz="1400" dirty="0"/>
              <a:t>. Sci. 363(1): 28-42 (2006)</a:t>
            </a:r>
          </a:p>
          <a:p>
            <a:pPr algn="l"/>
            <a:r>
              <a:rPr kumimoji="1" lang="en-US" altLang="zh-CN" sz="1400" dirty="0"/>
              <a:t>[14]</a:t>
            </a:r>
            <a:r>
              <a:rPr kumimoji="1" lang="zh-CN" altLang="en-US" sz="1400" dirty="0"/>
              <a:t> </a:t>
            </a:r>
            <a:r>
              <a:rPr lang="en-US" altLang="zh-CN" sz="1400" dirty="0" err="1"/>
              <a:t>Zhiping</a:t>
            </a:r>
            <a:r>
              <a:rPr lang="en-US" altLang="zh-CN" sz="1400" dirty="0"/>
              <a:t> Zeng, Anthony K. H. Tung, </a:t>
            </a:r>
            <a:r>
              <a:rPr lang="en-US" altLang="zh-CN" sz="1400" dirty="0" err="1"/>
              <a:t>Jianyong</a:t>
            </a:r>
            <a:r>
              <a:rPr lang="en-US" altLang="zh-CN" sz="1400" dirty="0"/>
              <a:t> Wang, Jianhua Feng, </a:t>
            </a:r>
            <a:r>
              <a:rPr lang="en-US" altLang="zh-CN" sz="1400" dirty="0" err="1"/>
              <a:t>Lizhu</a:t>
            </a:r>
            <a:r>
              <a:rPr lang="en-US" altLang="zh-CN" sz="1400" dirty="0"/>
              <a:t> Zhou: Comparing Stars: On Approximating Graph Edit Distance. PVLDB 2(1): 25-36 (2009)</a:t>
            </a:r>
          </a:p>
          <a:p>
            <a:pPr algn="l"/>
            <a:r>
              <a:rPr kumimoji="1" lang="en-US" altLang="zh-CN" sz="1400" dirty="0"/>
              <a:t>[15]</a:t>
            </a:r>
            <a:r>
              <a:rPr kumimoji="1" lang="zh-CN" altLang="en-US" sz="1400" dirty="0"/>
              <a:t> </a:t>
            </a:r>
            <a:r>
              <a:rPr kumimoji="1" lang="en-US" altLang="zh-CN" sz="1400" dirty="0"/>
              <a:t>Zheng, W., Zou, L., Lian, X., Wang, D., and Zhao, D. (2013b). Graph similarity search with edit distance constraint in large graph databases. CIKM, 2013</a:t>
            </a:r>
          </a:p>
          <a:p>
            <a:pPr algn="l"/>
            <a:r>
              <a:rPr kumimoji="1" lang="en-US" altLang="zh-CN" sz="1400" dirty="0"/>
              <a:t>[16]</a:t>
            </a:r>
            <a:r>
              <a:rPr kumimoji="1" lang="zh-CN" altLang="en-US" sz="1400" dirty="0"/>
              <a:t> </a:t>
            </a:r>
            <a:r>
              <a:rPr kumimoji="1" lang="en-US" altLang="zh-CN" sz="1400" dirty="0"/>
              <a:t>Zheng, W., Zou, L., Lian, X., Wang, D., and Zhao, D. (2014). Efficient graph similarity search over large graph databases.  TKDE, 2014</a:t>
            </a:r>
          </a:p>
          <a:p>
            <a:pPr algn="l"/>
            <a:r>
              <a:rPr kumimoji="1" lang="en-US" altLang="zh-CN" sz="1400" dirty="0"/>
              <a:t>[17]</a:t>
            </a:r>
            <a:r>
              <a:rPr kumimoji="1" lang="zh-CN" altLang="en-US" sz="1400" dirty="0"/>
              <a:t> </a:t>
            </a:r>
            <a:r>
              <a:rPr kumimoji="1" lang="en-US" altLang="zh-CN" sz="1400" dirty="0"/>
              <a:t>Lei Yang, Lei Zou:</a:t>
            </a:r>
            <a:r>
              <a:rPr kumimoji="1" lang="zh-CN" altLang="en-US" sz="1400" dirty="0"/>
              <a:t> </a:t>
            </a:r>
            <a:r>
              <a:rPr kumimoji="1" lang="en-US" altLang="zh-CN" sz="1400" dirty="0"/>
              <a:t>Noah: Neural-optimized A* Search Algorithm for Graph Edit Distance Computation. ICDE 2021: 576-587</a:t>
            </a:r>
          </a:p>
          <a:p>
            <a:pPr algn="l"/>
            <a:endParaRPr kumimoji="1" lang="en-US" altLang="zh-CN" sz="1400" dirty="0"/>
          </a:p>
          <a:p>
            <a:pPr algn="l"/>
            <a:endParaRPr kumimoji="1" lang="en-US" altLang="zh-CN" sz="1400" dirty="0"/>
          </a:p>
        </p:txBody>
      </p:sp>
    </p:spTree>
    <p:extLst>
      <p:ext uri="{BB962C8B-B14F-4D97-AF65-F5344CB8AC3E}">
        <p14:creationId xmlns:p14="http://schemas.microsoft.com/office/powerpoint/2010/main" val="139546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97306-30E0-0546-BABB-4B05253031E8}"/>
              </a:ext>
            </a:extLst>
          </p:cNvPr>
          <p:cNvSpPr>
            <a:spLocks noGrp="1"/>
          </p:cNvSpPr>
          <p:nvPr>
            <p:ph type="title"/>
          </p:nvPr>
        </p:nvSpPr>
        <p:spPr>
          <a:xfrm>
            <a:off x="152399" y="-15921"/>
            <a:ext cx="7886700" cy="994172"/>
          </a:xfrm>
        </p:spPr>
        <p:txBody>
          <a:bodyPr>
            <a:normAutofit/>
          </a:bodyPr>
          <a:lstStyle/>
          <a:p>
            <a:r>
              <a:rPr kumimoji="1" lang="en-US" altLang="zh-CN" dirty="0">
                <a:latin typeface="Times New Roman" panose="02020603050405020304" pitchFamily="18" charset="0"/>
                <a:cs typeface="Times New Roman" panose="02020603050405020304" pitchFamily="18" charset="0"/>
              </a:rPr>
              <a:t>Classical</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Algorithms</a:t>
            </a:r>
            <a:endParaRPr kumimoji="1" lang="zh-CN" altLang="en-US" dirty="0">
              <a:latin typeface="+mn-ea"/>
            </a:endParaRPr>
          </a:p>
        </p:txBody>
      </p:sp>
      <p:sp>
        <p:nvSpPr>
          <p:cNvPr id="4" name="灯片编号占位符 3">
            <a:extLst>
              <a:ext uri="{FF2B5EF4-FFF2-40B4-BE49-F238E27FC236}">
                <a16:creationId xmlns:a16="http://schemas.microsoft.com/office/drawing/2014/main" id="{5B598C6B-DCA6-AE40-90A1-41D8C82B8CEC}"/>
              </a:ext>
            </a:extLst>
          </p:cNvPr>
          <p:cNvSpPr>
            <a:spLocks noGrp="1"/>
          </p:cNvSpPr>
          <p:nvPr>
            <p:ph type="sldNum" sz="quarter" idx="12"/>
          </p:nvPr>
        </p:nvSpPr>
        <p:spPr/>
        <p:txBody>
          <a:bodyPr/>
          <a:lstStyle/>
          <a:p>
            <a:fld id="{F2E101AF-BE8C-4B61-819C-BCEAA692FBCC}" type="slidenum">
              <a:rPr lang="zh-CN" altLang="en-US" smtClean="0"/>
              <a:t>11</a:t>
            </a:fld>
            <a:endParaRPr lang="zh-CN" altLang="en-US"/>
          </a:p>
        </p:txBody>
      </p:sp>
      <p:pic>
        <p:nvPicPr>
          <p:cNvPr id="5" name="Picture 5">
            <a:extLst>
              <a:ext uri="{FF2B5EF4-FFF2-40B4-BE49-F238E27FC236}">
                <a16:creationId xmlns:a16="http://schemas.microsoft.com/office/drawing/2014/main" id="{7D3EBFC9-3024-CA4B-8A56-D02583476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4536" y="3186461"/>
            <a:ext cx="1620441"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EDB4FC85-2473-714A-9E26-2F17E0B1F2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28" y="1338191"/>
            <a:ext cx="3780234" cy="1769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30636B33-998D-354D-B0A3-4A1196631166}"/>
              </a:ext>
            </a:extLst>
          </p:cNvPr>
          <p:cNvSpPr/>
          <p:nvPr/>
        </p:nvSpPr>
        <p:spPr>
          <a:xfrm>
            <a:off x="2766733" y="3618658"/>
            <a:ext cx="1079897" cy="1079897"/>
          </a:xfrm>
          <a:prstGeom prst="rect">
            <a:avLst/>
          </a:prstGeom>
          <a:solidFill>
            <a:srgbClr val="FF3300">
              <a:alpha val="15000"/>
            </a:srgb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pic>
        <p:nvPicPr>
          <p:cNvPr id="10" name="Picture 4">
            <a:extLst>
              <a:ext uri="{FF2B5EF4-FFF2-40B4-BE49-F238E27FC236}">
                <a16:creationId xmlns:a16="http://schemas.microsoft.com/office/drawing/2014/main" id="{D78264BA-FEC0-024A-9414-A76DD3502A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91" y="3455193"/>
            <a:ext cx="1357313" cy="127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1F30DC5C-35CB-FD41-886C-2ABFF881C23C}"/>
              </a:ext>
            </a:extLst>
          </p:cNvPr>
          <p:cNvSpPr/>
          <p:nvPr/>
        </p:nvSpPr>
        <p:spPr>
          <a:xfrm>
            <a:off x="476251" y="1650956"/>
            <a:ext cx="1016373" cy="930878"/>
          </a:xfrm>
          <a:prstGeom prst="rect">
            <a:avLst/>
          </a:prstGeom>
          <a:solidFill>
            <a:srgbClr val="FF3300">
              <a:alpha val="15000"/>
            </a:srgb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67E8DAD-084E-A04C-945C-13EA0CB9231A}"/>
                  </a:ext>
                </a:extLst>
              </p:cNvPr>
              <p:cNvSpPr txBox="1"/>
              <p:nvPr/>
            </p:nvSpPr>
            <p:spPr>
              <a:xfrm>
                <a:off x="4431659" y="4094677"/>
                <a:ext cx="3479479" cy="577081"/>
              </a:xfrm>
              <a:prstGeom prst="rect">
                <a:avLst/>
              </a:prstGeom>
              <a:noFill/>
            </p:spPr>
            <p:txBody>
              <a:bodyPr wrap="none" lIns="0" tIns="0" rIns="0" bIns="0" rtlCol="0">
                <a:spAutoFit/>
              </a:bodyPr>
              <a:lstStyle/>
              <a:p>
                <a:r>
                  <a:rPr kumimoji="1" lang="en-US" altLang="zh-CN" sz="1875" i="1" dirty="0">
                    <a:latin typeface="Cambria Math" panose="02040503050406030204" pitchFamily="18" charset="0"/>
                    <a:ea typeface="Cambria Math" panose="02040503050406030204" pitchFamily="18" charset="0"/>
                  </a:rPr>
                  <a:t>MC=M’</a:t>
                </a:r>
                <a14:m>
                  <m:oMath xmlns:m="http://schemas.openxmlformats.org/officeDocument/2006/math">
                    <m:sSup>
                      <m:sSupPr>
                        <m:ctrlPr>
                          <a:rPr kumimoji="1" lang="en-US" altLang="zh-CN" sz="1875" i="1">
                            <a:latin typeface="Cambria Math" panose="02040503050406030204" pitchFamily="18" charset="0"/>
                            <a:ea typeface="Cambria Math" panose="02040503050406030204" pitchFamily="18" charset="0"/>
                          </a:rPr>
                        </m:ctrlPr>
                      </m:sSupPr>
                      <m:e>
                        <m:d>
                          <m:dPr>
                            <m:ctrlPr>
                              <a:rPr kumimoji="1" lang="en-US" altLang="zh-CN" sz="1875" i="1">
                                <a:latin typeface="Cambria Math" panose="02040503050406030204" pitchFamily="18" charset="0"/>
                                <a:ea typeface="Cambria Math" panose="02040503050406030204" pitchFamily="18" charset="0"/>
                              </a:rPr>
                            </m:ctrlPr>
                          </m:dPr>
                          <m:e>
                            <m:r>
                              <m:rPr>
                                <m:nor/>
                              </m:rPr>
                              <a:rPr kumimoji="1" lang="en-US" altLang="zh-CN" sz="1875" i="1" dirty="0">
                                <a:latin typeface="Cambria Math" panose="02040503050406030204" pitchFamily="18" charset="0"/>
                                <a:ea typeface="Cambria Math" panose="02040503050406030204" pitchFamily="18" charset="0"/>
                              </a:rPr>
                              <m:t>M</m:t>
                            </m:r>
                            <m:r>
                              <m:rPr>
                                <m:nor/>
                              </m:rPr>
                              <a:rPr kumimoji="1" lang="en-US" altLang="zh-CN" sz="1875" i="1" dirty="0">
                                <a:latin typeface="Cambria Math" panose="02040503050406030204" pitchFamily="18" charset="0"/>
                                <a:ea typeface="Cambria Math" panose="02040503050406030204" pitchFamily="18" charset="0"/>
                              </a:rPr>
                              <m:t>’</m:t>
                            </m:r>
                            <m:r>
                              <a:rPr kumimoji="1" lang="en-US" altLang="zh-CN" sz="1875" i="1">
                                <a:latin typeface="Cambria Math" panose="02040503050406030204" pitchFamily="18" charset="0"/>
                                <a:ea typeface="Cambria Math" panose="02040503050406030204" pitchFamily="18" charset="0"/>
                              </a:rPr>
                              <m:t> ∙</m:t>
                            </m:r>
                            <m:r>
                              <a:rPr kumimoji="1" lang="en-US" altLang="zh-CN" sz="1875" i="1">
                                <a:latin typeface="Cambria Math" panose="02040503050406030204" pitchFamily="18" charset="0"/>
                                <a:ea typeface="Cambria Math" panose="02040503050406030204" pitchFamily="18" charset="0"/>
                              </a:rPr>
                              <m:t>𝑀𝐵</m:t>
                            </m:r>
                          </m:e>
                        </m:d>
                      </m:e>
                      <m:sup>
                        <m:r>
                          <a:rPr kumimoji="1" lang="en-US" altLang="zh-CN" sz="1875" i="1">
                            <a:latin typeface="Cambria Math" panose="02040503050406030204" pitchFamily="18" charset="0"/>
                            <a:ea typeface="Cambria Math" panose="02040503050406030204" pitchFamily="18" charset="0"/>
                          </a:rPr>
                          <m:t>𝑇</m:t>
                        </m:r>
                      </m:sup>
                    </m:sSup>
                  </m:oMath>
                </a14:m>
                <a:endParaRPr kumimoji="1" lang="en-US" altLang="zh-CN" sz="1875" i="1" dirty="0">
                  <a:latin typeface="Cambria Math" panose="02040503050406030204" pitchFamily="18" charset="0"/>
                  <a:ea typeface="Cambria Math" panose="02040503050406030204" pitchFamily="18" charset="0"/>
                </a:endParaRPr>
              </a:p>
              <a:p>
                <a14:m>
                  <m:oMath xmlns:m="http://schemas.openxmlformats.org/officeDocument/2006/math">
                    <m:r>
                      <a:rPr kumimoji="1" lang="en-US" altLang="zh-CN" sz="1875" i="1">
                        <a:latin typeface="Cambria Math" panose="02040503050406030204" pitchFamily="18" charset="0"/>
                        <a:ea typeface="Cambria Math" panose="02040503050406030204" pitchFamily="18" charset="0"/>
                      </a:rPr>
                      <m:t>∀</m:t>
                    </m:r>
                    <m:r>
                      <a:rPr kumimoji="1" lang="en-US" altLang="zh-CN" sz="1875" i="1">
                        <a:latin typeface="Cambria Math" panose="02040503050406030204" pitchFamily="18" charset="0"/>
                        <a:ea typeface="Cambria Math" panose="02040503050406030204" pitchFamily="18" charset="0"/>
                      </a:rPr>
                      <m:t>𝑖</m:t>
                    </m:r>
                    <m:r>
                      <a:rPr kumimoji="1" lang="en-US" altLang="zh-CN" sz="1875" i="1">
                        <a:latin typeface="Cambria Math" panose="02040503050406030204" pitchFamily="18" charset="0"/>
                        <a:ea typeface="Cambria Math" panose="02040503050406030204" pitchFamily="18" charset="0"/>
                      </a:rPr>
                      <m:t>,</m:t>
                    </m:r>
                    <m:r>
                      <a:rPr kumimoji="1" lang="zh-CN" altLang="en-US" sz="1875" i="1">
                        <a:latin typeface="Cambria Math" panose="02040503050406030204" pitchFamily="18" charset="0"/>
                        <a:ea typeface="Cambria Math" panose="02040503050406030204" pitchFamily="18" charset="0"/>
                      </a:rPr>
                      <m:t> </m:t>
                    </m:r>
                    <m:r>
                      <a:rPr kumimoji="1" lang="en-US" altLang="zh-CN" sz="1875" i="1">
                        <a:latin typeface="Cambria Math" panose="02040503050406030204" pitchFamily="18" charset="0"/>
                        <a:ea typeface="Cambria Math" panose="02040503050406030204" pitchFamily="18" charset="0"/>
                      </a:rPr>
                      <m:t>𝑗</m:t>
                    </m:r>
                    <m:r>
                      <a:rPr kumimoji="1" lang="zh-CN" altLang="en-US" sz="1875" i="1">
                        <a:latin typeface="Cambria Math" panose="02040503050406030204" pitchFamily="18" charset="0"/>
                        <a:ea typeface="Cambria Math" panose="02040503050406030204" pitchFamily="18" charset="0"/>
                      </a:rPr>
                      <m:t> </m:t>
                    </m:r>
                    <m:r>
                      <a:rPr kumimoji="1" lang="en-US" altLang="zh-CN" sz="1875" i="1">
                        <a:latin typeface="Cambria Math" panose="02040503050406030204" pitchFamily="18" charset="0"/>
                      </a:rPr>
                      <m:t>𝑀𝐴</m:t>
                    </m:r>
                    <m:d>
                      <m:dPr>
                        <m:begChr m:val="["/>
                        <m:endChr m:val="]"/>
                        <m:ctrlPr>
                          <a:rPr kumimoji="1" lang="en-US" altLang="zh-CN" sz="1875" i="1">
                            <a:latin typeface="Cambria Math" panose="02040503050406030204" pitchFamily="18" charset="0"/>
                          </a:rPr>
                        </m:ctrlPr>
                      </m:dPr>
                      <m:e>
                        <m:r>
                          <a:rPr kumimoji="1" lang="en-US" altLang="zh-CN" sz="1875" i="1">
                            <a:latin typeface="Cambria Math" panose="02040503050406030204" pitchFamily="18" charset="0"/>
                          </a:rPr>
                          <m:t>𝑖</m:t>
                        </m:r>
                      </m:e>
                    </m:d>
                    <m:d>
                      <m:dPr>
                        <m:begChr m:val="["/>
                        <m:endChr m:val="]"/>
                        <m:ctrlPr>
                          <a:rPr kumimoji="1" lang="en-US" altLang="zh-CN" sz="1875" i="1">
                            <a:latin typeface="Cambria Math" panose="02040503050406030204" pitchFamily="18" charset="0"/>
                          </a:rPr>
                        </m:ctrlPr>
                      </m:dPr>
                      <m:e>
                        <m:r>
                          <a:rPr kumimoji="1" lang="en-US" altLang="zh-CN" sz="1875" i="1">
                            <a:latin typeface="Cambria Math" panose="02040503050406030204" pitchFamily="18" charset="0"/>
                          </a:rPr>
                          <m:t>𝑗</m:t>
                        </m:r>
                      </m:e>
                    </m:d>
                    <m:r>
                      <a:rPr kumimoji="1" lang="en-US" altLang="zh-CN" sz="1875" i="1">
                        <a:latin typeface="Cambria Math" panose="02040503050406030204" pitchFamily="18" charset="0"/>
                      </a:rPr>
                      <m:t>=1→</m:t>
                    </m:r>
                  </m:oMath>
                </a14:m>
                <a:r>
                  <a:rPr kumimoji="1" lang="en-US" altLang="zh-CN" sz="1875" dirty="0"/>
                  <a:t> </a:t>
                </a:r>
                <a14:m>
                  <m:oMath xmlns:m="http://schemas.openxmlformats.org/officeDocument/2006/math">
                    <m:r>
                      <a:rPr kumimoji="1" lang="en-US" altLang="zh-CN" sz="1875" i="1">
                        <a:latin typeface="Cambria Math" panose="02040503050406030204" pitchFamily="18" charset="0"/>
                      </a:rPr>
                      <m:t>𝑀𝐶</m:t>
                    </m:r>
                    <m:d>
                      <m:dPr>
                        <m:begChr m:val="["/>
                        <m:endChr m:val="]"/>
                        <m:ctrlPr>
                          <a:rPr kumimoji="1" lang="en-US" altLang="zh-CN" sz="1875" i="1">
                            <a:latin typeface="Cambria Math" panose="02040503050406030204" pitchFamily="18" charset="0"/>
                          </a:rPr>
                        </m:ctrlPr>
                      </m:dPr>
                      <m:e>
                        <m:r>
                          <a:rPr kumimoji="1" lang="en-US" altLang="zh-CN" sz="1875" i="1">
                            <a:latin typeface="Cambria Math" panose="02040503050406030204" pitchFamily="18" charset="0"/>
                          </a:rPr>
                          <m:t>𝑖</m:t>
                        </m:r>
                      </m:e>
                    </m:d>
                    <m:d>
                      <m:dPr>
                        <m:begChr m:val="["/>
                        <m:endChr m:val="]"/>
                        <m:ctrlPr>
                          <a:rPr kumimoji="1" lang="en-US" altLang="zh-CN" sz="1875" i="1">
                            <a:latin typeface="Cambria Math" panose="02040503050406030204" pitchFamily="18" charset="0"/>
                          </a:rPr>
                        </m:ctrlPr>
                      </m:dPr>
                      <m:e>
                        <m:r>
                          <a:rPr kumimoji="1" lang="en-US" altLang="zh-CN" sz="1875" i="1">
                            <a:latin typeface="Cambria Math" panose="02040503050406030204" pitchFamily="18" charset="0"/>
                          </a:rPr>
                          <m:t>𝑗</m:t>
                        </m:r>
                      </m:e>
                    </m:d>
                    <m:r>
                      <a:rPr kumimoji="1" lang="en-US" altLang="zh-CN" sz="1875" i="1">
                        <a:latin typeface="Cambria Math" panose="02040503050406030204" pitchFamily="18" charset="0"/>
                      </a:rPr>
                      <m:t>=1 </m:t>
                    </m:r>
                  </m:oMath>
                </a14:m>
                <a:endParaRPr kumimoji="1" lang="zh-CN" altLang="en-US" sz="1875" dirty="0"/>
              </a:p>
            </p:txBody>
          </p:sp>
        </mc:Choice>
        <mc:Fallback xmlns="">
          <p:sp>
            <p:nvSpPr>
              <p:cNvPr id="3" name="文本框 2">
                <a:extLst>
                  <a:ext uri="{FF2B5EF4-FFF2-40B4-BE49-F238E27FC236}">
                    <a16:creationId xmlns:a16="http://schemas.microsoft.com/office/drawing/2014/main" id="{567E8DAD-084E-A04C-945C-13EA0CB9231A}"/>
                  </a:ext>
                </a:extLst>
              </p:cNvPr>
              <p:cNvSpPr txBox="1">
                <a:spLocks noRot="1" noChangeAspect="1" noMove="1" noResize="1" noEditPoints="1" noAdjustHandles="1" noChangeArrowheads="1" noChangeShapeType="1" noTextEdit="1"/>
              </p:cNvSpPr>
              <p:nvPr/>
            </p:nvSpPr>
            <p:spPr>
              <a:xfrm>
                <a:off x="4431659" y="4094677"/>
                <a:ext cx="3479479" cy="577081"/>
              </a:xfrm>
              <a:prstGeom prst="rect">
                <a:avLst/>
              </a:prstGeom>
              <a:blipFill>
                <a:blip r:embed="rId5"/>
                <a:stretch>
                  <a:fillRect l="-3986" t="-13043" r="-2536" b="-19565"/>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F3E2C46D-E596-F44D-B470-9F23DDFF31D1}"/>
              </a:ext>
            </a:extLst>
          </p:cNvPr>
          <p:cNvSpPr/>
          <p:nvPr/>
        </p:nvSpPr>
        <p:spPr>
          <a:xfrm>
            <a:off x="4211758" y="2548029"/>
            <a:ext cx="4572000" cy="1535036"/>
          </a:xfrm>
          <a:prstGeom prst="rect">
            <a:avLst/>
          </a:prstGeom>
        </p:spPr>
        <p:txBody>
          <a:bodyPr>
            <a:spAutoFit/>
          </a:bodyPr>
          <a:lstStyle/>
          <a:p>
            <a:r>
              <a:rPr kumimoji="1" lang="en-US" altLang="zh-CN" sz="1875" i="1" dirty="0">
                <a:latin typeface="Cambria Math" panose="02040503050406030204" pitchFamily="18" charset="0"/>
                <a:ea typeface="Cambria Math" panose="02040503050406030204" pitchFamily="18" charset="0"/>
              </a:rPr>
              <a:t>MA:</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the</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adjacency</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matrix</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of</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query</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Q</a:t>
            </a:r>
          </a:p>
          <a:p>
            <a:r>
              <a:rPr kumimoji="1" lang="en-US" altLang="zh-CN" sz="1875" i="1" dirty="0">
                <a:latin typeface="Cambria Math" panose="02040503050406030204" pitchFamily="18" charset="0"/>
                <a:ea typeface="Cambria Math" panose="02040503050406030204" pitchFamily="18" charset="0"/>
              </a:rPr>
              <a:t>MB:</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the</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adjacency</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matrix</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of</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graph</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G</a:t>
            </a:r>
          </a:p>
          <a:p>
            <a:r>
              <a:rPr kumimoji="1" lang="en-US" altLang="zh-CN" sz="1875" i="1" dirty="0">
                <a:latin typeface="Cambria Math" panose="02040503050406030204" pitchFamily="18" charset="0"/>
                <a:ea typeface="Cambria Math" panose="02040503050406030204" pitchFamily="18" charset="0"/>
              </a:rPr>
              <a:t>M’:</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the</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matching</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matrix,</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which</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specifies</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the</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isomorphism</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from</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Q</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to</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a</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subgraph</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of</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G</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if</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it</a:t>
            </a:r>
            <a:r>
              <a:rPr kumimoji="1" lang="zh-CN" altLang="en-US" sz="1875" i="1" dirty="0">
                <a:latin typeface="Cambria Math" panose="02040503050406030204" pitchFamily="18" charset="0"/>
                <a:ea typeface="Cambria Math" panose="02040503050406030204" pitchFamily="18" charset="0"/>
              </a:rPr>
              <a:t> </a:t>
            </a:r>
            <a:r>
              <a:rPr kumimoji="1" lang="en-US" altLang="zh-CN" sz="1875" i="1" dirty="0">
                <a:latin typeface="Cambria Math" panose="02040503050406030204" pitchFamily="18" charset="0"/>
                <a:ea typeface="Cambria Math" panose="02040503050406030204" pitchFamily="18" charset="0"/>
              </a:rPr>
              <a:t>exists.</a:t>
            </a:r>
            <a:r>
              <a:rPr kumimoji="1" lang="zh-CN" altLang="en-US" sz="1875" i="1" dirty="0">
                <a:latin typeface="Cambria Math" panose="02040503050406030204" pitchFamily="18" charset="0"/>
                <a:ea typeface="Cambria Math" panose="02040503050406030204" pitchFamily="18" charset="0"/>
              </a:rPr>
              <a:t>  </a:t>
            </a:r>
            <a:endParaRPr kumimoji="1" lang="zh-CN" altLang="en-US" sz="1875" dirty="0"/>
          </a:p>
        </p:txBody>
      </p:sp>
      <p:sp>
        <p:nvSpPr>
          <p:cNvPr id="8" name="矩形 7">
            <a:extLst>
              <a:ext uri="{FF2B5EF4-FFF2-40B4-BE49-F238E27FC236}">
                <a16:creationId xmlns:a16="http://schemas.microsoft.com/office/drawing/2014/main" id="{5660BBA3-286E-5949-8091-AC0C02F307B1}"/>
              </a:ext>
            </a:extLst>
          </p:cNvPr>
          <p:cNvSpPr/>
          <p:nvPr/>
        </p:nvSpPr>
        <p:spPr>
          <a:xfrm>
            <a:off x="258030" y="889822"/>
            <a:ext cx="2510624" cy="380873"/>
          </a:xfrm>
          <a:prstGeom prst="rect">
            <a:avLst/>
          </a:prstGeom>
        </p:spPr>
        <p:txBody>
          <a:bodyPr wrap="none">
            <a:spAutoFit/>
          </a:bodyPr>
          <a:lstStyle/>
          <a:p>
            <a:r>
              <a:rPr kumimoji="1" lang="en-US" altLang="zh-CN" sz="1875" dirty="0">
                <a:latin typeface="Cambria Math" panose="02040503050406030204" pitchFamily="18" charset="0"/>
                <a:ea typeface="Cambria Math" panose="02040503050406030204" pitchFamily="18" charset="0"/>
              </a:rPr>
              <a:t>Ullmann</a:t>
            </a:r>
            <a:r>
              <a:rPr kumimoji="1" lang="zh-CN" altLang="en-US" sz="1875" dirty="0">
                <a:latin typeface="Cambria Math" panose="02040503050406030204" pitchFamily="18" charset="0"/>
                <a:ea typeface="Cambria Math" panose="02040503050406030204" pitchFamily="18" charset="0"/>
              </a:rPr>
              <a:t> </a:t>
            </a:r>
            <a:r>
              <a:rPr kumimoji="1" lang="en-US" altLang="zh-CN" sz="1875" dirty="0">
                <a:latin typeface="Cambria Math" panose="02040503050406030204" pitchFamily="18" charset="0"/>
                <a:ea typeface="Cambria Math" panose="02040503050406030204" pitchFamily="18" charset="0"/>
              </a:rPr>
              <a:t>Algorithm</a:t>
            </a:r>
            <a:r>
              <a:rPr kumimoji="1" lang="zh-CN" altLang="en-US" sz="1875" dirty="0">
                <a:latin typeface="Cambria Math" panose="02040503050406030204" pitchFamily="18" charset="0"/>
                <a:ea typeface="Cambria Math" panose="02040503050406030204" pitchFamily="18" charset="0"/>
              </a:rPr>
              <a:t> </a:t>
            </a:r>
            <a:r>
              <a:rPr kumimoji="1" lang="en-US" altLang="zh-CN" sz="1875" dirty="0">
                <a:solidFill>
                  <a:srgbClr val="FF0000"/>
                </a:solidFill>
                <a:latin typeface="Cambria Math" panose="02040503050406030204" pitchFamily="18" charset="0"/>
                <a:ea typeface="Cambria Math" panose="02040503050406030204" pitchFamily="18" charset="0"/>
              </a:rPr>
              <a:t>[3]</a:t>
            </a:r>
            <a:endParaRPr kumimoji="1" lang="zh-CN" altLang="en-US" sz="1875" dirty="0">
              <a:solidFill>
                <a:srgbClr val="FF0000"/>
              </a:solidFill>
              <a:latin typeface="Cambria Math" panose="02040503050406030204" pitchFamily="18" charset="0"/>
            </a:endParaRPr>
          </a:p>
        </p:txBody>
      </p:sp>
      <p:cxnSp>
        <p:nvCxnSpPr>
          <p:cNvPr id="13" name="直线连接符 12">
            <a:extLst>
              <a:ext uri="{FF2B5EF4-FFF2-40B4-BE49-F238E27FC236}">
                <a16:creationId xmlns:a16="http://schemas.microsoft.com/office/drawing/2014/main" id="{4E3A0360-D94D-0446-BEFF-A11D64720CF6}"/>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4" name="矩形 13">
            <a:extLst>
              <a:ext uri="{FF2B5EF4-FFF2-40B4-BE49-F238E27FC236}">
                <a16:creationId xmlns:a16="http://schemas.microsoft.com/office/drawing/2014/main" id="{9609FC90-A0D0-9844-BB8D-F931E7317AF1}"/>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9" name="椭圆 8">
            <a:extLst>
              <a:ext uri="{FF2B5EF4-FFF2-40B4-BE49-F238E27FC236}">
                <a16:creationId xmlns:a16="http://schemas.microsoft.com/office/drawing/2014/main" id="{2D1D4445-824F-8F42-98A6-D7428B102156}"/>
              </a:ext>
            </a:extLst>
          </p:cNvPr>
          <p:cNvSpPr/>
          <p:nvPr/>
        </p:nvSpPr>
        <p:spPr>
          <a:xfrm>
            <a:off x="4797287" y="978251"/>
            <a:ext cx="292444" cy="292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19F744D4-3DF9-624A-BA15-7300F0EA6D5A}"/>
              </a:ext>
            </a:extLst>
          </p:cNvPr>
          <p:cNvSpPr/>
          <p:nvPr/>
        </p:nvSpPr>
        <p:spPr>
          <a:xfrm>
            <a:off x="4353305" y="1622555"/>
            <a:ext cx="292444" cy="292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BB60E05D-D895-2345-8663-8928E9CACD0E}"/>
              </a:ext>
            </a:extLst>
          </p:cNvPr>
          <p:cNvSpPr/>
          <p:nvPr/>
        </p:nvSpPr>
        <p:spPr>
          <a:xfrm>
            <a:off x="5178240" y="1633118"/>
            <a:ext cx="292444" cy="292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96AE5185-8525-5549-AB1E-9FE2BF57DF17}"/>
              </a:ext>
            </a:extLst>
          </p:cNvPr>
          <p:cNvSpPr txBox="1"/>
          <p:nvPr/>
        </p:nvSpPr>
        <p:spPr>
          <a:xfrm>
            <a:off x="4486275" y="833690"/>
            <a:ext cx="366922" cy="369332"/>
          </a:xfrm>
          <a:prstGeom prst="rect">
            <a:avLst/>
          </a:prstGeom>
          <a:noFill/>
        </p:spPr>
        <p:txBody>
          <a:bodyPr wrap="square" rtlCol="0">
            <a:spAutoFit/>
          </a:bodyPr>
          <a:lstStyle/>
          <a:p>
            <a:r>
              <a:rPr kumimoji="1" lang="en-US" altLang="zh-CN" dirty="0"/>
              <a:t>1</a:t>
            </a:r>
            <a:endParaRPr kumimoji="1" lang="zh-CN" altLang="en-US" dirty="0"/>
          </a:p>
        </p:txBody>
      </p:sp>
      <p:sp>
        <p:nvSpPr>
          <p:cNvPr id="18" name="文本框 17">
            <a:extLst>
              <a:ext uri="{FF2B5EF4-FFF2-40B4-BE49-F238E27FC236}">
                <a16:creationId xmlns:a16="http://schemas.microsoft.com/office/drawing/2014/main" id="{1C3025EA-B2D0-6448-8782-90E0410E9F0D}"/>
              </a:ext>
            </a:extLst>
          </p:cNvPr>
          <p:cNvSpPr txBox="1"/>
          <p:nvPr/>
        </p:nvSpPr>
        <p:spPr>
          <a:xfrm>
            <a:off x="4135096" y="1449911"/>
            <a:ext cx="366922" cy="369332"/>
          </a:xfrm>
          <a:prstGeom prst="rect">
            <a:avLst/>
          </a:prstGeom>
          <a:noFill/>
        </p:spPr>
        <p:txBody>
          <a:bodyPr wrap="square" rtlCol="0">
            <a:spAutoFit/>
          </a:bodyPr>
          <a:lstStyle/>
          <a:p>
            <a:r>
              <a:rPr kumimoji="1" lang="en-US" altLang="zh-CN" dirty="0"/>
              <a:t>2</a:t>
            </a:r>
            <a:endParaRPr kumimoji="1" lang="zh-CN" altLang="en-US" dirty="0"/>
          </a:p>
        </p:txBody>
      </p:sp>
      <p:sp>
        <p:nvSpPr>
          <p:cNvPr id="19" name="文本框 18">
            <a:extLst>
              <a:ext uri="{FF2B5EF4-FFF2-40B4-BE49-F238E27FC236}">
                <a16:creationId xmlns:a16="http://schemas.microsoft.com/office/drawing/2014/main" id="{4AB1ED3B-5D28-EA48-AFB2-9F831D8DDD61}"/>
              </a:ext>
            </a:extLst>
          </p:cNvPr>
          <p:cNvSpPr txBox="1"/>
          <p:nvPr/>
        </p:nvSpPr>
        <p:spPr>
          <a:xfrm>
            <a:off x="4936853" y="1456539"/>
            <a:ext cx="366922" cy="369332"/>
          </a:xfrm>
          <a:prstGeom prst="rect">
            <a:avLst/>
          </a:prstGeom>
          <a:noFill/>
        </p:spPr>
        <p:txBody>
          <a:bodyPr wrap="square" rtlCol="0">
            <a:spAutoFit/>
          </a:bodyPr>
          <a:lstStyle/>
          <a:p>
            <a:r>
              <a:rPr kumimoji="1" lang="en-US" altLang="zh-CN" dirty="0"/>
              <a:t>3</a:t>
            </a:r>
            <a:endParaRPr kumimoji="1" lang="zh-CN" altLang="en-US" dirty="0"/>
          </a:p>
        </p:txBody>
      </p:sp>
      <p:cxnSp>
        <p:nvCxnSpPr>
          <p:cNvPr id="21" name="直线连接符 20">
            <a:extLst>
              <a:ext uri="{FF2B5EF4-FFF2-40B4-BE49-F238E27FC236}">
                <a16:creationId xmlns:a16="http://schemas.microsoft.com/office/drawing/2014/main" id="{5B5A9458-346B-644C-836C-530C01132412}"/>
              </a:ext>
            </a:extLst>
          </p:cNvPr>
          <p:cNvCxnSpPr>
            <a:stCxn id="9" idx="3"/>
            <a:endCxn id="18" idx="3"/>
          </p:cNvCxnSpPr>
          <p:nvPr/>
        </p:nvCxnSpPr>
        <p:spPr>
          <a:xfrm flipH="1">
            <a:off x="4502018" y="1227868"/>
            <a:ext cx="338096" cy="406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BEC27C32-A9F9-D742-B5E8-238872E78C4F}"/>
              </a:ext>
            </a:extLst>
          </p:cNvPr>
          <p:cNvCxnSpPr>
            <a:cxnSpLocks/>
            <a:stCxn id="9" idx="5"/>
            <a:endCxn id="19" idx="3"/>
          </p:cNvCxnSpPr>
          <p:nvPr/>
        </p:nvCxnSpPr>
        <p:spPr>
          <a:xfrm>
            <a:off x="5046904" y="1227868"/>
            <a:ext cx="256871" cy="413337"/>
          </a:xfrm>
          <a:prstGeom prst="line">
            <a:avLst/>
          </a:prstGeom>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44B08ED4-454A-304E-9AC2-527824FEF3AB}"/>
              </a:ext>
            </a:extLst>
          </p:cNvPr>
          <p:cNvSpPr/>
          <p:nvPr/>
        </p:nvSpPr>
        <p:spPr>
          <a:xfrm>
            <a:off x="6956308" y="510665"/>
            <a:ext cx="292444" cy="292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a:extLst>
              <a:ext uri="{FF2B5EF4-FFF2-40B4-BE49-F238E27FC236}">
                <a16:creationId xmlns:a16="http://schemas.microsoft.com/office/drawing/2014/main" id="{626F0534-B67B-C141-8F90-A33C3B12941F}"/>
              </a:ext>
            </a:extLst>
          </p:cNvPr>
          <p:cNvSpPr/>
          <p:nvPr/>
        </p:nvSpPr>
        <p:spPr>
          <a:xfrm>
            <a:off x="6512326" y="1154969"/>
            <a:ext cx="292444" cy="292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7708C274-E493-4942-864D-3109EE11D1AA}"/>
              </a:ext>
            </a:extLst>
          </p:cNvPr>
          <p:cNvSpPr/>
          <p:nvPr/>
        </p:nvSpPr>
        <p:spPr>
          <a:xfrm>
            <a:off x="7400290" y="1151523"/>
            <a:ext cx="292444" cy="292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89B560A4-0705-7A44-AE51-A3BD5FA7B109}"/>
              </a:ext>
            </a:extLst>
          </p:cNvPr>
          <p:cNvSpPr txBox="1"/>
          <p:nvPr/>
        </p:nvSpPr>
        <p:spPr>
          <a:xfrm>
            <a:off x="6645296" y="366104"/>
            <a:ext cx="366922" cy="369332"/>
          </a:xfrm>
          <a:prstGeom prst="rect">
            <a:avLst/>
          </a:prstGeom>
          <a:noFill/>
        </p:spPr>
        <p:txBody>
          <a:bodyPr wrap="square" rtlCol="0">
            <a:spAutoFit/>
          </a:bodyPr>
          <a:lstStyle/>
          <a:p>
            <a:r>
              <a:rPr kumimoji="1" lang="en-US" altLang="zh-CN" dirty="0"/>
              <a:t>1</a:t>
            </a:r>
            <a:endParaRPr kumimoji="1" lang="zh-CN" altLang="en-US" dirty="0"/>
          </a:p>
        </p:txBody>
      </p:sp>
      <p:sp>
        <p:nvSpPr>
          <p:cNvPr id="30" name="文本框 29">
            <a:extLst>
              <a:ext uri="{FF2B5EF4-FFF2-40B4-BE49-F238E27FC236}">
                <a16:creationId xmlns:a16="http://schemas.microsoft.com/office/drawing/2014/main" id="{8193B842-2D31-754C-83DD-4CD4556F9B59}"/>
              </a:ext>
            </a:extLst>
          </p:cNvPr>
          <p:cNvSpPr txBox="1"/>
          <p:nvPr/>
        </p:nvSpPr>
        <p:spPr>
          <a:xfrm>
            <a:off x="6294117" y="982325"/>
            <a:ext cx="366922" cy="369332"/>
          </a:xfrm>
          <a:prstGeom prst="rect">
            <a:avLst/>
          </a:prstGeom>
          <a:noFill/>
        </p:spPr>
        <p:txBody>
          <a:bodyPr wrap="square" rtlCol="0">
            <a:spAutoFit/>
          </a:bodyPr>
          <a:lstStyle/>
          <a:p>
            <a:r>
              <a:rPr kumimoji="1" lang="en-US" altLang="zh-CN" dirty="0"/>
              <a:t>2</a:t>
            </a:r>
            <a:endParaRPr kumimoji="1" lang="zh-CN" altLang="en-US" dirty="0"/>
          </a:p>
        </p:txBody>
      </p:sp>
      <p:sp>
        <p:nvSpPr>
          <p:cNvPr id="31" name="文本框 30">
            <a:extLst>
              <a:ext uri="{FF2B5EF4-FFF2-40B4-BE49-F238E27FC236}">
                <a16:creationId xmlns:a16="http://schemas.microsoft.com/office/drawing/2014/main" id="{AFCC196F-1AF4-ED4B-8151-FE7027CF1BBA}"/>
              </a:ext>
            </a:extLst>
          </p:cNvPr>
          <p:cNvSpPr txBox="1"/>
          <p:nvPr/>
        </p:nvSpPr>
        <p:spPr>
          <a:xfrm>
            <a:off x="7498503" y="896434"/>
            <a:ext cx="366922" cy="369332"/>
          </a:xfrm>
          <a:prstGeom prst="rect">
            <a:avLst/>
          </a:prstGeom>
          <a:noFill/>
        </p:spPr>
        <p:txBody>
          <a:bodyPr wrap="square" rtlCol="0">
            <a:spAutoFit/>
          </a:bodyPr>
          <a:lstStyle/>
          <a:p>
            <a:r>
              <a:rPr kumimoji="1" lang="en-US" altLang="zh-CN" dirty="0"/>
              <a:t>3</a:t>
            </a:r>
            <a:endParaRPr kumimoji="1" lang="zh-CN" altLang="en-US" dirty="0"/>
          </a:p>
        </p:txBody>
      </p:sp>
      <p:cxnSp>
        <p:nvCxnSpPr>
          <p:cNvPr id="32" name="直线连接符 31">
            <a:extLst>
              <a:ext uri="{FF2B5EF4-FFF2-40B4-BE49-F238E27FC236}">
                <a16:creationId xmlns:a16="http://schemas.microsoft.com/office/drawing/2014/main" id="{1BC382E3-A5EE-814D-A450-45875CCB67F6}"/>
              </a:ext>
            </a:extLst>
          </p:cNvPr>
          <p:cNvCxnSpPr>
            <a:stCxn id="26" idx="3"/>
            <a:endCxn id="30" idx="3"/>
          </p:cNvCxnSpPr>
          <p:nvPr/>
        </p:nvCxnSpPr>
        <p:spPr>
          <a:xfrm flipH="1">
            <a:off x="6661039" y="760282"/>
            <a:ext cx="338096" cy="406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57EE5D77-E5C3-7240-8279-71399EB34B81}"/>
              </a:ext>
            </a:extLst>
          </p:cNvPr>
          <p:cNvCxnSpPr>
            <a:cxnSpLocks/>
            <a:endCxn id="28" idx="1"/>
          </p:cNvCxnSpPr>
          <p:nvPr/>
        </p:nvCxnSpPr>
        <p:spPr>
          <a:xfrm>
            <a:off x="7178475" y="721174"/>
            <a:ext cx="264642" cy="473176"/>
          </a:xfrm>
          <a:prstGeom prst="line">
            <a:avLst/>
          </a:prstGeom>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29B3ECF3-524E-7C4F-AC04-80F527E20EE1}"/>
              </a:ext>
            </a:extLst>
          </p:cNvPr>
          <p:cNvSpPr/>
          <p:nvPr/>
        </p:nvSpPr>
        <p:spPr>
          <a:xfrm>
            <a:off x="6961469" y="1914957"/>
            <a:ext cx="292444" cy="292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6" name="直线连接符 35">
            <a:extLst>
              <a:ext uri="{FF2B5EF4-FFF2-40B4-BE49-F238E27FC236}">
                <a16:creationId xmlns:a16="http://schemas.microsoft.com/office/drawing/2014/main" id="{DB6D2258-C622-474A-B96F-2E3461C3553E}"/>
              </a:ext>
            </a:extLst>
          </p:cNvPr>
          <p:cNvCxnSpPr>
            <a:cxnSpLocks/>
            <a:stCxn id="28" idx="2"/>
            <a:endCxn id="27" idx="6"/>
          </p:cNvCxnSpPr>
          <p:nvPr/>
        </p:nvCxnSpPr>
        <p:spPr>
          <a:xfrm flipH="1">
            <a:off x="6804770" y="1297745"/>
            <a:ext cx="595520" cy="3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17945570-C4E4-9543-9DF2-46AB22A332E9}"/>
              </a:ext>
            </a:extLst>
          </p:cNvPr>
          <p:cNvCxnSpPr>
            <a:cxnSpLocks/>
            <a:stCxn id="34" idx="1"/>
            <a:endCxn id="27" idx="4"/>
          </p:cNvCxnSpPr>
          <p:nvPr/>
        </p:nvCxnSpPr>
        <p:spPr>
          <a:xfrm flipH="1" flipV="1">
            <a:off x="6658548" y="1447413"/>
            <a:ext cx="345748" cy="5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1B187030-B6E6-EA4D-ACFD-4CE7F0220216}"/>
              </a:ext>
            </a:extLst>
          </p:cNvPr>
          <p:cNvCxnSpPr>
            <a:cxnSpLocks/>
            <a:stCxn id="34" idx="0"/>
            <a:endCxn id="28" idx="3"/>
          </p:cNvCxnSpPr>
          <p:nvPr/>
        </p:nvCxnSpPr>
        <p:spPr>
          <a:xfrm flipV="1">
            <a:off x="7107691" y="1401140"/>
            <a:ext cx="335426" cy="513817"/>
          </a:xfrm>
          <a:prstGeom prst="line">
            <a:avLst/>
          </a:prstGeom>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245AA422-F437-CD47-A4DD-D476F6A4B0D4}"/>
              </a:ext>
            </a:extLst>
          </p:cNvPr>
          <p:cNvSpPr txBox="1"/>
          <p:nvPr/>
        </p:nvSpPr>
        <p:spPr>
          <a:xfrm>
            <a:off x="7240773" y="1931729"/>
            <a:ext cx="366922" cy="369332"/>
          </a:xfrm>
          <a:prstGeom prst="rect">
            <a:avLst/>
          </a:prstGeom>
          <a:noFill/>
        </p:spPr>
        <p:txBody>
          <a:bodyPr wrap="square" rtlCol="0">
            <a:spAutoFit/>
          </a:bodyPr>
          <a:lstStyle/>
          <a:p>
            <a:r>
              <a:rPr kumimoji="1" lang="en-US" altLang="zh-CN" dirty="0"/>
              <a:t>4</a:t>
            </a:r>
            <a:endParaRPr kumimoji="1" lang="zh-CN" altLang="en-US" dirty="0"/>
          </a:p>
        </p:txBody>
      </p:sp>
      <p:cxnSp>
        <p:nvCxnSpPr>
          <p:cNvPr id="49" name="直接箭头连接符 38">
            <a:extLst>
              <a:ext uri="{FF2B5EF4-FFF2-40B4-BE49-F238E27FC236}">
                <a16:creationId xmlns:a16="http://schemas.microsoft.com/office/drawing/2014/main" id="{765AF132-CC51-9547-9505-DA6E0D6C2D57}"/>
              </a:ext>
            </a:extLst>
          </p:cNvPr>
          <p:cNvCxnSpPr/>
          <p:nvPr/>
        </p:nvCxnSpPr>
        <p:spPr>
          <a:xfrm flipV="1">
            <a:off x="4826355" y="1391953"/>
            <a:ext cx="1512094" cy="270272"/>
          </a:xfrm>
          <a:prstGeom prst="straightConnector1">
            <a:avLst/>
          </a:prstGeom>
          <a:ln w="2222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39">
            <a:extLst>
              <a:ext uri="{FF2B5EF4-FFF2-40B4-BE49-F238E27FC236}">
                <a16:creationId xmlns:a16="http://schemas.microsoft.com/office/drawing/2014/main" id="{A91BE457-F2E3-8447-A27D-3E2C25D8704B}"/>
              </a:ext>
            </a:extLst>
          </p:cNvPr>
          <p:cNvCxnSpPr/>
          <p:nvPr/>
        </p:nvCxnSpPr>
        <p:spPr>
          <a:xfrm flipV="1">
            <a:off x="5635980" y="1500301"/>
            <a:ext cx="1512094" cy="269081"/>
          </a:xfrm>
          <a:prstGeom prst="straightConnector1">
            <a:avLst/>
          </a:prstGeom>
          <a:ln w="2222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40">
            <a:extLst>
              <a:ext uri="{FF2B5EF4-FFF2-40B4-BE49-F238E27FC236}">
                <a16:creationId xmlns:a16="http://schemas.microsoft.com/office/drawing/2014/main" id="{299B248E-A912-0D4C-8BC9-7C6EB4183529}"/>
              </a:ext>
            </a:extLst>
          </p:cNvPr>
          <p:cNvCxnSpPr/>
          <p:nvPr/>
        </p:nvCxnSpPr>
        <p:spPr>
          <a:xfrm>
            <a:off x="5150205" y="1068103"/>
            <a:ext cx="1620440" cy="971550"/>
          </a:xfrm>
          <a:prstGeom prst="straightConnector1">
            <a:avLst/>
          </a:prstGeom>
          <a:ln w="22225">
            <a:solidFill>
              <a:srgbClr val="FF33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67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a:extLst>
              <a:ext uri="{FF2B5EF4-FFF2-40B4-BE49-F238E27FC236}">
                <a16:creationId xmlns:a16="http://schemas.microsoft.com/office/drawing/2014/main" id="{EB82F8E1-34A9-A043-8A99-1604A5FB9DAD}"/>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9C2B7D4B-517F-5548-BE02-704AE1FFD46D}" type="slidenum">
              <a:rPr kumimoji="0" lang="zh-CN" altLang="en-US" sz="1350"/>
              <a:pPr>
                <a:spcBef>
                  <a:spcPct val="0"/>
                </a:spcBef>
                <a:buFontTx/>
                <a:buNone/>
              </a:pPr>
              <a:t>12</a:t>
            </a:fld>
            <a:endParaRPr kumimoji="0" lang="zh-CN" altLang="en-US" sz="1350"/>
          </a:p>
        </p:txBody>
      </p:sp>
      <p:pic>
        <p:nvPicPr>
          <p:cNvPr id="23555" name="Picture 2">
            <a:extLst>
              <a:ext uri="{FF2B5EF4-FFF2-40B4-BE49-F238E27FC236}">
                <a16:creationId xmlns:a16="http://schemas.microsoft.com/office/drawing/2014/main" id="{E474F95C-248D-FF46-9A68-688ABF29C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366" y="1033444"/>
            <a:ext cx="1781175" cy="3749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5">
            <a:extLst>
              <a:ext uri="{FF2B5EF4-FFF2-40B4-BE49-F238E27FC236}">
                <a16:creationId xmlns:a16="http://schemas.microsoft.com/office/drawing/2014/main" id="{D595C7C5-56FC-E34B-A43F-4BA4E2327D98}"/>
              </a:ext>
            </a:extLst>
          </p:cNvPr>
          <p:cNvSpPr txBox="1">
            <a:spLocks noChangeArrowheads="1"/>
          </p:cNvSpPr>
          <p:nvPr/>
        </p:nvSpPr>
        <p:spPr bwMode="auto">
          <a:xfrm>
            <a:off x="3028950" y="1131785"/>
            <a:ext cx="4994878"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AutoNum type="arabicParenR"/>
            </a:pPr>
            <a:r>
              <a:rPr kumimoji="0" lang="en-US" altLang="zh-CN" sz="1875" dirty="0">
                <a:latin typeface="Arial" panose="020B0604020202020204" pitchFamily="34" charset="0"/>
              </a:rPr>
              <a:t>M’[</a:t>
            </a:r>
            <a:r>
              <a:rPr kumimoji="0" lang="en-US" altLang="zh-CN" sz="1875" dirty="0" err="1">
                <a:latin typeface="Arial" panose="020B0604020202020204" pitchFamily="34" charset="0"/>
              </a:rPr>
              <a:t>i</a:t>
            </a:r>
            <a:r>
              <a:rPr kumimoji="0" lang="en-US" altLang="zh-CN" sz="1875" dirty="0">
                <a:latin typeface="Arial" panose="020B0604020202020204" pitchFamily="34" charset="0"/>
              </a:rPr>
              <a:t>][j] = 1 means that the </a:t>
            </a:r>
            <a:r>
              <a:rPr kumimoji="0" lang="en-US" altLang="zh-CN" sz="1875" dirty="0" err="1">
                <a:latin typeface="Arial" panose="020B0604020202020204" pitchFamily="34" charset="0"/>
              </a:rPr>
              <a:t>i-th</a:t>
            </a:r>
            <a:r>
              <a:rPr kumimoji="0" lang="en-US" altLang="zh-CN" sz="1875" dirty="0">
                <a:latin typeface="Arial" panose="020B0604020202020204" pitchFamily="34" charset="0"/>
              </a:rPr>
              <a:t> vertex in Q corresponds to j-</a:t>
            </a:r>
            <a:r>
              <a:rPr kumimoji="0" lang="en-US" altLang="zh-CN" sz="1875" dirty="0" err="1">
                <a:latin typeface="Arial" panose="020B0604020202020204" pitchFamily="34" charset="0"/>
              </a:rPr>
              <a:t>th</a:t>
            </a:r>
            <a:r>
              <a:rPr kumimoji="0" lang="en-US" altLang="zh-CN" sz="1875" dirty="0">
                <a:latin typeface="Arial" panose="020B0604020202020204" pitchFamily="34" charset="0"/>
              </a:rPr>
              <a:t> vertex in query G;</a:t>
            </a:r>
          </a:p>
          <a:p>
            <a:pPr eaLnBrk="1" hangingPunct="1">
              <a:spcBef>
                <a:spcPct val="0"/>
              </a:spcBef>
              <a:buFontTx/>
              <a:buAutoNum type="arabicParenR"/>
            </a:pPr>
            <a:endParaRPr kumimoji="0" lang="en-US" altLang="zh-CN" sz="1875" dirty="0">
              <a:latin typeface="Arial" panose="020B0604020202020204" pitchFamily="34" charset="0"/>
            </a:endParaRPr>
          </a:p>
          <a:p>
            <a:pPr eaLnBrk="1" hangingPunct="1">
              <a:spcBef>
                <a:spcPct val="0"/>
              </a:spcBef>
              <a:buFontTx/>
              <a:buAutoNum type="arabicParenR"/>
            </a:pPr>
            <a:r>
              <a:rPr kumimoji="0" lang="en-US" altLang="zh-CN" sz="1875" dirty="0">
                <a:latin typeface="Arial" panose="020B0604020202020204" pitchFamily="34" charset="0"/>
              </a:rPr>
              <a:t>Each row in M’ contains exactly one 1;</a:t>
            </a:r>
          </a:p>
          <a:p>
            <a:pPr eaLnBrk="1" hangingPunct="1">
              <a:spcBef>
                <a:spcPct val="0"/>
              </a:spcBef>
              <a:buFontTx/>
              <a:buAutoNum type="arabicParenR"/>
            </a:pPr>
            <a:endParaRPr kumimoji="0" lang="en-US" altLang="zh-CN" sz="1875" dirty="0">
              <a:latin typeface="Arial" panose="020B0604020202020204" pitchFamily="34" charset="0"/>
            </a:endParaRPr>
          </a:p>
          <a:p>
            <a:pPr eaLnBrk="1" hangingPunct="1">
              <a:spcBef>
                <a:spcPct val="0"/>
              </a:spcBef>
              <a:buFontTx/>
              <a:buAutoNum type="arabicParenR"/>
            </a:pPr>
            <a:r>
              <a:rPr kumimoji="0" lang="en-US" altLang="zh-CN" sz="1875" dirty="0">
                <a:latin typeface="Arial" panose="020B0604020202020204" pitchFamily="34" charset="0"/>
              </a:rPr>
              <a:t>No column contains more than one 1.  </a:t>
            </a:r>
          </a:p>
          <a:p>
            <a:pPr eaLnBrk="1" hangingPunct="1">
              <a:spcBef>
                <a:spcPct val="0"/>
              </a:spcBef>
              <a:buFontTx/>
              <a:buNone/>
            </a:pPr>
            <a:r>
              <a:rPr kumimoji="0" lang="en-US" altLang="zh-CN" sz="1875" dirty="0">
                <a:latin typeface="Arial" panose="020B0604020202020204" pitchFamily="34" charset="0"/>
              </a:rPr>
              <a:t>M’ specifies an subgraph isomorphism from Q to G. </a:t>
            </a:r>
          </a:p>
        </p:txBody>
      </p:sp>
      <p:sp>
        <p:nvSpPr>
          <p:cNvPr id="7" name="TextBox 6">
            <a:extLst>
              <a:ext uri="{FF2B5EF4-FFF2-40B4-BE49-F238E27FC236}">
                <a16:creationId xmlns:a16="http://schemas.microsoft.com/office/drawing/2014/main" id="{978DF895-1E0C-7B4A-B785-8A303D395209}"/>
              </a:ext>
            </a:extLst>
          </p:cNvPr>
          <p:cNvSpPr txBox="1">
            <a:spLocks noChangeArrowheads="1"/>
          </p:cNvSpPr>
          <p:nvPr/>
        </p:nvSpPr>
        <p:spPr bwMode="auto">
          <a:xfrm>
            <a:off x="3600450" y="3761185"/>
            <a:ext cx="3618310"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dirty="0">
                <a:latin typeface="Arial" panose="020B0604020202020204" pitchFamily="34" charset="0"/>
              </a:rPr>
              <a:t>How to find such matrix M’  ?</a:t>
            </a:r>
          </a:p>
          <a:p>
            <a:pPr eaLnBrk="1" hangingPunct="1">
              <a:spcBef>
                <a:spcPct val="0"/>
              </a:spcBef>
              <a:buFontTx/>
              <a:buNone/>
            </a:pPr>
            <a:r>
              <a:rPr kumimoji="0" lang="en-US" altLang="zh-CN" sz="1875" dirty="0">
                <a:latin typeface="Arial" panose="020B0604020202020204" pitchFamily="34" charset="0"/>
              </a:rPr>
              <a:t>--- Ullmann Algorithm@76 </a:t>
            </a:r>
            <a:endParaRPr kumimoji="0" lang="zh-CN" altLang="en-US" sz="1875" dirty="0">
              <a:latin typeface="Arial" panose="020B0604020202020204" pitchFamily="34" charset="0"/>
            </a:endParaRPr>
          </a:p>
        </p:txBody>
      </p:sp>
      <p:sp>
        <p:nvSpPr>
          <p:cNvPr id="8" name="标题 1">
            <a:extLst>
              <a:ext uri="{FF2B5EF4-FFF2-40B4-BE49-F238E27FC236}">
                <a16:creationId xmlns:a16="http://schemas.microsoft.com/office/drawing/2014/main" id="{03D34129-D320-8149-9F50-3EC04581C90D}"/>
              </a:ext>
            </a:extLst>
          </p:cNvPr>
          <p:cNvSpPr>
            <a:spLocks noGrp="1"/>
          </p:cNvSpPr>
          <p:nvPr>
            <p:ph type="title"/>
          </p:nvPr>
        </p:nvSpPr>
        <p:spPr>
          <a:xfrm>
            <a:off x="152399" y="-15921"/>
            <a:ext cx="7886700" cy="994172"/>
          </a:xfrm>
        </p:spPr>
        <p:txBody>
          <a:bodyPr>
            <a:normAutofit/>
          </a:bodyPr>
          <a:lstStyle/>
          <a:p>
            <a:r>
              <a:rPr kumimoji="1" lang="en-US" altLang="zh-CN" sz="3600" dirty="0">
                <a:latin typeface="Cambria Math" panose="02040503050406030204" pitchFamily="18" charset="0"/>
                <a:ea typeface="Cambria Math" panose="02040503050406030204" pitchFamily="18" charset="0"/>
              </a:rPr>
              <a:t>Ullmann</a:t>
            </a:r>
            <a:r>
              <a:rPr kumimoji="1" lang="zh-CN" altLang="en-US" sz="3600" dirty="0">
                <a:latin typeface="Cambria Math" panose="02040503050406030204" pitchFamily="18" charset="0"/>
                <a:ea typeface="Cambria Math" panose="02040503050406030204" pitchFamily="18" charset="0"/>
              </a:rPr>
              <a:t> </a:t>
            </a:r>
            <a:r>
              <a:rPr kumimoji="1" lang="en-US" altLang="zh-CN" sz="3600" dirty="0">
                <a:latin typeface="Cambria Math" panose="02040503050406030204" pitchFamily="18" charset="0"/>
                <a:ea typeface="Cambria Math" panose="02040503050406030204" pitchFamily="18" charset="0"/>
              </a:rPr>
              <a:t>Algorithm</a:t>
            </a:r>
            <a:endParaRPr kumimoji="1" lang="zh-CN" altLang="en-US" dirty="0">
              <a:latin typeface="+mn-ea"/>
            </a:endParaRPr>
          </a:p>
        </p:txBody>
      </p:sp>
      <p:cxnSp>
        <p:nvCxnSpPr>
          <p:cNvPr id="9" name="直线连接符 8">
            <a:extLst>
              <a:ext uri="{FF2B5EF4-FFF2-40B4-BE49-F238E27FC236}">
                <a16:creationId xmlns:a16="http://schemas.microsoft.com/office/drawing/2014/main" id="{8A5F612D-7418-C84A-AB87-7074B863E2C6}"/>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642A4CB1-85D9-8A41-A683-E2A17A8A555A}"/>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2834591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97306-30E0-0546-BABB-4B05253031E8}"/>
              </a:ext>
            </a:extLst>
          </p:cNvPr>
          <p:cNvSpPr>
            <a:spLocks noGrp="1"/>
          </p:cNvSpPr>
          <p:nvPr>
            <p:ph type="title"/>
          </p:nvPr>
        </p:nvSpPr>
        <p:spPr>
          <a:xfrm>
            <a:off x="134765" y="-63761"/>
            <a:ext cx="7886700" cy="994172"/>
          </a:xfrm>
        </p:spPr>
        <p:txBody>
          <a:bodyPr>
            <a:normAutofit/>
          </a:bodyPr>
          <a:lstStyle/>
          <a:p>
            <a:r>
              <a:rPr kumimoji="1" lang="en-US" altLang="zh-CN" sz="3200" dirty="0">
                <a:latin typeface="Cambria Math" panose="02040503050406030204" pitchFamily="18" charset="0"/>
                <a:ea typeface="Cambria Math" panose="02040503050406030204" pitchFamily="18" charset="0"/>
              </a:rPr>
              <a:t>Ullmann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Algorithm</a:t>
            </a:r>
            <a:endParaRPr kumimoji="1" lang="zh-CN" altLang="en-US" dirty="0">
              <a:latin typeface="+mn-ea"/>
            </a:endParaRPr>
          </a:p>
        </p:txBody>
      </p:sp>
      <p:sp>
        <p:nvSpPr>
          <p:cNvPr id="4" name="灯片编号占位符 3">
            <a:extLst>
              <a:ext uri="{FF2B5EF4-FFF2-40B4-BE49-F238E27FC236}">
                <a16:creationId xmlns:a16="http://schemas.microsoft.com/office/drawing/2014/main" id="{5B598C6B-DCA6-AE40-90A1-41D8C82B8CEC}"/>
              </a:ext>
            </a:extLst>
          </p:cNvPr>
          <p:cNvSpPr>
            <a:spLocks noGrp="1"/>
          </p:cNvSpPr>
          <p:nvPr>
            <p:ph type="sldNum" sz="quarter" idx="12"/>
          </p:nvPr>
        </p:nvSpPr>
        <p:spPr/>
        <p:txBody>
          <a:bodyPr/>
          <a:lstStyle/>
          <a:p>
            <a:fld id="{F2E101AF-BE8C-4B61-819C-BCEAA692FBCC}" type="slidenum">
              <a:rPr lang="zh-CN" altLang="en-US" smtClean="0"/>
              <a:t>13</a:t>
            </a:fld>
            <a:endParaRPr lang="zh-CN" altLang="en-US"/>
          </a:p>
        </p:txBody>
      </p:sp>
      <p:sp>
        <p:nvSpPr>
          <p:cNvPr id="8" name="矩形 7">
            <a:extLst>
              <a:ext uri="{FF2B5EF4-FFF2-40B4-BE49-F238E27FC236}">
                <a16:creationId xmlns:a16="http://schemas.microsoft.com/office/drawing/2014/main" id="{5660BBA3-286E-5949-8091-AC0C02F307B1}"/>
              </a:ext>
            </a:extLst>
          </p:cNvPr>
          <p:cNvSpPr/>
          <p:nvPr/>
        </p:nvSpPr>
        <p:spPr>
          <a:xfrm>
            <a:off x="258030" y="889822"/>
            <a:ext cx="2154757" cy="380873"/>
          </a:xfrm>
          <a:prstGeom prst="rect">
            <a:avLst/>
          </a:prstGeom>
        </p:spPr>
        <p:txBody>
          <a:bodyPr wrap="none">
            <a:spAutoFit/>
          </a:bodyPr>
          <a:lstStyle/>
          <a:p>
            <a:r>
              <a:rPr kumimoji="1" lang="en-US" altLang="zh-CN" sz="1875" dirty="0">
                <a:latin typeface="Cambria Math" panose="02040503050406030204" pitchFamily="18" charset="0"/>
                <a:ea typeface="Cambria Math" panose="02040503050406030204" pitchFamily="18" charset="0"/>
              </a:rPr>
              <a:t>Ullmann</a:t>
            </a:r>
            <a:r>
              <a:rPr kumimoji="1" lang="zh-CN" altLang="en-US" sz="1875" dirty="0">
                <a:latin typeface="Cambria Math" panose="02040503050406030204" pitchFamily="18" charset="0"/>
                <a:ea typeface="Cambria Math" panose="02040503050406030204" pitchFamily="18" charset="0"/>
              </a:rPr>
              <a:t> </a:t>
            </a:r>
            <a:r>
              <a:rPr kumimoji="1" lang="en-US" altLang="zh-CN" sz="1875" dirty="0">
                <a:latin typeface="Cambria Math" panose="02040503050406030204" pitchFamily="18" charset="0"/>
                <a:ea typeface="Cambria Math" panose="02040503050406030204" pitchFamily="18" charset="0"/>
              </a:rPr>
              <a:t>Algorithm</a:t>
            </a:r>
            <a:endParaRPr kumimoji="1" lang="zh-CN" altLang="en-US" sz="1875" dirty="0">
              <a:solidFill>
                <a:srgbClr val="FF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D62BE6D-0676-544B-A08E-BCA11D9FF552}"/>
                  </a:ext>
                </a:extLst>
              </p:cNvPr>
              <p:cNvSpPr/>
              <p:nvPr/>
            </p:nvSpPr>
            <p:spPr>
              <a:xfrm>
                <a:off x="258030" y="1371421"/>
                <a:ext cx="7400364" cy="2400657"/>
              </a:xfrm>
              <a:prstGeom prst="rect">
                <a:avLst/>
              </a:prstGeom>
            </p:spPr>
            <p:txBody>
              <a:bodyPr wrap="square">
                <a:spAutoFit/>
              </a:bodyPr>
              <a:lstStyle/>
              <a:p>
                <a:r>
                  <a:rPr lang="en-US" altLang="zh-CN" sz="1875" dirty="0">
                    <a:latin typeface="Times New Roman" panose="02020603050405020304" pitchFamily="18" charset="0"/>
                    <a:cs typeface="Times New Roman" panose="02020603050405020304" pitchFamily="18" charset="0"/>
                  </a:rPr>
                  <a:t>Given two graphs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𝑄</m:t>
                    </m:r>
                  </m:oMath>
                </a14:m>
                <a:r>
                  <a:rPr lang="en-US" altLang="zh-CN" sz="1875"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𝐺</m:t>
                    </m:r>
                  </m:oMath>
                </a14:m>
                <a:r>
                  <a:rPr lang="en-US" altLang="zh-CN" sz="1875" dirty="0">
                    <a:latin typeface="Times New Roman" panose="02020603050405020304" pitchFamily="18" charset="0"/>
                    <a:cs typeface="Times New Roman" panose="02020603050405020304" pitchFamily="18" charset="0"/>
                  </a:rPr>
                  <a:t>, their corresponding matrixes are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𝑀</m:t>
                    </m:r>
                    <m:sSub>
                      <m:sSubPr>
                        <m:ctrlPr>
                          <a:rPr lang="en-US" altLang="zh-CN" sz="1875" i="1">
                            <a:latin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cs typeface="Times New Roman" panose="02020603050405020304" pitchFamily="18" charset="0"/>
                          </a:rPr>
                          <m:t>𝐴</m:t>
                        </m:r>
                      </m:e>
                      <m:sub>
                        <m:r>
                          <a:rPr lang="en-US" altLang="zh-CN" sz="1875" i="1">
                            <a:latin typeface="Cambria Math" panose="02040503050406030204" pitchFamily="18" charset="0"/>
                            <a:cs typeface="Times New Roman" panose="02020603050405020304" pitchFamily="18" charset="0"/>
                          </a:rPr>
                          <m:t>𝑛</m:t>
                        </m:r>
                        <m:r>
                          <a:rPr lang="en-US" altLang="zh-CN" sz="1875" i="1">
                            <a:latin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cs typeface="Times New Roman" panose="02020603050405020304" pitchFamily="18" charset="0"/>
                          </a:rPr>
                          <m:t>𝑛</m:t>
                        </m:r>
                      </m:sub>
                    </m:sSub>
                    <m:r>
                      <a:rPr lang="en-US" altLang="zh-CN" sz="1875" i="1">
                        <a:latin typeface="Cambria Math" panose="02040503050406030204" pitchFamily="18" charset="0"/>
                        <a:cs typeface="Times New Roman" panose="02020603050405020304" pitchFamily="18" charset="0"/>
                      </a:rPr>
                      <m:t> </m:t>
                    </m:r>
                  </m:oMath>
                </a14:m>
                <a:r>
                  <a:rPr lang="en-US" altLang="zh-CN" sz="1875"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𝑀</m:t>
                    </m:r>
                    <m:sSub>
                      <m:sSubPr>
                        <m:ctrlPr>
                          <a:rPr lang="en-US" altLang="zh-CN" sz="1875" i="1">
                            <a:latin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cs typeface="Times New Roman" panose="02020603050405020304" pitchFamily="18" charset="0"/>
                          </a:rPr>
                          <m:t>𝐵</m:t>
                        </m:r>
                      </m:e>
                      <m:sub>
                        <m:r>
                          <a:rPr lang="en-US" altLang="zh-CN" sz="1875" i="1">
                            <a:latin typeface="Cambria Math" panose="02040503050406030204" pitchFamily="18" charset="0"/>
                            <a:cs typeface="Times New Roman" panose="02020603050405020304" pitchFamily="18" charset="0"/>
                          </a:rPr>
                          <m:t>𝑚</m:t>
                        </m:r>
                        <m:r>
                          <a:rPr lang="en-US" altLang="zh-CN" sz="1875" i="1">
                            <a:latin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cs typeface="Times New Roman" panose="02020603050405020304" pitchFamily="18" charset="0"/>
                          </a:rPr>
                          <m:t>𝑚</m:t>
                        </m:r>
                      </m:sub>
                    </m:sSub>
                    <m:r>
                      <a:rPr lang="en-US" altLang="zh-CN" sz="1875" i="1">
                        <a:latin typeface="Cambria Math" panose="02040503050406030204" pitchFamily="18" charset="0"/>
                        <a:cs typeface="Times New Roman" panose="02020603050405020304" pitchFamily="18" charset="0"/>
                      </a:rPr>
                      <m:t> </m:t>
                    </m:r>
                  </m:oMath>
                </a14:m>
                <a:r>
                  <a:rPr lang="en-US" altLang="zh-CN" sz="1875" dirty="0">
                    <a:latin typeface="Times New Roman" panose="02020603050405020304" pitchFamily="18" charset="0"/>
                    <a:cs typeface="Times New Roman" panose="02020603050405020304" pitchFamily="18" charset="0"/>
                  </a:rPr>
                  <a:t>.</a:t>
                </a:r>
              </a:p>
              <a:p>
                <a:r>
                  <a:rPr lang="en-US" altLang="zh-CN" sz="1875" dirty="0">
                    <a:latin typeface="Times New Roman" panose="02020603050405020304" pitchFamily="18" charset="0"/>
                    <a:cs typeface="Times New Roman" panose="02020603050405020304" pitchFamily="18" charset="0"/>
                  </a:rPr>
                  <a:t>Goal:  1) Find matrix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𝑀</m:t>
                    </m:r>
                    <m:sSub>
                      <m:sSubPr>
                        <m:ctrlPr>
                          <a:rPr lang="en-US" altLang="zh-CN" sz="1875" i="1">
                            <a:latin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cs typeface="Times New Roman" panose="02020603050405020304" pitchFamily="18" charset="0"/>
                          </a:rPr>
                          <m:t>′</m:t>
                        </m:r>
                      </m:e>
                      <m:sub>
                        <m:r>
                          <a:rPr lang="en-US" altLang="zh-CN" sz="1875" i="1">
                            <a:latin typeface="Cambria Math" panose="02040503050406030204" pitchFamily="18" charset="0"/>
                            <a:cs typeface="Times New Roman" panose="02020603050405020304" pitchFamily="18" charset="0"/>
                          </a:rPr>
                          <m:t>𝑛</m:t>
                        </m:r>
                        <m:r>
                          <a:rPr lang="en-US" altLang="zh-CN" sz="1875" i="1">
                            <a:latin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cs typeface="Times New Roman" panose="02020603050405020304" pitchFamily="18" charset="0"/>
                          </a:rPr>
                          <m:t>𝑚</m:t>
                        </m:r>
                      </m:sub>
                    </m:sSub>
                    <m:r>
                      <a:rPr lang="en-US" altLang="zh-CN" sz="1875" i="1">
                        <a:latin typeface="Cambria Math" panose="02040503050406030204" pitchFamily="18" charset="0"/>
                        <a:cs typeface="Times New Roman" panose="02020603050405020304" pitchFamily="18" charset="0"/>
                      </a:rPr>
                      <m:t> </m:t>
                    </m:r>
                  </m:oMath>
                </a14:m>
                <a:r>
                  <a:rPr lang="en-US" altLang="zh-CN" sz="1875" dirty="0">
                    <a:latin typeface="Times New Roman" panose="02020603050405020304" pitchFamily="18" charset="0"/>
                    <a:cs typeface="Times New Roman" panose="02020603050405020304" pitchFamily="18" charset="0"/>
                  </a:rPr>
                  <a:t>such that </a:t>
                </a:r>
              </a:p>
              <a:p>
                <a:endParaRPr lang="en-US" altLang="zh-CN" sz="1875" dirty="0">
                  <a:latin typeface="Times New Roman" panose="02020603050405020304" pitchFamily="18" charset="0"/>
                  <a:cs typeface="Times New Roman" panose="02020603050405020304" pitchFamily="18" charset="0"/>
                </a:endParaRPr>
              </a:p>
              <a:p>
                <a:endParaRPr lang="en-US" altLang="zh-CN" sz="1875" dirty="0">
                  <a:latin typeface="Times New Roman" panose="02020603050405020304" pitchFamily="18" charset="0"/>
                  <a:cs typeface="Times New Roman" panose="02020603050405020304" pitchFamily="18" charset="0"/>
                </a:endParaRPr>
              </a:p>
              <a:p>
                <a:endParaRPr lang="en-US" altLang="zh-CN" sz="1875" dirty="0">
                  <a:latin typeface="Times New Roman" panose="02020603050405020304" pitchFamily="18" charset="0"/>
                  <a:cs typeface="Times New Roman" panose="02020603050405020304" pitchFamily="18" charset="0"/>
                </a:endParaRPr>
              </a:p>
              <a:p>
                <a:r>
                  <a:rPr lang="en-US" altLang="zh-CN" sz="1875" dirty="0">
                    <a:latin typeface="Times New Roman" panose="02020603050405020304" pitchFamily="18" charset="0"/>
                    <a:cs typeface="Times New Roman" panose="02020603050405020304" pitchFamily="18" charset="0"/>
                  </a:rPr>
                  <a:t>2) or report no such matrix</a:t>
                </a:r>
                <a14:m>
                  <m:oMath xmlns:m="http://schemas.openxmlformats.org/officeDocument/2006/math">
                    <m:sSup>
                      <m:sSupPr>
                        <m:ctrlPr>
                          <a:rPr lang="en-US" altLang="zh-CN" sz="1875" i="1">
                            <a:latin typeface="Cambria Math" panose="02040503050406030204" pitchFamily="18" charset="0"/>
                            <a:cs typeface="Times New Roman" panose="02020603050405020304" pitchFamily="18" charset="0"/>
                          </a:rPr>
                        </m:ctrlPr>
                      </m:sSupPr>
                      <m:e>
                        <m:r>
                          <a:rPr lang="en-US" altLang="zh-CN" sz="1875" i="1">
                            <a:latin typeface="Cambria Math" panose="02040503050406030204" pitchFamily="18" charset="0"/>
                            <a:cs typeface="Times New Roman" panose="02020603050405020304" pitchFamily="18" charset="0"/>
                          </a:rPr>
                          <m:t>𝑀</m:t>
                        </m:r>
                      </m:e>
                      <m:sup>
                        <m:r>
                          <a:rPr lang="en-US" altLang="zh-CN" sz="1875" i="1">
                            <a:latin typeface="Cambria Math" panose="02040503050406030204" pitchFamily="18" charset="0"/>
                            <a:cs typeface="Times New Roman" panose="02020603050405020304" pitchFamily="18" charset="0"/>
                          </a:rPr>
                          <m:t>′</m:t>
                        </m:r>
                      </m:sup>
                    </m:sSup>
                    <m:r>
                      <a:rPr lang="en-US" altLang="zh-CN" sz="1875" i="1">
                        <a:latin typeface="Cambria Math" panose="02040503050406030204" pitchFamily="18" charset="0"/>
                        <a:cs typeface="Times New Roman" panose="02020603050405020304" pitchFamily="18" charset="0"/>
                      </a:rPr>
                      <m:t>.</m:t>
                    </m:r>
                    <m:r>
                      <a:rPr lang="zh-CN" altLang="en-US" sz="1875" i="1">
                        <a:latin typeface="Cambria Math" panose="02040503050406030204" pitchFamily="18" charset="0"/>
                        <a:cs typeface="Times New Roman" panose="02020603050405020304" pitchFamily="18" charset="0"/>
                      </a:rPr>
                      <m:t> </m:t>
                    </m:r>
                  </m:oMath>
                </a14:m>
                <a:r>
                  <a:rPr lang="en-US" altLang="zh-CN" sz="1875" dirty="0">
                    <a:latin typeface="Times New Roman" panose="02020603050405020304" pitchFamily="18" charset="0"/>
                    <a:cs typeface="Times New Roman" panose="02020603050405020304" pitchFamily="18" charset="0"/>
                  </a:rPr>
                  <a:t> </a:t>
                </a:r>
              </a:p>
              <a:p>
                <a:r>
                  <a:rPr lang="en-US" altLang="zh-CN" sz="1875" dirty="0">
                    <a:latin typeface="Times New Roman" panose="02020603050405020304" pitchFamily="18" charset="0"/>
                    <a:cs typeface="Times New Roman" panose="02020603050405020304" pitchFamily="18" charset="0"/>
                  </a:rPr>
                  <a:t>       </a:t>
                </a:r>
              </a:p>
            </p:txBody>
          </p:sp>
        </mc:Choice>
        <mc:Fallback xmlns="">
          <p:sp>
            <p:nvSpPr>
              <p:cNvPr id="9" name="矩形 8">
                <a:extLst>
                  <a:ext uri="{FF2B5EF4-FFF2-40B4-BE49-F238E27FC236}">
                    <a16:creationId xmlns:a16="http://schemas.microsoft.com/office/drawing/2014/main" id="{CD62BE6D-0676-544B-A08E-BCA11D9FF552}"/>
                  </a:ext>
                </a:extLst>
              </p:cNvPr>
              <p:cNvSpPr>
                <a:spLocks noRot="1" noChangeAspect="1" noMove="1" noResize="1" noEditPoints="1" noAdjustHandles="1" noChangeArrowheads="1" noChangeShapeType="1" noTextEdit="1"/>
              </p:cNvSpPr>
              <p:nvPr/>
            </p:nvSpPr>
            <p:spPr>
              <a:xfrm>
                <a:off x="258030" y="1371421"/>
                <a:ext cx="7400364" cy="2400657"/>
              </a:xfrm>
              <a:prstGeom prst="rect">
                <a:avLst/>
              </a:prstGeom>
              <a:blipFill>
                <a:blip r:embed="rId3"/>
                <a:stretch>
                  <a:fillRect l="-858" t="-15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4B6F6C6-0B64-CA43-A7E2-B974303B96D7}"/>
                  </a:ext>
                </a:extLst>
              </p:cNvPr>
              <p:cNvSpPr txBox="1"/>
              <p:nvPr/>
            </p:nvSpPr>
            <p:spPr>
              <a:xfrm>
                <a:off x="1553627" y="2571750"/>
                <a:ext cx="3596497" cy="577081"/>
              </a:xfrm>
              <a:prstGeom prst="rect">
                <a:avLst/>
              </a:prstGeom>
              <a:noFill/>
            </p:spPr>
            <p:txBody>
              <a:bodyPr wrap="none" lIns="0" tIns="0" rIns="0" bIns="0" rtlCol="0">
                <a:spAutoFit/>
              </a:bodyPr>
              <a:lstStyle/>
              <a:p>
                <a:r>
                  <a:rPr kumimoji="1" lang="en-US" altLang="zh-CN" sz="1875" i="1" dirty="0">
                    <a:latin typeface="Cambria Math" panose="02040503050406030204" pitchFamily="18" charset="0"/>
                    <a:ea typeface="Cambria Math" panose="02040503050406030204" pitchFamily="18" charset="0"/>
                  </a:rPr>
                  <a:t>MC=M’</a:t>
                </a:r>
                <a14:m>
                  <m:oMath xmlns:m="http://schemas.openxmlformats.org/officeDocument/2006/math">
                    <m:sSup>
                      <m:sSupPr>
                        <m:ctrlPr>
                          <a:rPr kumimoji="1" lang="en-US" altLang="zh-CN" sz="1875" i="1">
                            <a:latin typeface="Cambria Math" panose="02040503050406030204" pitchFamily="18" charset="0"/>
                            <a:ea typeface="Cambria Math" panose="02040503050406030204" pitchFamily="18" charset="0"/>
                          </a:rPr>
                        </m:ctrlPr>
                      </m:sSupPr>
                      <m:e>
                        <m:d>
                          <m:dPr>
                            <m:ctrlPr>
                              <a:rPr kumimoji="1" lang="en-US" altLang="zh-CN" sz="1875" i="1">
                                <a:latin typeface="Cambria Math" panose="02040503050406030204" pitchFamily="18" charset="0"/>
                                <a:ea typeface="Cambria Math" panose="02040503050406030204" pitchFamily="18" charset="0"/>
                              </a:rPr>
                            </m:ctrlPr>
                          </m:dPr>
                          <m:e>
                            <m:r>
                              <m:rPr>
                                <m:nor/>
                              </m:rPr>
                              <a:rPr kumimoji="1" lang="en-US" altLang="zh-CN" sz="1875" i="1" dirty="0">
                                <a:latin typeface="Cambria Math" panose="02040503050406030204" pitchFamily="18" charset="0"/>
                                <a:ea typeface="Cambria Math" panose="02040503050406030204" pitchFamily="18" charset="0"/>
                              </a:rPr>
                              <m:t>M</m:t>
                            </m:r>
                            <m:r>
                              <m:rPr>
                                <m:nor/>
                              </m:rPr>
                              <a:rPr kumimoji="1" lang="en-US" altLang="zh-CN" sz="1875" i="1" dirty="0">
                                <a:latin typeface="Cambria Math" panose="02040503050406030204" pitchFamily="18" charset="0"/>
                                <a:ea typeface="Cambria Math" panose="02040503050406030204" pitchFamily="18" charset="0"/>
                              </a:rPr>
                              <m:t>’</m:t>
                            </m:r>
                            <m:r>
                              <a:rPr kumimoji="1" lang="en-US" altLang="zh-CN" sz="1875" i="1">
                                <a:latin typeface="Cambria Math" panose="02040503050406030204" pitchFamily="18" charset="0"/>
                                <a:ea typeface="Cambria Math" panose="02040503050406030204" pitchFamily="18" charset="0"/>
                              </a:rPr>
                              <m:t> ∙</m:t>
                            </m:r>
                            <m:r>
                              <a:rPr kumimoji="1" lang="en-US" altLang="zh-CN" sz="1875" i="1">
                                <a:latin typeface="Cambria Math" panose="02040503050406030204" pitchFamily="18" charset="0"/>
                                <a:ea typeface="Cambria Math" panose="02040503050406030204" pitchFamily="18" charset="0"/>
                              </a:rPr>
                              <m:t>𝑀𝐵</m:t>
                            </m:r>
                          </m:e>
                        </m:d>
                      </m:e>
                      <m:sup>
                        <m:r>
                          <a:rPr kumimoji="1" lang="en-US" altLang="zh-CN" sz="1875" i="1">
                            <a:latin typeface="Cambria Math" panose="02040503050406030204" pitchFamily="18" charset="0"/>
                            <a:ea typeface="Cambria Math" panose="02040503050406030204" pitchFamily="18" charset="0"/>
                          </a:rPr>
                          <m:t>𝑇</m:t>
                        </m:r>
                      </m:sup>
                    </m:sSup>
                  </m:oMath>
                </a14:m>
                <a:endParaRPr kumimoji="1" lang="en-US" altLang="zh-CN" sz="1875" i="1" dirty="0">
                  <a:latin typeface="Cambria Math" panose="02040503050406030204" pitchFamily="18" charset="0"/>
                  <a:ea typeface="Cambria Math" panose="02040503050406030204" pitchFamily="18" charset="0"/>
                </a:endParaRPr>
              </a:p>
              <a:p>
                <a14:m>
                  <m:oMath xmlns:m="http://schemas.openxmlformats.org/officeDocument/2006/math">
                    <m:r>
                      <a:rPr kumimoji="1" lang="en-US" altLang="zh-CN" sz="1875" i="1">
                        <a:latin typeface="Cambria Math" panose="02040503050406030204" pitchFamily="18" charset="0"/>
                        <a:ea typeface="Cambria Math" panose="02040503050406030204" pitchFamily="18" charset="0"/>
                      </a:rPr>
                      <m:t>∀</m:t>
                    </m:r>
                    <m:r>
                      <a:rPr kumimoji="1" lang="en-US" altLang="zh-CN" sz="1875" i="1">
                        <a:latin typeface="Cambria Math" panose="02040503050406030204" pitchFamily="18" charset="0"/>
                        <a:ea typeface="Cambria Math" panose="02040503050406030204" pitchFamily="18" charset="0"/>
                      </a:rPr>
                      <m:t>𝑖</m:t>
                    </m:r>
                    <m:r>
                      <a:rPr kumimoji="1" lang="en-US" altLang="zh-CN" sz="1875" i="1">
                        <a:latin typeface="Cambria Math" panose="02040503050406030204" pitchFamily="18" charset="0"/>
                        <a:ea typeface="Cambria Math" panose="02040503050406030204" pitchFamily="18" charset="0"/>
                      </a:rPr>
                      <m:t>,</m:t>
                    </m:r>
                    <m:r>
                      <a:rPr kumimoji="1" lang="zh-CN" altLang="en-US" sz="1875" i="1">
                        <a:latin typeface="Cambria Math" panose="02040503050406030204" pitchFamily="18" charset="0"/>
                        <a:ea typeface="Cambria Math" panose="02040503050406030204" pitchFamily="18" charset="0"/>
                      </a:rPr>
                      <m:t> </m:t>
                    </m:r>
                    <m:r>
                      <a:rPr kumimoji="1" lang="en-US" altLang="zh-CN" sz="1875" i="1">
                        <a:latin typeface="Cambria Math" panose="02040503050406030204" pitchFamily="18" charset="0"/>
                        <a:ea typeface="Cambria Math" panose="02040503050406030204" pitchFamily="18" charset="0"/>
                      </a:rPr>
                      <m:t>𝑗</m:t>
                    </m:r>
                    <m:r>
                      <a:rPr kumimoji="1" lang="en-US" altLang="zh-CN" sz="1875" i="1">
                        <a:latin typeface="Cambria Math" panose="02040503050406030204" pitchFamily="18" charset="0"/>
                        <a:ea typeface="Cambria Math" panose="02040503050406030204" pitchFamily="18" charset="0"/>
                      </a:rPr>
                      <m:t>,</m:t>
                    </m:r>
                    <m:r>
                      <a:rPr kumimoji="1" lang="zh-CN" altLang="en-US" sz="1875" i="1">
                        <a:latin typeface="Cambria Math" panose="02040503050406030204" pitchFamily="18" charset="0"/>
                        <a:ea typeface="Cambria Math" panose="02040503050406030204" pitchFamily="18" charset="0"/>
                      </a:rPr>
                      <m:t>  </m:t>
                    </m:r>
                    <m:r>
                      <a:rPr kumimoji="1" lang="en-US" altLang="zh-CN" sz="1875" i="1">
                        <a:latin typeface="Cambria Math" panose="02040503050406030204" pitchFamily="18" charset="0"/>
                      </a:rPr>
                      <m:t>𝑀𝐴</m:t>
                    </m:r>
                    <m:d>
                      <m:dPr>
                        <m:begChr m:val="["/>
                        <m:endChr m:val="]"/>
                        <m:ctrlPr>
                          <a:rPr kumimoji="1" lang="en-US" altLang="zh-CN" sz="1875" i="1">
                            <a:latin typeface="Cambria Math" panose="02040503050406030204" pitchFamily="18" charset="0"/>
                          </a:rPr>
                        </m:ctrlPr>
                      </m:dPr>
                      <m:e>
                        <m:r>
                          <a:rPr kumimoji="1" lang="en-US" altLang="zh-CN" sz="1875" i="1">
                            <a:latin typeface="Cambria Math" panose="02040503050406030204" pitchFamily="18" charset="0"/>
                          </a:rPr>
                          <m:t>𝑖</m:t>
                        </m:r>
                      </m:e>
                    </m:d>
                    <m:d>
                      <m:dPr>
                        <m:begChr m:val="["/>
                        <m:endChr m:val="]"/>
                        <m:ctrlPr>
                          <a:rPr kumimoji="1" lang="en-US" altLang="zh-CN" sz="1875" i="1">
                            <a:latin typeface="Cambria Math" panose="02040503050406030204" pitchFamily="18" charset="0"/>
                          </a:rPr>
                        </m:ctrlPr>
                      </m:dPr>
                      <m:e>
                        <m:r>
                          <a:rPr kumimoji="1" lang="en-US" altLang="zh-CN" sz="1875" i="1">
                            <a:latin typeface="Cambria Math" panose="02040503050406030204" pitchFamily="18" charset="0"/>
                          </a:rPr>
                          <m:t>𝑗</m:t>
                        </m:r>
                      </m:e>
                    </m:d>
                    <m:r>
                      <a:rPr kumimoji="1" lang="en-US" altLang="zh-CN" sz="1875" i="1">
                        <a:latin typeface="Cambria Math" panose="02040503050406030204" pitchFamily="18" charset="0"/>
                      </a:rPr>
                      <m:t>=1→</m:t>
                    </m:r>
                  </m:oMath>
                </a14:m>
                <a:r>
                  <a:rPr kumimoji="1" lang="en-US" altLang="zh-CN" sz="1875" dirty="0"/>
                  <a:t> </a:t>
                </a:r>
                <a14:m>
                  <m:oMath xmlns:m="http://schemas.openxmlformats.org/officeDocument/2006/math">
                    <m:r>
                      <a:rPr kumimoji="1" lang="en-US" altLang="zh-CN" sz="1875" i="1">
                        <a:latin typeface="Cambria Math" panose="02040503050406030204" pitchFamily="18" charset="0"/>
                      </a:rPr>
                      <m:t>𝑀𝐶</m:t>
                    </m:r>
                    <m:d>
                      <m:dPr>
                        <m:begChr m:val="["/>
                        <m:endChr m:val="]"/>
                        <m:ctrlPr>
                          <a:rPr kumimoji="1" lang="en-US" altLang="zh-CN" sz="1875" i="1">
                            <a:latin typeface="Cambria Math" panose="02040503050406030204" pitchFamily="18" charset="0"/>
                          </a:rPr>
                        </m:ctrlPr>
                      </m:dPr>
                      <m:e>
                        <m:r>
                          <a:rPr kumimoji="1" lang="en-US" altLang="zh-CN" sz="1875" i="1">
                            <a:latin typeface="Cambria Math" panose="02040503050406030204" pitchFamily="18" charset="0"/>
                          </a:rPr>
                          <m:t>𝑖</m:t>
                        </m:r>
                      </m:e>
                    </m:d>
                    <m:d>
                      <m:dPr>
                        <m:begChr m:val="["/>
                        <m:endChr m:val="]"/>
                        <m:ctrlPr>
                          <a:rPr kumimoji="1" lang="en-US" altLang="zh-CN" sz="1875" i="1">
                            <a:latin typeface="Cambria Math" panose="02040503050406030204" pitchFamily="18" charset="0"/>
                          </a:rPr>
                        </m:ctrlPr>
                      </m:dPr>
                      <m:e>
                        <m:r>
                          <a:rPr kumimoji="1" lang="en-US" altLang="zh-CN" sz="1875" i="1">
                            <a:latin typeface="Cambria Math" panose="02040503050406030204" pitchFamily="18" charset="0"/>
                          </a:rPr>
                          <m:t>𝑗</m:t>
                        </m:r>
                      </m:e>
                    </m:d>
                    <m:r>
                      <a:rPr kumimoji="1" lang="en-US" altLang="zh-CN" sz="1875" i="1">
                        <a:latin typeface="Cambria Math" panose="02040503050406030204" pitchFamily="18" charset="0"/>
                      </a:rPr>
                      <m:t>=1 </m:t>
                    </m:r>
                  </m:oMath>
                </a14:m>
                <a:endParaRPr kumimoji="1" lang="zh-CN" altLang="en-US" sz="1875" dirty="0"/>
              </a:p>
            </p:txBody>
          </p:sp>
        </mc:Choice>
        <mc:Fallback xmlns="">
          <p:sp>
            <p:nvSpPr>
              <p:cNvPr id="13" name="文本框 12">
                <a:extLst>
                  <a:ext uri="{FF2B5EF4-FFF2-40B4-BE49-F238E27FC236}">
                    <a16:creationId xmlns:a16="http://schemas.microsoft.com/office/drawing/2014/main" id="{B4B6F6C6-0B64-CA43-A7E2-B974303B96D7}"/>
                  </a:ext>
                </a:extLst>
              </p:cNvPr>
              <p:cNvSpPr txBox="1">
                <a:spLocks noRot="1" noChangeAspect="1" noMove="1" noResize="1" noEditPoints="1" noAdjustHandles="1" noChangeArrowheads="1" noChangeShapeType="1" noTextEdit="1"/>
              </p:cNvSpPr>
              <p:nvPr/>
            </p:nvSpPr>
            <p:spPr>
              <a:xfrm>
                <a:off x="1553627" y="2571750"/>
                <a:ext cx="3596497" cy="577081"/>
              </a:xfrm>
              <a:prstGeom prst="rect">
                <a:avLst/>
              </a:prstGeom>
              <a:blipFill>
                <a:blip r:embed="rId4"/>
                <a:stretch>
                  <a:fillRect l="-4225" t="-12766" r="-2465" b="-17021"/>
                </a:stretch>
              </a:blipFill>
            </p:spPr>
            <p:txBody>
              <a:bodyPr/>
              <a:lstStyle/>
              <a:p>
                <a:r>
                  <a:rPr lang="zh-CN" altLang="en-US">
                    <a:noFill/>
                  </a:rPr>
                  <a:t> </a:t>
                </a:r>
              </a:p>
            </p:txBody>
          </p:sp>
        </mc:Fallback>
      </mc:AlternateContent>
      <p:cxnSp>
        <p:nvCxnSpPr>
          <p:cNvPr id="7" name="直线连接符 6">
            <a:extLst>
              <a:ext uri="{FF2B5EF4-FFF2-40B4-BE49-F238E27FC236}">
                <a16:creationId xmlns:a16="http://schemas.microsoft.com/office/drawing/2014/main" id="{802444D7-9613-7F49-9338-44431CEF6066}"/>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8E4E946F-60C0-BB4C-9F2F-9D9C69E734F4}"/>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3715004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97306-30E0-0546-BABB-4B05253031E8}"/>
              </a:ext>
            </a:extLst>
          </p:cNvPr>
          <p:cNvSpPr>
            <a:spLocks noGrp="1"/>
          </p:cNvSpPr>
          <p:nvPr>
            <p:ph type="title"/>
          </p:nvPr>
        </p:nvSpPr>
        <p:spPr>
          <a:xfrm>
            <a:off x="196118" y="-72166"/>
            <a:ext cx="7886700" cy="994172"/>
          </a:xfrm>
        </p:spPr>
        <p:txBody>
          <a:bodyPr>
            <a:normAutofit/>
          </a:bodyPr>
          <a:lstStyle/>
          <a:p>
            <a:r>
              <a:rPr kumimoji="1" lang="en-US" altLang="zh-CN" sz="3200" dirty="0">
                <a:latin typeface="Cambria Math" panose="02040503050406030204" pitchFamily="18" charset="0"/>
                <a:ea typeface="Cambria Math" panose="02040503050406030204" pitchFamily="18" charset="0"/>
              </a:rPr>
              <a:t>Ullmann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Algorithm</a:t>
            </a:r>
            <a:endParaRPr kumimoji="1" lang="zh-CN" altLang="en-US" dirty="0">
              <a:latin typeface="+mn-ea"/>
            </a:endParaRPr>
          </a:p>
        </p:txBody>
      </p:sp>
      <p:sp>
        <p:nvSpPr>
          <p:cNvPr id="4" name="灯片编号占位符 3">
            <a:extLst>
              <a:ext uri="{FF2B5EF4-FFF2-40B4-BE49-F238E27FC236}">
                <a16:creationId xmlns:a16="http://schemas.microsoft.com/office/drawing/2014/main" id="{5B598C6B-DCA6-AE40-90A1-41D8C82B8CEC}"/>
              </a:ext>
            </a:extLst>
          </p:cNvPr>
          <p:cNvSpPr>
            <a:spLocks noGrp="1"/>
          </p:cNvSpPr>
          <p:nvPr>
            <p:ph type="sldNum" sz="quarter" idx="12"/>
          </p:nvPr>
        </p:nvSpPr>
        <p:spPr/>
        <p:txBody>
          <a:bodyPr/>
          <a:lstStyle/>
          <a:p>
            <a:fld id="{F2E101AF-BE8C-4B61-819C-BCEAA692FBCC}" type="slidenum">
              <a:rPr lang="zh-CN" altLang="en-US" smtClean="0"/>
              <a:t>14</a:t>
            </a:fld>
            <a:endParaRPr lang="zh-CN" altLang="en-US"/>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A06952BA-7229-C94D-BFC4-B4BA0B2C8668}"/>
                  </a:ext>
                </a:extLst>
              </p:cNvPr>
              <p:cNvSpPr/>
              <p:nvPr/>
            </p:nvSpPr>
            <p:spPr>
              <a:xfrm>
                <a:off x="258030" y="1363801"/>
                <a:ext cx="8257320" cy="957955"/>
              </a:xfrm>
              <a:prstGeom prst="rect">
                <a:avLst/>
              </a:prstGeom>
            </p:spPr>
            <p:txBody>
              <a:bodyPr wrap="square">
                <a:spAutoFit/>
              </a:bodyPr>
              <a:lstStyle/>
              <a:p>
                <a:r>
                  <a:rPr lang="en-US" altLang="zh-CN" sz="1875" dirty="0">
                    <a:latin typeface="Times New Roman" panose="02020603050405020304" pitchFamily="18" charset="0"/>
                    <a:cs typeface="Times New Roman" panose="02020603050405020304" pitchFamily="18" charset="0"/>
                  </a:rPr>
                  <a:t>Step 1. Set up matrix </a:t>
                </a:r>
                <a14:m>
                  <m:oMath xmlns:m="http://schemas.openxmlformats.org/officeDocument/2006/math">
                    <m:sSub>
                      <m:sSubPr>
                        <m:ctrlPr>
                          <a:rPr lang="en-US" altLang="zh-CN" sz="1875" i="1">
                            <a:latin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cs typeface="Times New Roman" panose="02020603050405020304" pitchFamily="18" charset="0"/>
                          </a:rPr>
                          <m:t>𝑀</m:t>
                        </m:r>
                      </m:e>
                      <m:sub>
                        <m:r>
                          <a:rPr lang="en-US" altLang="zh-CN" sz="1875" i="1">
                            <a:latin typeface="Cambria Math" panose="02040503050406030204" pitchFamily="18" charset="0"/>
                            <a:cs typeface="Times New Roman" panose="02020603050405020304" pitchFamily="18" charset="0"/>
                          </a:rPr>
                          <m:t>𝑛</m:t>
                        </m:r>
                        <m:r>
                          <a:rPr lang="en-US" altLang="zh-CN" sz="1875" i="1">
                            <a:latin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cs typeface="Times New Roman" panose="02020603050405020304" pitchFamily="18" charset="0"/>
                          </a:rPr>
                          <m:t>𝑚</m:t>
                        </m:r>
                      </m:sub>
                    </m:sSub>
                  </m:oMath>
                </a14:m>
                <a:r>
                  <a:rPr lang="en-US" altLang="zh-CN" sz="1875" dirty="0">
                    <a:latin typeface="Times New Roman" panose="02020603050405020304" pitchFamily="18" charset="0"/>
                    <a:cs typeface="Times New Roman" panose="02020603050405020304" pitchFamily="18" charset="0"/>
                  </a:rPr>
                  <a:t>, such that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𝑀</m:t>
                    </m:r>
                    <m:r>
                      <a:rPr lang="en-US" altLang="zh-CN" sz="1875" i="1">
                        <a:latin typeface="Cambria Math" panose="02040503050406030204" pitchFamily="18" charset="0"/>
                        <a:cs typeface="Times New Roman" panose="02020603050405020304" pitchFamily="18" charset="0"/>
                      </a:rPr>
                      <m:t> </m:t>
                    </m:r>
                  </m:oMath>
                </a14:m>
                <a:r>
                  <a:rPr lang="en-US" altLang="zh-CN" sz="1875" dirty="0">
                    <a:latin typeface="Times New Roman" panose="02020603050405020304" pitchFamily="18" charset="0"/>
                    <a:cs typeface="Times New Roman" panose="02020603050405020304" pitchFamily="18" charset="0"/>
                  </a:rPr>
                  <a:t>[</a:t>
                </a:r>
                <a:r>
                  <a:rPr lang="en-US" altLang="zh-CN" sz="1875" dirty="0" err="1">
                    <a:latin typeface="Times New Roman" panose="02020603050405020304" pitchFamily="18" charset="0"/>
                    <a:cs typeface="Times New Roman" panose="02020603050405020304" pitchFamily="18" charset="0"/>
                  </a:rPr>
                  <a:t>i</a:t>
                </a:r>
                <a:r>
                  <a:rPr lang="en-US" altLang="zh-CN" sz="1875" dirty="0">
                    <a:latin typeface="Times New Roman" panose="02020603050405020304" pitchFamily="18" charset="0"/>
                    <a:cs typeface="Times New Roman" panose="02020603050405020304" pitchFamily="18" charset="0"/>
                  </a:rPr>
                  <a:t>][j]=1, if 1) the </a:t>
                </a:r>
                <a:r>
                  <a:rPr lang="en-US" altLang="zh-CN" sz="1875" dirty="0" err="1">
                    <a:latin typeface="Times New Roman" panose="02020603050405020304" pitchFamily="18" charset="0"/>
                    <a:cs typeface="Times New Roman" panose="02020603050405020304" pitchFamily="18" charset="0"/>
                  </a:rPr>
                  <a:t>i-th</a:t>
                </a:r>
                <a:r>
                  <a:rPr lang="en-US" altLang="zh-CN" sz="1875" dirty="0">
                    <a:latin typeface="Times New Roman" panose="02020603050405020304" pitchFamily="18" charset="0"/>
                    <a:cs typeface="Times New Roman" panose="02020603050405020304" pitchFamily="18" charset="0"/>
                  </a:rPr>
                  <a:t> vertex in</a:t>
                </a:r>
                <a:r>
                  <a:rPr lang="zh-CN" altLang="en-US" sz="1875"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𝑄</m:t>
                    </m:r>
                  </m:oMath>
                </a14:m>
                <a:r>
                  <a:rPr lang="en-US" altLang="zh-CN" sz="1875" dirty="0">
                    <a:latin typeface="Times New Roman" panose="02020603050405020304" pitchFamily="18" charset="0"/>
                    <a:cs typeface="Times New Roman" panose="02020603050405020304" pitchFamily="18" charset="0"/>
                  </a:rPr>
                  <a:t> has the same label as the j-</a:t>
                </a:r>
                <a:r>
                  <a:rPr lang="en-US" altLang="zh-CN" sz="1875" dirty="0" err="1">
                    <a:latin typeface="Times New Roman" panose="02020603050405020304" pitchFamily="18" charset="0"/>
                    <a:cs typeface="Times New Roman" panose="02020603050405020304" pitchFamily="18" charset="0"/>
                  </a:rPr>
                  <a:t>th</a:t>
                </a:r>
                <a:r>
                  <a:rPr lang="en-US" altLang="zh-CN" sz="1875" dirty="0">
                    <a:latin typeface="Times New Roman" panose="02020603050405020304" pitchFamily="18" charset="0"/>
                    <a:cs typeface="Times New Roman" panose="02020603050405020304" pitchFamily="18" charset="0"/>
                  </a:rPr>
                  <a:t> vertex in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𝐺</m:t>
                    </m:r>
                  </m:oMath>
                </a14:m>
                <a:r>
                  <a:rPr lang="en-US" altLang="zh-CN" sz="1875" dirty="0">
                    <a:latin typeface="Times New Roman" panose="02020603050405020304" pitchFamily="18" charset="0"/>
                    <a:cs typeface="Times New Roman" panose="02020603050405020304" pitchFamily="18" charset="0"/>
                  </a:rPr>
                  <a:t>; and 2) the </a:t>
                </a:r>
                <a:r>
                  <a:rPr lang="en-US" altLang="zh-CN" sz="1875" dirty="0" err="1">
                    <a:latin typeface="Times New Roman" panose="02020603050405020304" pitchFamily="18" charset="0"/>
                    <a:cs typeface="Times New Roman" panose="02020603050405020304" pitchFamily="18" charset="0"/>
                  </a:rPr>
                  <a:t>i-th</a:t>
                </a:r>
                <a:r>
                  <a:rPr lang="en-US" altLang="zh-CN" sz="1875" dirty="0">
                    <a:latin typeface="Times New Roman" panose="02020603050405020304" pitchFamily="18" charset="0"/>
                    <a:cs typeface="Times New Roman" panose="02020603050405020304" pitchFamily="18" charset="0"/>
                  </a:rPr>
                  <a:t> vertex in</a:t>
                </a:r>
                <a:r>
                  <a:rPr lang="zh-CN" altLang="en-US" sz="1875"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𝑄</m:t>
                    </m:r>
                    <m:r>
                      <a:rPr lang="en-US" altLang="zh-CN" sz="1875" i="1">
                        <a:latin typeface="Cambria Math" panose="02040503050406030204" pitchFamily="18" charset="0"/>
                        <a:cs typeface="Times New Roman" panose="02020603050405020304" pitchFamily="18" charset="0"/>
                      </a:rPr>
                      <m:t> </m:t>
                    </m:r>
                  </m:oMath>
                </a14:m>
                <a:r>
                  <a:rPr lang="en-US" altLang="zh-CN" sz="1875" dirty="0">
                    <a:latin typeface="Times New Roman" panose="02020603050405020304" pitchFamily="18" charset="0"/>
                    <a:cs typeface="Times New Roman" panose="02020603050405020304" pitchFamily="18" charset="0"/>
                  </a:rPr>
                  <a:t>has smaller vertex degree than the j-</a:t>
                </a:r>
                <a:r>
                  <a:rPr lang="en-US" altLang="zh-CN" sz="1875" dirty="0" err="1">
                    <a:latin typeface="Times New Roman" panose="02020603050405020304" pitchFamily="18" charset="0"/>
                    <a:cs typeface="Times New Roman" panose="02020603050405020304" pitchFamily="18" charset="0"/>
                  </a:rPr>
                  <a:t>th</a:t>
                </a:r>
                <a:r>
                  <a:rPr lang="en-US" altLang="zh-CN" sz="1875" dirty="0">
                    <a:latin typeface="Times New Roman" panose="02020603050405020304" pitchFamily="18" charset="0"/>
                    <a:cs typeface="Times New Roman" panose="02020603050405020304" pitchFamily="18" charset="0"/>
                  </a:rPr>
                  <a:t> vertex in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𝐺</m:t>
                    </m:r>
                  </m:oMath>
                </a14:m>
                <a:r>
                  <a:rPr lang="en-US" altLang="zh-CN" sz="1875" dirty="0">
                    <a:latin typeface="Times New Roman" panose="02020603050405020304" pitchFamily="18" charset="0"/>
                    <a:cs typeface="Times New Roman" panose="02020603050405020304" pitchFamily="18" charset="0"/>
                  </a:rPr>
                  <a:t>. </a:t>
                </a:r>
              </a:p>
            </p:txBody>
          </p:sp>
        </mc:Choice>
        <mc:Fallback xmlns="">
          <p:sp>
            <p:nvSpPr>
              <p:cNvPr id="3" name="矩形 2">
                <a:extLst>
                  <a:ext uri="{FF2B5EF4-FFF2-40B4-BE49-F238E27FC236}">
                    <a16:creationId xmlns:a16="http://schemas.microsoft.com/office/drawing/2014/main" id="{A06952BA-7229-C94D-BFC4-B4BA0B2C8668}"/>
                  </a:ext>
                </a:extLst>
              </p:cNvPr>
              <p:cNvSpPr>
                <a:spLocks noRot="1" noChangeAspect="1" noMove="1" noResize="1" noEditPoints="1" noAdjustHandles="1" noChangeArrowheads="1" noChangeShapeType="1" noTextEdit="1"/>
              </p:cNvSpPr>
              <p:nvPr/>
            </p:nvSpPr>
            <p:spPr>
              <a:xfrm>
                <a:off x="258030" y="1363801"/>
                <a:ext cx="8257320" cy="957955"/>
              </a:xfrm>
              <a:prstGeom prst="rect">
                <a:avLst/>
              </a:prstGeom>
              <a:blipFill>
                <a:blip r:embed="rId2"/>
                <a:stretch>
                  <a:fillRect l="-768" t="-2632" b="-921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90530204-59A3-AB47-9706-3831C514A5AC}"/>
              </a:ext>
            </a:extLst>
          </p:cNvPr>
          <p:cNvSpPr/>
          <p:nvPr/>
        </p:nvSpPr>
        <p:spPr>
          <a:xfrm>
            <a:off x="744996" y="3057525"/>
            <a:ext cx="323850" cy="325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11" name="椭圆 10">
            <a:extLst>
              <a:ext uri="{FF2B5EF4-FFF2-40B4-BE49-F238E27FC236}">
                <a16:creationId xmlns:a16="http://schemas.microsoft.com/office/drawing/2014/main" id="{8A6AD97B-3EB8-8B40-AADF-9FA180D8D11C}"/>
              </a:ext>
            </a:extLst>
          </p:cNvPr>
          <p:cNvSpPr/>
          <p:nvPr/>
        </p:nvSpPr>
        <p:spPr>
          <a:xfrm>
            <a:off x="366377" y="3813573"/>
            <a:ext cx="323850" cy="325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12" name="椭圆 11">
            <a:extLst>
              <a:ext uri="{FF2B5EF4-FFF2-40B4-BE49-F238E27FC236}">
                <a16:creationId xmlns:a16="http://schemas.microsoft.com/office/drawing/2014/main" id="{FFCE8AF4-ECB7-3240-A143-8F69A6289E2E}"/>
              </a:ext>
            </a:extLst>
          </p:cNvPr>
          <p:cNvSpPr/>
          <p:nvPr/>
        </p:nvSpPr>
        <p:spPr>
          <a:xfrm>
            <a:off x="1122424" y="3813573"/>
            <a:ext cx="323850" cy="325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14" name="直接连接符 8">
            <a:extLst>
              <a:ext uri="{FF2B5EF4-FFF2-40B4-BE49-F238E27FC236}">
                <a16:creationId xmlns:a16="http://schemas.microsoft.com/office/drawing/2014/main" id="{5546AFB9-A0FC-1A44-B581-15CFC7E03DFD}"/>
              </a:ext>
            </a:extLst>
          </p:cNvPr>
          <p:cNvCxnSpPr>
            <a:stCxn id="10" idx="3"/>
            <a:endCxn id="11" idx="0"/>
          </p:cNvCxnSpPr>
          <p:nvPr/>
        </p:nvCxnSpPr>
        <p:spPr>
          <a:xfrm rot="5400000">
            <a:off x="421147" y="3442098"/>
            <a:ext cx="478631" cy="26431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直接连接符 9">
            <a:extLst>
              <a:ext uri="{FF2B5EF4-FFF2-40B4-BE49-F238E27FC236}">
                <a16:creationId xmlns:a16="http://schemas.microsoft.com/office/drawing/2014/main" id="{E3F13862-5F43-1840-B1AF-5EAFC5B0429F}"/>
              </a:ext>
            </a:extLst>
          </p:cNvPr>
          <p:cNvCxnSpPr>
            <a:stCxn id="10" idx="5"/>
            <a:endCxn id="12" idx="0"/>
          </p:cNvCxnSpPr>
          <p:nvPr/>
        </p:nvCxnSpPr>
        <p:spPr>
          <a:xfrm rot="16200000" flipH="1">
            <a:off x="913470" y="3442693"/>
            <a:ext cx="478631" cy="263128"/>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78DE33FA-5395-6444-BEFC-D9BDC9DDA2B2}"/>
              </a:ext>
            </a:extLst>
          </p:cNvPr>
          <p:cNvSpPr/>
          <p:nvPr/>
        </p:nvSpPr>
        <p:spPr>
          <a:xfrm>
            <a:off x="2689286" y="2680097"/>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17" name="椭圆 16">
            <a:extLst>
              <a:ext uri="{FF2B5EF4-FFF2-40B4-BE49-F238E27FC236}">
                <a16:creationId xmlns:a16="http://schemas.microsoft.com/office/drawing/2014/main" id="{B1AFBCBD-CDEB-2049-BE8D-DED4CD2ECD11}"/>
              </a:ext>
            </a:extLst>
          </p:cNvPr>
          <p:cNvSpPr/>
          <p:nvPr/>
        </p:nvSpPr>
        <p:spPr>
          <a:xfrm>
            <a:off x="2310668" y="3436144"/>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18" name="椭圆 17">
            <a:extLst>
              <a:ext uri="{FF2B5EF4-FFF2-40B4-BE49-F238E27FC236}">
                <a16:creationId xmlns:a16="http://schemas.microsoft.com/office/drawing/2014/main" id="{AB75DB2C-672C-414D-A029-40D63CF70C10}"/>
              </a:ext>
            </a:extLst>
          </p:cNvPr>
          <p:cNvSpPr/>
          <p:nvPr/>
        </p:nvSpPr>
        <p:spPr>
          <a:xfrm>
            <a:off x="3066715" y="3436144"/>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19" name="直接连接符 13">
            <a:extLst>
              <a:ext uri="{FF2B5EF4-FFF2-40B4-BE49-F238E27FC236}">
                <a16:creationId xmlns:a16="http://schemas.microsoft.com/office/drawing/2014/main" id="{4631B3FF-18EF-0043-87F2-4C370523239C}"/>
              </a:ext>
            </a:extLst>
          </p:cNvPr>
          <p:cNvCxnSpPr>
            <a:stCxn id="16" idx="3"/>
            <a:endCxn id="17" idx="0"/>
          </p:cNvCxnSpPr>
          <p:nvPr/>
        </p:nvCxnSpPr>
        <p:spPr>
          <a:xfrm rot="5400000">
            <a:off x="2364246" y="3064669"/>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直接连接符 14">
            <a:extLst>
              <a:ext uri="{FF2B5EF4-FFF2-40B4-BE49-F238E27FC236}">
                <a16:creationId xmlns:a16="http://schemas.microsoft.com/office/drawing/2014/main" id="{194C9EC0-E959-9C4D-A4CC-60BDEFB719D6}"/>
              </a:ext>
            </a:extLst>
          </p:cNvPr>
          <p:cNvCxnSpPr>
            <a:stCxn id="16" idx="5"/>
            <a:endCxn id="18" idx="0"/>
          </p:cNvCxnSpPr>
          <p:nvPr/>
        </p:nvCxnSpPr>
        <p:spPr>
          <a:xfrm rot="16200000" flipH="1">
            <a:off x="2857165" y="3064669"/>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1" name="直接连接符 15">
            <a:extLst>
              <a:ext uri="{FF2B5EF4-FFF2-40B4-BE49-F238E27FC236}">
                <a16:creationId xmlns:a16="http://schemas.microsoft.com/office/drawing/2014/main" id="{860723C8-4C50-A343-8BF9-F4FFD58C89E0}"/>
              </a:ext>
            </a:extLst>
          </p:cNvPr>
          <p:cNvCxnSpPr>
            <a:stCxn id="17" idx="6"/>
            <a:endCxn id="18" idx="2"/>
          </p:cNvCxnSpPr>
          <p:nvPr/>
        </p:nvCxnSpPr>
        <p:spPr>
          <a:xfrm>
            <a:off x="2634518" y="3598069"/>
            <a:ext cx="432197"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85ACE359-62C9-1B41-A17D-0210E1A7831B}"/>
              </a:ext>
            </a:extLst>
          </p:cNvPr>
          <p:cNvSpPr/>
          <p:nvPr/>
        </p:nvSpPr>
        <p:spPr>
          <a:xfrm>
            <a:off x="2689286" y="4138613"/>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cxnSp>
        <p:nvCxnSpPr>
          <p:cNvPr id="23" name="直接连接符 17">
            <a:extLst>
              <a:ext uri="{FF2B5EF4-FFF2-40B4-BE49-F238E27FC236}">
                <a16:creationId xmlns:a16="http://schemas.microsoft.com/office/drawing/2014/main" id="{FB18357E-6C1B-F742-AD28-89C31BCEDCFC}"/>
              </a:ext>
            </a:extLst>
          </p:cNvPr>
          <p:cNvCxnSpPr>
            <a:stCxn id="17" idx="4"/>
            <a:endCxn id="22" idx="1"/>
          </p:cNvCxnSpPr>
          <p:nvPr/>
        </p:nvCxnSpPr>
        <p:spPr>
          <a:xfrm rot="16200000" flipH="1">
            <a:off x="2391630" y="3840956"/>
            <a:ext cx="425054"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4" name="直接连接符 18">
            <a:extLst>
              <a:ext uri="{FF2B5EF4-FFF2-40B4-BE49-F238E27FC236}">
                <a16:creationId xmlns:a16="http://schemas.microsoft.com/office/drawing/2014/main" id="{3397EAB6-C67F-5648-9313-CC50B9AF3185}"/>
              </a:ext>
            </a:extLst>
          </p:cNvPr>
          <p:cNvCxnSpPr>
            <a:stCxn id="18" idx="4"/>
            <a:endCxn id="22" idx="7"/>
          </p:cNvCxnSpPr>
          <p:nvPr/>
        </p:nvCxnSpPr>
        <p:spPr>
          <a:xfrm rot="5400000">
            <a:off x="2884549" y="3840956"/>
            <a:ext cx="425054" cy="26312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TextBox 19">
            <a:extLst>
              <a:ext uri="{FF2B5EF4-FFF2-40B4-BE49-F238E27FC236}">
                <a16:creationId xmlns:a16="http://schemas.microsoft.com/office/drawing/2014/main" id="{3B761687-6915-6149-AC07-C9293221947D}"/>
              </a:ext>
            </a:extLst>
          </p:cNvPr>
          <p:cNvSpPr txBox="1">
            <a:spLocks noChangeArrowheads="1"/>
          </p:cNvSpPr>
          <p:nvPr/>
        </p:nvSpPr>
        <p:spPr bwMode="auto">
          <a:xfrm>
            <a:off x="583071" y="2895600"/>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1</a:t>
            </a:r>
            <a:endParaRPr kumimoji="0" lang="zh-CN" altLang="en-US" sz="1350">
              <a:latin typeface="Arial" panose="020B0604020202020204" pitchFamily="34" charset="0"/>
            </a:endParaRPr>
          </a:p>
        </p:txBody>
      </p:sp>
      <p:sp>
        <p:nvSpPr>
          <p:cNvPr id="26" name="TextBox 20">
            <a:extLst>
              <a:ext uri="{FF2B5EF4-FFF2-40B4-BE49-F238E27FC236}">
                <a16:creationId xmlns:a16="http://schemas.microsoft.com/office/drawing/2014/main" id="{899C4125-68CF-A343-84D6-0CFE0B63DFD4}"/>
              </a:ext>
            </a:extLst>
          </p:cNvPr>
          <p:cNvSpPr txBox="1">
            <a:spLocks noChangeArrowheads="1"/>
          </p:cNvSpPr>
          <p:nvPr/>
        </p:nvSpPr>
        <p:spPr bwMode="auto">
          <a:xfrm>
            <a:off x="258030" y="3651647"/>
            <a:ext cx="4869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2</a:t>
            </a:r>
            <a:endParaRPr kumimoji="0" lang="zh-CN" altLang="en-US" sz="1350">
              <a:latin typeface="Arial" panose="020B0604020202020204" pitchFamily="34" charset="0"/>
            </a:endParaRPr>
          </a:p>
        </p:txBody>
      </p:sp>
      <p:sp>
        <p:nvSpPr>
          <p:cNvPr id="27" name="TextBox 21">
            <a:extLst>
              <a:ext uri="{FF2B5EF4-FFF2-40B4-BE49-F238E27FC236}">
                <a16:creationId xmlns:a16="http://schemas.microsoft.com/office/drawing/2014/main" id="{8E41397E-58A9-8D4D-BB9F-A139E3D18205}"/>
              </a:ext>
            </a:extLst>
          </p:cNvPr>
          <p:cNvSpPr txBox="1">
            <a:spLocks noChangeArrowheads="1"/>
          </p:cNvSpPr>
          <p:nvPr/>
        </p:nvSpPr>
        <p:spPr bwMode="auto">
          <a:xfrm>
            <a:off x="1284349" y="3598069"/>
            <a:ext cx="4869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3</a:t>
            </a:r>
            <a:endParaRPr kumimoji="0" lang="zh-CN" altLang="en-US" sz="1350">
              <a:latin typeface="Arial" panose="020B0604020202020204" pitchFamily="34" charset="0"/>
            </a:endParaRPr>
          </a:p>
        </p:txBody>
      </p:sp>
      <p:sp>
        <p:nvSpPr>
          <p:cNvPr id="28" name="TextBox 22">
            <a:extLst>
              <a:ext uri="{FF2B5EF4-FFF2-40B4-BE49-F238E27FC236}">
                <a16:creationId xmlns:a16="http://schemas.microsoft.com/office/drawing/2014/main" id="{C167F2CF-89A7-6D4C-BF45-F619A23ACAEB}"/>
              </a:ext>
            </a:extLst>
          </p:cNvPr>
          <p:cNvSpPr txBox="1">
            <a:spLocks noChangeArrowheads="1"/>
          </p:cNvSpPr>
          <p:nvPr/>
        </p:nvSpPr>
        <p:spPr bwMode="auto">
          <a:xfrm>
            <a:off x="2472593" y="2571750"/>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1</a:t>
            </a:r>
            <a:endParaRPr kumimoji="0" lang="zh-CN" altLang="en-US" sz="1350">
              <a:latin typeface="Arial" panose="020B0604020202020204" pitchFamily="34" charset="0"/>
            </a:endParaRPr>
          </a:p>
        </p:txBody>
      </p:sp>
      <p:sp>
        <p:nvSpPr>
          <p:cNvPr id="29" name="TextBox 23">
            <a:extLst>
              <a:ext uri="{FF2B5EF4-FFF2-40B4-BE49-F238E27FC236}">
                <a16:creationId xmlns:a16="http://schemas.microsoft.com/office/drawing/2014/main" id="{42E78F7B-0732-8547-AB6B-B25B7A00420E}"/>
              </a:ext>
            </a:extLst>
          </p:cNvPr>
          <p:cNvSpPr txBox="1">
            <a:spLocks noChangeArrowheads="1"/>
          </p:cNvSpPr>
          <p:nvPr/>
        </p:nvSpPr>
        <p:spPr bwMode="auto">
          <a:xfrm>
            <a:off x="2095165" y="3274219"/>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2</a:t>
            </a:r>
            <a:endParaRPr kumimoji="0" lang="zh-CN" altLang="en-US" sz="1350">
              <a:latin typeface="Arial" panose="020B0604020202020204" pitchFamily="34" charset="0"/>
            </a:endParaRPr>
          </a:p>
        </p:txBody>
      </p:sp>
      <p:sp>
        <p:nvSpPr>
          <p:cNvPr id="30" name="TextBox 24">
            <a:extLst>
              <a:ext uri="{FF2B5EF4-FFF2-40B4-BE49-F238E27FC236}">
                <a16:creationId xmlns:a16="http://schemas.microsoft.com/office/drawing/2014/main" id="{83BB72F6-F5DA-1840-BB71-22252EFB42C0}"/>
              </a:ext>
            </a:extLst>
          </p:cNvPr>
          <p:cNvSpPr txBox="1">
            <a:spLocks noChangeArrowheads="1"/>
          </p:cNvSpPr>
          <p:nvPr/>
        </p:nvSpPr>
        <p:spPr bwMode="auto">
          <a:xfrm>
            <a:off x="3283409" y="3219450"/>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3</a:t>
            </a:r>
            <a:endParaRPr kumimoji="0" lang="zh-CN" altLang="en-US" sz="1350">
              <a:latin typeface="Arial" panose="020B0604020202020204" pitchFamily="34" charset="0"/>
            </a:endParaRPr>
          </a:p>
        </p:txBody>
      </p:sp>
      <p:sp>
        <p:nvSpPr>
          <p:cNvPr id="31" name="TextBox 25">
            <a:extLst>
              <a:ext uri="{FF2B5EF4-FFF2-40B4-BE49-F238E27FC236}">
                <a16:creationId xmlns:a16="http://schemas.microsoft.com/office/drawing/2014/main" id="{0221153F-0C7B-B645-B1AD-A40763D5E6D9}"/>
              </a:ext>
            </a:extLst>
          </p:cNvPr>
          <p:cNvSpPr txBox="1">
            <a:spLocks noChangeArrowheads="1"/>
          </p:cNvSpPr>
          <p:nvPr/>
        </p:nvSpPr>
        <p:spPr bwMode="auto">
          <a:xfrm>
            <a:off x="2419015" y="4138612"/>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4</a:t>
            </a:r>
            <a:endParaRPr kumimoji="0" lang="zh-CN" altLang="en-US" sz="1350">
              <a:latin typeface="Arial" panose="020B0604020202020204" pitchFamily="34" charset="0"/>
            </a:endParaRPr>
          </a:p>
        </p:txBody>
      </p:sp>
      <p:pic>
        <p:nvPicPr>
          <p:cNvPr id="32" name="Picture 3">
            <a:extLst>
              <a:ext uri="{FF2B5EF4-FFF2-40B4-BE49-F238E27FC236}">
                <a16:creationId xmlns:a16="http://schemas.microsoft.com/office/drawing/2014/main" id="{F812548D-BA27-C44F-82B7-AACC14240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468" y="2786658"/>
            <a:ext cx="1837135" cy="1729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直线连接符 32">
            <a:extLst>
              <a:ext uri="{FF2B5EF4-FFF2-40B4-BE49-F238E27FC236}">
                <a16:creationId xmlns:a16="http://schemas.microsoft.com/office/drawing/2014/main" id="{85E53A90-A9EE-F74E-8D8D-B1F7BB01F81C}"/>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34" name="矩形 33">
            <a:extLst>
              <a:ext uri="{FF2B5EF4-FFF2-40B4-BE49-F238E27FC236}">
                <a16:creationId xmlns:a16="http://schemas.microsoft.com/office/drawing/2014/main" id="{9FB6B103-2394-0042-AB06-E887571CEF16}"/>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128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par>
                                <p:cTn id="17" presetID="3" presetClass="entr" presetSubtype="1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linds(horizontal)">
                                      <p:cBhvr>
                                        <p:cTn id="28" dur="500"/>
                                        <p:tgtEl>
                                          <p:spTgt spid="18"/>
                                        </p:tgtEl>
                                      </p:cBhvr>
                                    </p:animEffect>
                                  </p:childTnLst>
                                </p:cTn>
                              </p:par>
                              <p:par>
                                <p:cTn id="29" presetID="3" presetClass="entr" presetSubtype="1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linds(horizontal)">
                                      <p:cBhvr>
                                        <p:cTn id="31" dur="500"/>
                                        <p:tgtEl>
                                          <p:spTgt spid="19"/>
                                        </p:tgtEl>
                                      </p:cBhvr>
                                    </p:animEffect>
                                  </p:childTnLst>
                                </p:cTn>
                              </p:par>
                              <p:par>
                                <p:cTn id="32" presetID="3" presetClass="entr" presetSubtype="1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linds(horizontal)">
                                      <p:cBhvr>
                                        <p:cTn id="34" dur="500"/>
                                        <p:tgtEl>
                                          <p:spTgt spid="20"/>
                                        </p:tgtEl>
                                      </p:cBhvr>
                                    </p:animEffect>
                                  </p:childTnLst>
                                </p:cTn>
                              </p:par>
                              <p:par>
                                <p:cTn id="35" presetID="3" presetClass="entr" presetSubtype="1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500"/>
                                        <p:tgtEl>
                                          <p:spTgt spid="21"/>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blinds(horizontal)">
                                      <p:cBhvr>
                                        <p:cTn id="40" dur="500"/>
                                        <p:tgtEl>
                                          <p:spTgt spid="22"/>
                                        </p:tgtEl>
                                      </p:cBhvr>
                                    </p:animEffect>
                                  </p:childTnLst>
                                </p:cTn>
                              </p:par>
                              <p:par>
                                <p:cTn id="41" presetID="3" presetClass="entr" presetSubtype="1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linds(horizontal)">
                                      <p:cBhvr>
                                        <p:cTn id="43" dur="500"/>
                                        <p:tgtEl>
                                          <p:spTgt spid="23"/>
                                        </p:tgtEl>
                                      </p:cBhvr>
                                    </p:animEffect>
                                  </p:childTnLst>
                                </p:cTn>
                              </p:par>
                              <p:par>
                                <p:cTn id="44" presetID="3" presetClass="entr" presetSubtype="1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blinds(horizontal)">
                                      <p:cBhvr>
                                        <p:cTn id="46" dur="500"/>
                                        <p:tgtEl>
                                          <p:spTgt spid="24"/>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blinds(horizontal)">
                                      <p:cBhvr>
                                        <p:cTn id="49" dur="500"/>
                                        <p:tgtEl>
                                          <p:spTgt spid="25"/>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blinds(horizontal)">
                                      <p:cBhvr>
                                        <p:cTn id="52" dur="500"/>
                                        <p:tgtEl>
                                          <p:spTgt spid="26"/>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blinds(horizontal)">
                                      <p:cBhvr>
                                        <p:cTn id="61" dur="500"/>
                                        <p:tgtEl>
                                          <p:spTgt spid="29"/>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blinds(horizontal)">
                                      <p:cBhvr>
                                        <p:cTn id="64" dur="500"/>
                                        <p:tgtEl>
                                          <p:spTgt spid="30"/>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blinds(horizontal)">
                                      <p:cBhvr>
                                        <p:cTn id="67" dur="500"/>
                                        <p:tgtEl>
                                          <p:spTgt spid="31"/>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blinds(horizontal)">
                                      <p:cBhvr>
                                        <p:cTn id="7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6" grpId="0" animBg="1"/>
      <p:bldP spid="17" grpId="0" animBg="1"/>
      <p:bldP spid="18" grpId="0" animBg="1"/>
      <p:bldP spid="22" grpId="0" animBg="1"/>
      <p:bldP spid="25" grpId="0"/>
      <p:bldP spid="26" grpId="0"/>
      <p:bldP spid="27" grpId="0"/>
      <p:bldP spid="28" grpId="0"/>
      <p:bldP spid="29" grpId="0"/>
      <p:bldP spid="30"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97306-30E0-0546-BABB-4B05253031E8}"/>
              </a:ext>
            </a:extLst>
          </p:cNvPr>
          <p:cNvSpPr>
            <a:spLocks noGrp="1"/>
          </p:cNvSpPr>
          <p:nvPr>
            <p:ph type="title"/>
          </p:nvPr>
        </p:nvSpPr>
        <p:spPr>
          <a:xfrm>
            <a:off x="111815" y="-61693"/>
            <a:ext cx="7886700" cy="994172"/>
          </a:xfrm>
        </p:spPr>
        <p:txBody>
          <a:bodyPr>
            <a:normAutofit/>
          </a:bodyPr>
          <a:lstStyle/>
          <a:p>
            <a:r>
              <a:rPr kumimoji="1" lang="en-US" altLang="zh-CN" sz="3200" dirty="0">
                <a:latin typeface="Cambria Math" panose="02040503050406030204" pitchFamily="18" charset="0"/>
                <a:ea typeface="Cambria Math" panose="02040503050406030204" pitchFamily="18" charset="0"/>
              </a:rPr>
              <a:t>Ullmann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Algorithm</a:t>
            </a:r>
            <a:endParaRPr kumimoji="1" lang="zh-CN" altLang="en-US" dirty="0">
              <a:latin typeface="+mn-ea"/>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A06952BA-7229-C94D-BFC4-B4BA0B2C8668}"/>
                  </a:ext>
                </a:extLst>
              </p:cNvPr>
              <p:cNvSpPr/>
              <p:nvPr/>
            </p:nvSpPr>
            <p:spPr>
              <a:xfrm>
                <a:off x="357615" y="884549"/>
                <a:ext cx="8257320" cy="957955"/>
              </a:xfrm>
              <a:prstGeom prst="rect">
                <a:avLst/>
              </a:prstGeom>
            </p:spPr>
            <p:txBody>
              <a:bodyPr wrap="square">
                <a:spAutoFit/>
              </a:bodyPr>
              <a:lstStyle/>
              <a:p>
                <a:r>
                  <a:rPr lang="en-US" altLang="zh-CN" sz="1875" dirty="0">
                    <a:latin typeface="Times New Roman" panose="02020603050405020304" pitchFamily="18" charset="0"/>
                    <a:cs typeface="Times New Roman" panose="02020603050405020304" pitchFamily="18" charset="0"/>
                  </a:rPr>
                  <a:t>Step 2. Matrixes </a:t>
                </a:r>
                <a14:m>
                  <m:oMath xmlns:m="http://schemas.openxmlformats.org/officeDocument/2006/math">
                    <m:sSup>
                      <m:sSupPr>
                        <m:ctrlPr>
                          <a:rPr lang="en-US" altLang="zh-CN" sz="1875" i="1">
                            <a:latin typeface="Cambria Math" panose="02040503050406030204" pitchFamily="18" charset="0"/>
                            <a:cs typeface="Times New Roman" panose="02020603050405020304" pitchFamily="18" charset="0"/>
                          </a:rPr>
                        </m:ctrlPr>
                      </m:sSupPr>
                      <m:e>
                        <m:r>
                          <a:rPr lang="en-US" altLang="zh-CN" sz="1875" i="1">
                            <a:latin typeface="Cambria Math" panose="02040503050406030204" pitchFamily="18" charset="0"/>
                            <a:cs typeface="Times New Roman" panose="02020603050405020304" pitchFamily="18" charset="0"/>
                          </a:rPr>
                          <m:t>𝑀</m:t>
                        </m:r>
                      </m:e>
                      <m:sup>
                        <m:r>
                          <a:rPr lang="en-US" altLang="zh-CN" sz="1875">
                            <a:latin typeface="Cambria Math" panose="02040503050406030204" pitchFamily="18" charset="0"/>
                            <a:cs typeface="Times New Roman" panose="02020603050405020304" pitchFamily="18" charset="0"/>
                          </a:rPr>
                          <m:t>′</m:t>
                        </m:r>
                      </m:sup>
                    </m:sSup>
                  </m:oMath>
                </a14:m>
                <a:r>
                  <a:rPr lang="en-US" altLang="zh-CN" sz="1875" dirty="0">
                    <a:latin typeface="Times New Roman" panose="02020603050405020304" pitchFamily="18" charset="0"/>
                    <a:cs typeface="Times New Roman" panose="02020603050405020304" pitchFamily="18" charset="0"/>
                  </a:rPr>
                  <a:t> are generated by systematically changing to 0 all but one of the 1’s in each of the rows of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𝑀</m:t>
                    </m:r>
                  </m:oMath>
                </a14:m>
                <a:r>
                  <a:rPr lang="en-US" altLang="zh-CN" sz="1875" dirty="0">
                    <a:latin typeface="Times New Roman" panose="02020603050405020304" pitchFamily="18" charset="0"/>
                    <a:cs typeface="Times New Roman" panose="02020603050405020304" pitchFamily="18" charset="0"/>
                  </a:rPr>
                  <a:t>, subject to the definitory condition that no column of a matrix </a:t>
                </a:r>
                <a14:m>
                  <m:oMath xmlns:m="http://schemas.openxmlformats.org/officeDocument/2006/math">
                    <m:sSup>
                      <m:sSupPr>
                        <m:ctrlPr>
                          <a:rPr lang="en-US" altLang="zh-CN" sz="1875" i="1">
                            <a:latin typeface="Cambria Math" panose="02040503050406030204" pitchFamily="18" charset="0"/>
                            <a:cs typeface="Times New Roman" panose="02020603050405020304" pitchFamily="18" charset="0"/>
                          </a:rPr>
                        </m:ctrlPr>
                      </m:sSupPr>
                      <m:e>
                        <m:r>
                          <a:rPr lang="en-US" altLang="zh-CN" sz="1875" i="1">
                            <a:latin typeface="Cambria Math" panose="02040503050406030204" pitchFamily="18" charset="0"/>
                            <a:cs typeface="Times New Roman" panose="02020603050405020304" pitchFamily="18" charset="0"/>
                          </a:rPr>
                          <m:t>𝑀</m:t>
                        </m:r>
                      </m:e>
                      <m:sup>
                        <m:r>
                          <a:rPr lang="en-US" altLang="zh-CN" sz="1875">
                            <a:latin typeface="Cambria Math" panose="02040503050406030204" pitchFamily="18" charset="0"/>
                            <a:cs typeface="Times New Roman" panose="02020603050405020304" pitchFamily="18" charset="0"/>
                          </a:rPr>
                          <m:t>′</m:t>
                        </m:r>
                      </m:sup>
                    </m:sSup>
                  </m:oMath>
                </a14:m>
                <a:r>
                  <a:rPr lang="en-US" altLang="zh-CN" sz="1875" dirty="0">
                    <a:latin typeface="Times New Roman" panose="02020603050405020304" pitchFamily="18" charset="0"/>
                    <a:cs typeface="Times New Roman" panose="02020603050405020304" pitchFamily="18" charset="0"/>
                  </a:rPr>
                  <a:t> may contain more than one 1 (the maximal depth is |MA|). </a:t>
                </a:r>
              </a:p>
            </p:txBody>
          </p:sp>
        </mc:Choice>
        <mc:Fallback xmlns="">
          <p:sp>
            <p:nvSpPr>
              <p:cNvPr id="3" name="矩形 2">
                <a:extLst>
                  <a:ext uri="{FF2B5EF4-FFF2-40B4-BE49-F238E27FC236}">
                    <a16:creationId xmlns:a16="http://schemas.microsoft.com/office/drawing/2014/main" id="{A06952BA-7229-C94D-BFC4-B4BA0B2C8668}"/>
                  </a:ext>
                </a:extLst>
              </p:cNvPr>
              <p:cNvSpPr>
                <a:spLocks noRot="1" noChangeAspect="1" noMove="1" noResize="1" noEditPoints="1" noAdjustHandles="1" noChangeArrowheads="1" noChangeShapeType="1" noTextEdit="1"/>
              </p:cNvSpPr>
              <p:nvPr/>
            </p:nvSpPr>
            <p:spPr>
              <a:xfrm>
                <a:off x="357615" y="884549"/>
                <a:ext cx="8257320" cy="957955"/>
              </a:xfrm>
              <a:prstGeom prst="rect">
                <a:avLst/>
              </a:prstGeom>
              <a:blipFill>
                <a:blip r:embed="rId2"/>
                <a:stretch>
                  <a:fillRect l="-768" t="-2632" r="-768" b="-10526"/>
                </a:stretch>
              </a:blipFill>
            </p:spPr>
            <p:txBody>
              <a:bodyPr/>
              <a:lstStyle/>
              <a:p>
                <a:r>
                  <a:rPr lang="zh-CN" altLang="en-US">
                    <a:noFill/>
                  </a:rPr>
                  <a:t> </a:t>
                </a:r>
              </a:p>
            </p:txBody>
          </p:sp>
        </mc:Fallback>
      </mc:AlternateContent>
      <p:sp>
        <p:nvSpPr>
          <p:cNvPr id="33" name="灯片编号占位符 3">
            <a:extLst>
              <a:ext uri="{FF2B5EF4-FFF2-40B4-BE49-F238E27FC236}">
                <a16:creationId xmlns:a16="http://schemas.microsoft.com/office/drawing/2014/main" id="{24EDA979-F232-3740-9BA1-9FEFBA4BB51C}"/>
              </a:ext>
            </a:extLst>
          </p:cNvPr>
          <p:cNvSpPr txBox="1">
            <a:spLocks/>
          </p:cNvSpPr>
          <p:nvPr/>
        </p:nvSpPr>
        <p:spPr>
          <a:xfrm>
            <a:off x="6457950" y="476726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E101AF-BE8C-4B61-819C-BCEAA692FBCC}" type="slidenum">
              <a:rPr lang="zh-CN" altLang="en-US" sz="900"/>
              <a:pPr/>
              <a:t>15</a:t>
            </a:fld>
            <a:endParaRPr lang="zh-CN" altLang="en-US" sz="900"/>
          </a:p>
        </p:txBody>
      </p:sp>
      <p:cxnSp>
        <p:nvCxnSpPr>
          <p:cNvPr id="9" name="直线连接符 8">
            <a:extLst>
              <a:ext uri="{FF2B5EF4-FFF2-40B4-BE49-F238E27FC236}">
                <a16:creationId xmlns:a16="http://schemas.microsoft.com/office/drawing/2014/main" id="{D04DDE79-2B98-3C4A-B0A3-F983C18D569E}"/>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004F0BA2-63A0-3F43-BC36-B60367B8BD7B}"/>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1" name="TextBox 4">
            <a:extLst>
              <a:ext uri="{FF2B5EF4-FFF2-40B4-BE49-F238E27FC236}">
                <a16:creationId xmlns:a16="http://schemas.microsoft.com/office/drawing/2014/main" id="{DDF53D8E-1F1F-5248-A825-ECFD96918C82}"/>
              </a:ext>
            </a:extLst>
          </p:cNvPr>
          <p:cNvSpPr txBox="1">
            <a:spLocks noChangeArrowheads="1"/>
          </p:cNvSpPr>
          <p:nvPr/>
        </p:nvSpPr>
        <p:spPr bwMode="auto">
          <a:xfrm>
            <a:off x="419695" y="1936679"/>
            <a:ext cx="33829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dirty="0">
                <a:latin typeface="Arial" panose="020B0604020202020204" pitchFamily="34" charset="0"/>
              </a:rPr>
              <a:t>  1   0    0    1</a:t>
            </a:r>
          </a:p>
          <a:p>
            <a:pPr eaLnBrk="1" hangingPunct="1">
              <a:spcBef>
                <a:spcPct val="0"/>
              </a:spcBef>
              <a:buFontTx/>
              <a:buNone/>
            </a:pPr>
            <a:r>
              <a:rPr kumimoji="0" lang="en-US" altLang="zh-CN" dirty="0">
                <a:latin typeface="Arial" panose="020B0604020202020204" pitchFamily="34" charset="0"/>
              </a:rPr>
              <a:t>  0   1    0    0</a:t>
            </a:r>
          </a:p>
          <a:p>
            <a:pPr eaLnBrk="1" hangingPunct="1">
              <a:spcBef>
                <a:spcPct val="0"/>
              </a:spcBef>
              <a:buFontTx/>
              <a:buNone/>
            </a:pPr>
            <a:r>
              <a:rPr kumimoji="0" lang="en-US" altLang="zh-CN" dirty="0">
                <a:latin typeface="Arial" panose="020B0604020202020204" pitchFamily="34" charset="0"/>
              </a:rPr>
              <a:t>  0   0    1    0</a:t>
            </a:r>
            <a:endParaRPr kumimoji="0" lang="zh-CN" altLang="en-US" dirty="0">
              <a:latin typeface="Arial" panose="020B0604020202020204" pitchFamily="34" charset="0"/>
            </a:endParaRPr>
          </a:p>
        </p:txBody>
      </p:sp>
      <p:sp>
        <p:nvSpPr>
          <p:cNvPr id="12" name="TextBox 6">
            <a:extLst>
              <a:ext uri="{FF2B5EF4-FFF2-40B4-BE49-F238E27FC236}">
                <a16:creationId xmlns:a16="http://schemas.microsoft.com/office/drawing/2014/main" id="{50F785AD-68AA-6640-B497-E0D08F6C9BE0}"/>
              </a:ext>
            </a:extLst>
          </p:cNvPr>
          <p:cNvSpPr txBox="1">
            <a:spLocks noChangeArrowheads="1"/>
          </p:cNvSpPr>
          <p:nvPr/>
        </p:nvSpPr>
        <p:spPr bwMode="auto">
          <a:xfrm>
            <a:off x="3586757" y="3506717"/>
            <a:ext cx="33845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dirty="0">
                <a:solidFill>
                  <a:srgbClr val="FF0000"/>
                </a:solidFill>
                <a:latin typeface="Arial" panose="020B0604020202020204" pitchFamily="34" charset="0"/>
              </a:rPr>
              <a:t>  1   0    0    </a:t>
            </a:r>
            <a:r>
              <a:rPr kumimoji="0" lang="en-US" altLang="zh-CN" dirty="0">
                <a:solidFill>
                  <a:srgbClr val="00B050"/>
                </a:solidFill>
                <a:latin typeface="Arial" panose="020B0604020202020204" pitchFamily="34" charset="0"/>
              </a:rPr>
              <a:t>0</a:t>
            </a:r>
          </a:p>
          <a:p>
            <a:pPr eaLnBrk="1" hangingPunct="1">
              <a:spcBef>
                <a:spcPct val="0"/>
              </a:spcBef>
              <a:buFontTx/>
              <a:buNone/>
            </a:pPr>
            <a:r>
              <a:rPr kumimoji="0" lang="en-US" altLang="zh-CN" dirty="0">
                <a:solidFill>
                  <a:srgbClr val="FF0000"/>
                </a:solidFill>
                <a:latin typeface="Arial" panose="020B0604020202020204" pitchFamily="34" charset="0"/>
              </a:rPr>
              <a:t>  0   1    0    0</a:t>
            </a:r>
          </a:p>
          <a:p>
            <a:pPr eaLnBrk="1" hangingPunct="1">
              <a:spcBef>
                <a:spcPct val="0"/>
              </a:spcBef>
              <a:buFontTx/>
              <a:buNone/>
            </a:pPr>
            <a:r>
              <a:rPr kumimoji="0" lang="en-US" altLang="zh-CN" dirty="0">
                <a:latin typeface="Arial" panose="020B0604020202020204" pitchFamily="34" charset="0"/>
              </a:rPr>
              <a:t>  0   0    1    0</a:t>
            </a:r>
            <a:endParaRPr kumimoji="0" lang="zh-CN" altLang="en-US" dirty="0">
              <a:latin typeface="Arial" panose="020B0604020202020204" pitchFamily="34" charset="0"/>
            </a:endParaRPr>
          </a:p>
        </p:txBody>
      </p:sp>
      <p:sp>
        <p:nvSpPr>
          <p:cNvPr id="13" name="TextBox 7">
            <a:extLst>
              <a:ext uri="{FF2B5EF4-FFF2-40B4-BE49-F238E27FC236}">
                <a16:creationId xmlns:a16="http://schemas.microsoft.com/office/drawing/2014/main" id="{2ED9417D-D24F-434E-B8E4-9B376905695B}"/>
              </a:ext>
            </a:extLst>
          </p:cNvPr>
          <p:cNvSpPr txBox="1">
            <a:spLocks noChangeArrowheads="1"/>
          </p:cNvSpPr>
          <p:nvPr/>
        </p:nvSpPr>
        <p:spPr bwMode="auto">
          <a:xfrm>
            <a:off x="419695" y="3578154"/>
            <a:ext cx="33829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a:solidFill>
                  <a:srgbClr val="FF0000"/>
                </a:solidFill>
                <a:latin typeface="Arial" panose="020B0604020202020204" pitchFamily="34" charset="0"/>
              </a:rPr>
              <a:t>  1   0    0    </a:t>
            </a:r>
            <a:r>
              <a:rPr kumimoji="0" lang="en-US" altLang="zh-CN">
                <a:solidFill>
                  <a:srgbClr val="00B050"/>
                </a:solidFill>
                <a:latin typeface="Arial" panose="020B0604020202020204" pitchFamily="34" charset="0"/>
              </a:rPr>
              <a:t>0</a:t>
            </a:r>
          </a:p>
          <a:p>
            <a:pPr eaLnBrk="1" hangingPunct="1">
              <a:spcBef>
                <a:spcPct val="0"/>
              </a:spcBef>
              <a:buFontTx/>
              <a:buNone/>
            </a:pPr>
            <a:r>
              <a:rPr kumimoji="0" lang="en-US" altLang="zh-CN">
                <a:solidFill>
                  <a:srgbClr val="FF0000"/>
                </a:solidFill>
                <a:latin typeface="Arial" panose="020B0604020202020204" pitchFamily="34" charset="0"/>
              </a:rPr>
              <a:t>  0   1    0    0</a:t>
            </a:r>
          </a:p>
          <a:p>
            <a:pPr eaLnBrk="1" hangingPunct="1">
              <a:spcBef>
                <a:spcPct val="0"/>
              </a:spcBef>
              <a:buFontTx/>
              <a:buNone/>
            </a:pPr>
            <a:r>
              <a:rPr kumimoji="0" lang="en-US" altLang="zh-CN">
                <a:solidFill>
                  <a:srgbClr val="FF0000"/>
                </a:solidFill>
                <a:latin typeface="Arial" panose="020B0604020202020204" pitchFamily="34" charset="0"/>
              </a:rPr>
              <a:t>  0   0    1    0</a:t>
            </a:r>
            <a:endParaRPr kumimoji="0" lang="zh-CN" altLang="en-US">
              <a:solidFill>
                <a:srgbClr val="FF0000"/>
              </a:solidFill>
              <a:latin typeface="Arial" panose="020B0604020202020204" pitchFamily="34" charset="0"/>
            </a:endParaRPr>
          </a:p>
        </p:txBody>
      </p:sp>
      <p:grpSp>
        <p:nvGrpSpPr>
          <p:cNvPr id="14" name="组合 15">
            <a:extLst>
              <a:ext uri="{FF2B5EF4-FFF2-40B4-BE49-F238E27FC236}">
                <a16:creationId xmlns:a16="http://schemas.microsoft.com/office/drawing/2014/main" id="{D7575302-C6BC-1247-8D58-3B822E7A33B4}"/>
              </a:ext>
            </a:extLst>
          </p:cNvPr>
          <p:cNvGrpSpPr>
            <a:grpSpLocks/>
          </p:cNvGrpSpPr>
          <p:nvPr/>
        </p:nvGrpSpPr>
        <p:grpSpPr bwMode="auto">
          <a:xfrm>
            <a:off x="3154957" y="1922392"/>
            <a:ext cx="3816350" cy="1570037"/>
            <a:chOff x="3203848" y="3284984"/>
            <a:chExt cx="3816424" cy="1569660"/>
          </a:xfrm>
        </p:grpSpPr>
        <p:sp>
          <p:nvSpPr>
            <p:cNvPr id="15" name="TextBox 5">
              <a:extLst>
                <a:ext uri="{FF2B5EF4-FFF2-40B4-BE49-F238E27FC236}">
                  <a16:creationId xmlns:a16="http://schemas.microsoft.com/office/drawing/2014/main" id="{45C53B3F-0B06-F34E-A503-B75FECF51E08}"/>
                </a:ext>
              </a:extLst>
            </p:cNvPr>
            <p:cNvSpPr txBox="1">
              <a:spLocks noChangeArrowheads="1"/>
            </p:cNvSpPr>
            <p:nvPr/>
          </p:nvSpPr>
          <p:spPr bwMode="auto">
            <a:xfrm>
              <a:off x="3635896" y="3284984"/>
              <a:ext cx="338437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a:solidFill>
                    <a:srgbClr val="FF0000"/>
                  </a:solidFill>
                  <a:latin typeface="Arial" panose="020B0604020202020204" pitchFamily="34" charset="0"/>
                </a:rPr>
                <a:t>  1   0    0    </a:t>
              </a:r>
              <a:r>
                <a:rPr kumimoji="0" lang="en-US" altLang="zh-CN">
                  <a:solidFill>
                    <a:srgbClr val="00B050"/>
                  </a:solidFill>
                  <a:latin typeface="Arial" panose="020B0604020202020204" pitchFamily="34" charset="0"/>
                </a:rPr>
                <a:t>0</a:t>
              </a:r>
            </a:p>
            <a:p>
              <a:pPr eaLnBrk="1" hangingPunct="1">
                <a:spcBef>
                  <a:spcPct val="0"/>
                </a:spcBef>
                <a:buFontTx/>
                <a:buNone/>
              </a:pPr>
              <a:r>
                <a:rPr kumimoji="0" lang="en-US" altLang="zh-CN">
                  <a:latin typeface="Arial" panose="020B0604020202020204" pitchFamily="34" charset="0"/>
                </a:rPr>
                <a:t>  0   1    0    0</a:t>
              </a:r>
            </a:p>
            <a:p>
              <a:pPr eaLnBrk="1" hangingPunct="1">
                <a:spcBef>
                  <a:spcPct val="0"/>
                </a:spcBef>
                <a:buFontTx/>
                <a:buNone/>
              </a:pPr>
              <a:r>
                <a:rPr kumimoji="0" lang="en-US" altLang="zh-CN">
                  <a:latin typeface="Arial" panose="020B0604020202020204" pitchFamily="34" charset="0"/>
                </a:rPr>
                <a:t>  0   0    1    0</a:t>
              </a:r>
              <a:endParaRPr kumimoji="0" lang="zh-CN" altLang="en-US">
                <a:latin typeface="Arial" panose="020B0604020202020204" pitchFamily="34" charset="0"/>
              </a:endParaRPr>
            </a:p>
          </p:txBody>
        </p:sp>
        <p:cxnSp>
          <p:nvCxnSpPr>
            <p:cNvPr id="16" name="直接箭头连接符 9">
              <a:extLst>
                <a:ext uri="{FF2B5EF4-FFF2-40B4-BE49-F238E27FC236}">
                  <a16:creationId xmlns:a16="http://schemas.microsoft.com/office/drawing/2014/main" id="{F3A25AB9-979A-1642-8D33-AED61A516D31}"/>
                </a:ext>
              </a:extLst>
            </p:cNvPr>
            <p:cNvCxnSpPr/>
            <p:nvPr/>
          </p:nvCxnSpPr>
          <p:spPr>
            <a:xfrm>
              <a:off x="3203848" y="4005536"/>
              <a:ext cx="57627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17" name="直接箭头连接符 10">
            <a:extLst>
              <a:ext uri="{FF2B5EF4-FFF2-40B4-BE49-F238E27FC236}">
                <a16:creationId xmlns:a16="http://schemas.microsoft.com/office/drawing/2014/main" id="{84763418-E3B2-DE4B-990F-E85333C6741C}"/>
              </a:ext>
            </a:extLst>
          </p:cNvPr>
          <p:cNvCxnSpPr/>
          <p:nvPr/>
        </p:nvCxnSpPr>
        <p:spPr>
          <a:xfrm rot="5400000">
            <a:off x="4640064" y="3406461"/>
            <a:ext cx="495300" cy="79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2">
            <a:extLst>
              <a:ext uri="{FF2B5EF4-FFF2-40B4-BE49-F238E27FC236}">
                <a16:creationId xmlns:a16="http://schemas.microsoft.com/office/drawing/2014/main" id="{001DBF88-3248-E94A-9CBF-1E63C6990D24}"/>
              </a:ext>
            </a:extLst>
          </p:cNvPr>
          <p:cNvCxnSpPr/>
          <p:nvPr/>
        </p:nvCxnSpPr>
        <p:spPr>
          <a:xfrm rot="10800000">
            <a:off x="3083520" y="4368729"/>
            <a:ext cx="57626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97306-30E0-0546-BABB-4B05253031E8}"/>
              </a:ext>
            </a:extLst>
          </p:cNvPr>
          <p:cNvSpPr>
            <a:spLocks noGrp="1"/>
          </p:cNvSpPr>
          <p:nvPr>
            <p:ph type="title"/>
          </p:nvPr>
        </p:nvSpPr>
        <p:spPr>
          <a:xfrm>
            <a:off x="111815" y="-61693"/>
            <a:ext cx="7886700" cy="994172"/>
          </a:xfrm>
        </p:spPr>
        <p:txBody>
          <a:bodyPr>
            <a:normAutofit/>
          </a:bodyPr>
          <a:lstStyle/>
          <a:p>
            <a:r>
              <a:rPr kumimoji="1" lang="en-US" altLang="zh-CN" sz="3200" dirty="0">
                <a:latin typeface="Cambria Math" panose="02040503050406030204" pitchFamily="18" charset="0"/>
                <a:ea typeface="Cambria Math" panose="02040503050406030204" pitchFamily="18" charset="0"/>
              </a:rPr>
              <a:t>Ullmann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Algorithm</a:t>
            </a:r>
            <a:endParaRPr kumimoji="1" lang="zh-CN" altLang="en-US" dirty="0">
              <a:latin typeface="+mn-ea"/>
            </a:endParaRPr>
          </a:p>
        </p:txBody>
      </p:sp>
      <p:sp>
        <p:nvSpPr>
          <p:cNvPr id="33" name="灯片编号占位符 3">
            <a:extLst>
              <a:ext uri="{FF2B5EF4-FFF2-40B4-BE49-F238E27FC236}">
                <a16:creationId xmlns:a16="http://schemas.microsoft.com/office/drawing/2014/main" id="{24EDA979-F232-3740-9BA1-9FEFBA4BB51C}"/>
              </a:ext>
            </a:extLst>
          </p:cNvPr>
          <p:cNvSpPr txBox="1">
            <a:spLocks/>
          </p:cNvSpPr>
          <p:nvPr/>
        </p:nvSpPr>
        <p:spPr>
          <a:xfrm>
            <a:off x="6457950" y="476726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E101AF-BE8C-4B61-819C-BCEAA692FBCC}" type="slidenum">
              <a:rPr lang="zh-CN" altLang="en-US" sz="900"/>
              <a:pPr/>
              <a:t>16</a:t>
            </a:fld>
            <a:endParaRPr lang="zh-CN" altLang="en-US" sz="90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CD8F19D-13B5-F24B-B695-5BE0BF1F990D}"/>
                  </a:ext>
                </a:extLst>
              </p:cNvPr>
              <p:cNvSpPr/>
              <p:nvPr/>
            </p:nvSpPr>
            <p:spPr>
              <a:xfrm>
                <a:off x="287175" y="1290222"/>
                <a:ext cx="8042167" cy="1535036"/>
              </a:xfrm>
              <a:prstGeom prst="rect">
                <a:avLst/>
              </a:prstGeom>
            </p:spPr>
            <p:txBody>
              <a:bodyPr wrap="square">
                <a:spAutoFit/>
              </a:bodyPr>
              <a:lstStyle/>
              <a:p>
                <a:r>
                  <a:rPr lang="en-US" altLang="zh-CN" sz="1875" dirty="0">
                    <a:latin typeface="Times New Roman" panose="02020603050405020304" pitchFamily="18" charset="0"/>
                    <a:cs typeface="Times New Roman" panose="02020603050405020304" pitchFamily="18" charset="0"/>
                  </a:rPr>
                  <a:t>Step 3.  Verify matrix </a:t>
                </a:r>
                <a14:m>
                  <m:oMath xmlns:m="http://schemas.openxmlformats.org/officeDocument/2006/math">
                    <m:sSup>
                      <m:sSupPr>
                        <m:ctrlPr>
                          <a:rPr lang="en-US" altLang="zh-CN" sz="1875" i="1">
                            <a:latin typeface="Cambria Math" panose="02040503050406030204" pitchFamily="18" charset="0"/>
                            <a:cs typeface="Times New Roman" panose="02020603050405020304" pitchFamily="18" charset="0"/>
                          </a:rPr>
                        </m:ctrlPr>
                      </m:sSupPr>
                      <m:e>
                        <m:r>
                          <a:rPr lang="en-US" altLang="zh-CN" sz="1875" i="1">
                            <a:latin typeface="Cambria Math" panose="02040503050406030204" pitchFamily="18" charset="0"/>
                            <a:cs typeface="Times New Roman" panose="02020603050405020304" pitchFamily="18" charset="0"/>
                          </a:rPr>
                          <m:t>𝑀</m:t>
                        </m:r>
                      </m:e>
                      <m:sup>
                        <m:r>
                          <a:rPr lang="en-US" altLang="zh-CN" sz="1875">
                            <a:latin typeface="Cambria Math" panose="02040503050406030204" pitchFamily="18" charset="0"/>
                            <a:cs typeface="Times New Roman" panose="02020603050405020304" pitchFamily="18" charset="0"/>
                          </a:rPr>
                          <m:t>′</m:t>
                        </m:r>
                      </m:sup>
                    </m:sSup>
                  </m:oMath>
                </a14:m>
                <a:r>
                  <a:rPr lang="en-US" altLang="zh-CN" sz="1875" dirty="0">
                    <a:latin typeface="Times New Roman" panose="02020603050405020304" pitchFamily="18" charset="0"/>
                    <a:cs typeface="Times New Roman" panose="02020603050405020304" pitchFamily="18" charset="0"/>
                  </a:rPr>
                  <a:t> by the following equation</a:t>
                </a:r>
              </a:p>
              <a:p>
                <a:endParaRPr lang="en-US" altLang="zh-CN" sz="1875" dirty="0">
                  <a:latin typeface="Times New Roman" panose="02020603050405020304" pitchFamily="18" charset="0"/>
                  <a:cs typeface="Times New Roman" panose="02020603050405020304" pitchFamily="18" charset="0"/>
                </a:endParaRPr>
              </a:p>
              <a:p>
                <a:endParaRPr lang="en-US" altLang="zh-CN" sz="1875" dirty="0">
                  <a:latin typeface="Times New Roman" panose="02020603050405020304" pitchFamily="18" charset="0"/>
                  <a:cs typeface="Times New Roman" panose="02020603050405020304" pitchFamily="18" charset="0"/>
                </a:endParaRPr>
              </a:p>
              <a:p>
                <a:endParaRPr lang="en-US" altLang="zh-CN" sz="1875" dirty="0">
                  <a:latin typeface="Times New Roman" panose="02020603050405020304" pitchFamily="18" charset="0"/>
                  <a:cs typeface="Times New Roman" panose="02020603050405020304" pitchFamily="18" charset="0"/>
                </a:endParaRPr>
              </a:p>
              <a:p>
                <a:r>
                  <a:rPr lang="en-US" altLang="zh-CN" sz="1875" dirty="0">
                    <a:latin typeface="Times New Roman" panose="02020603050405020304" pitchFamily="18" charset="0"/>
                    <a:cs typeface="Times New Roman" panose="02020603050405020304" pitchFamily="18" charset="0"/>
                  </a:rPr>
                  <a:t>    Iterate the above steps and enumerate all possible matrixes </a:t>
                </a:r>
                <a14:m>
                  <m:oMath xmlns:m="http://schemas.openxmlformats.org/officeDocument/2006/math">
                    <m:sSup>
                      <m:sSupPr>
                        <m:ctrlPr>
                          <a:rPr lang="en-US" altLang="zh-CN" sz="1875" i="1">
                            <a:latin typeface="Cambria Math" panose="02040503050406030204" pitchFamily="18" charset="0"/>
                            <a:cs typeface="Times New Roman" panose="02020603050405020304" pitchFamily="18" charset="0"/>
                          </a:rPr>
                        </m:ctrlPr>
                      </m:sSupPr>
                      <m:e>
                        <m:r>
                          <a:rPr lang="en-US" altLang="zh-CN" sz="1875" i="1">
                            <a:latin typeface="Cambria Math" panose="02040503050406030204" pitchFamily="18" charset="0"/>
                            <a:cs typeface="Times New Roman" panose="02020603050405020304" pitchFamily="18" charset="0"/>
                          </a:rPr>
                          <m:t>𝑀</m:t>
                        </m:r>
                      </m:e>
                      <m:sup>
                        <m:r>
                          <a:rPr lang="en-US" altLang="zh-CN" sz="1875">
                            <a:latin typeface="Cambria Math" panose="02040503050406030204" pitchFamily="18" charset="0"/>
                            <a:cs typeface="Times New Roman" panose="02020603050405020304" pitchFamily="18" charset="0"/>
                          </a:rPr>
                          <m:t>′</m:t>
                        </m:r>
                      </m:sup>
                    </m:sSup>
                  </m:oMath>
                </a14:m>
                <a:r>
                  <a:rPr lang="en-US" altLang="zh-CN" sz="1875" dirty="0">
                    <a:latin typeface="Times New Roman" panose="02020603050405020304" pitchFamily="18" charset="0"/>
                    <a:cs typeface="Times New Roman" panose="02020603050405020304" pitchFamily="18" charset="0"/>
                  </a:rPr>
                  <a:t> . </a:t>
                </a:r>
              </a:p>
            </p:txBody>
          </p:sp>
        </mc:Choice>
        <mc:Fallback xmlns="">
          <p:sp>
            <p:nvSpPr>
              <p:cNvPr id="5" name="矩形 4">
                <a:extLst>
                  <a:ext uri="{FF2B5EF4-FFF2-40B4-BE49-F238E27FC236}">
                    <a16:creationId xmlns:a16="http://schemas.microsoft.com/office/drawing/2014/main" id="{ACD8F19D-13B5-F24B-B695-5BE0BF1F990D}"/>
                  </a:ext>
                </a:extLst>
              </p:cNvPr>
              <p:cNvSpPr>
                <a:spLocks noRot="1" noChangeAspect="1" noMove="1" noResize="1" noEditPoints="1" noAdjustHandles="1" noChangeArrowheads="1" noChangeShapeType="1" noTextEdit="1"/>
              </p:cNvSpPr>
              <p:nvPr/>
            </p:nvSpPr>
            <p:spPr>
              <a:xfrm>
                <a:off x="287175" y="1290222"/>
                <a:ext cx="8042167" cy="1535036"/>
              </a:xfrm>
              <a:prstGeom prst="rect">
                <a:avLst/>
              </a:prstGeom>
              <a:blipFill>
                <a:blip r:embed="rId2"/>
                <a:stretch>
                  <a:fillRect l="-631" t="-1639"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A3D44E82-C4C1-2146-AB82-8864D46E5805}"/>
                  </a:ext>
                </a:extLst>
              </p:cNvPr>
              <p:cNvSpPr txBox="1"/>
              <p:nvPr/>
            </p:nvSpPr>
            <p:spPr>
              <a:xfrm>
                <a:off x="1126444" y="1696975"/>
                <a:ext cx="3479479" cy="577081"/>
              </a:xfrm>
              <a:prstGeom prst="rect">
                <a:avLst/>
              </a:prstGeom>
              <a:noFill/>
            </p:spPr>
            <p:txBody>
              <a:bodyPr wrap="none" lIns="0" tIns="0" rIns="0" bIns="0" rtlCol="0">
                <a:spAutoFit/>
              </a:bodyPr>
              <a:lstStyle/>
              <a:p>
                <a:r>
                  <a:rPr kumimoji="1" lang="en-US" altLang="zh-CN" sz="1875" i="1" dirty="0">
                    <a:latin typeface="Cambria Math" panose="02040503050406030204" pitchFamily="18" charset="0"/>
                    <a:ea typeface="Cambria Math" panose="02040503050406030204" pitchFamily="18" charset="0"/>
                  </a:rPr>
                  <a:t>MC=M’</a:t>
                </a:r>
                <a14:m>
                  <m:oMath xmlns:m="http://schemas.openxmlformats.org/officeDocument/2006/math">
                    <m:sSup>
                      <m:sSupPr>
                        <m:ctrlPr>
                          <a:rPr kumimoji="1" lang="en-US" altLang="zh-CN" sz="1875" i="1">
                            <a:latin typeface="Cambria Math" panose="02040503050406030204" pitchFamily="18" charset="0"/>
                            <a:ea typeface="Cambria Math" panose="02040503050406030204" pitchFamily="18" charset="0"/>
                          </a:rPr>
                        </m:ctrlPr>
                      </m:sSupPr>
                      <m:e>
                        <m:d>
                          <m:dPr>
                            <m:ctrlPr>
                              <a:rPr kumimoji="1" lang="en-US" altLang="zh-CN" sz="1875" i="1">
                                <a:latin typeface="Cambria Math" panose="02040503050406030204" pitchFamily="18" charset="0"/>
                                <a:ea typeface="Cambria Math" panose="02040503050406030204" pitchFamily="18" charset="0"/>
                              </a:rPr>
                            </m:ctrlPr>
                          </m:dPr>
                          <m:e>
                            <m:r>
                              <m:rPr>
                                <m:nor/>
                              </m:rPr>
                              <a:rPr kumimoji="1" lang="en-US" altLang="zh-CN" sz="1875" i="1" dirty="0">
                                <a:latin typeface="Cambria Math" panose="02040503050406030204" pitchFamily="18" charset="0"/>
                                <a:ea typeface="Cambria Math" panose="02040503050406030204" pitchFamily="18" charset="0"/>
                              </a:rPr>
                              <m:t>M</m:t>
                            </m:r>
                            <m:r>
                              <m:rPr>
                                <m:nor/>
                              </m:rPr>
                              <a:rPr kumimoji="1" lang="en-US" altLang="zh-CN" sz="1875" i="1" dirty="0">
                                <a:latin typeface="Cambria Math" panose="02040503050406030204" pitchFamily="18" charset="0"/>
                                <a:ea typeface="Cambria Math" panose="02040503050406030204" pitchFamily="18" charset="0"/>
                              </a:rPr>
                              <m:t>’</m:t>
                            </m:r>
                            <m:r>
                              <a:rPr kumimoji="1" lang="en-US" altLang="zh-CN" sz="1875" i="1">
                                <a:latin typeface="Cambria Math" panose="02040503050406030204" pitchFamily="18" charset="0"/>
                                <a:ea typeface="Cambria Math" panose="02040503050406030204" pitchFamily="18" charset="0"/>
                              </a:rPr>
                              <m:t> ∙</m:t>
                            </m:r>
                            <m:r>
                              <a:rPr kumimoji="1" lang="en-US" altLang="zh-CN" sz="1875" i="1">
                                <a:latin typeface="Cambria Math" panose="02040503050406030204" pitchFamily="18" charset="0"/>
                                <a:ea typeface="Cambria Math" panose="02040503050406030204" pitchFamily="18" charset="0"/>
                              </a:rPr>
                              <m:t>𝑀𝐵</m:t>
                            </m:r>
                          </m:e>
                        </m:d>
                      </m:e>
                      <m:sup>
                        <m:r>
                          <a:rPr kumimoji="1" lang="en-US" altLang="zh-CN" sz="1875" i="1">
                            <a:latin typeface="Cambria Math" panose="02040503050406030204" pitchFamily="18" charset="0"/>
                            <a:ea typeface="Cambria Math" panose="02040503050406030204" pitchFamily="18" charset="0"/>
                          </a:rPr>
                          <m:t>𝑇</m:t>
                        </m:r>
                      </m:sup>
                    </m:sSup>
                  </m:oMath>
                </a14:m>
                <a:endParaRPr kumimoji="1" lang="en-US" altLang="zh-CN" sz="1875" i="1" dirty="0">
                  <a:latin typeface="Cambria Math" panose="02040503050406030204" pitchFamily="18" charset="0"/>
                  <a:ea typeface="Cambria Math" panose="02040503050406030204" pitchFamily="18" charset="0"/>
                </a:endParaRPr>
              </a:p>
              <a:p>
                <a14:m>
                  <m:oMath xmlns:m="http://schemas.openxmlformats.org/officeDocument/2006/math">
                    <m:r>
                      <a:rPr kumimoji="1" lang="en-US" altLang="zh-CN" sz="1875" i="1">
                        <a:latin typeface="Cambria Math" panose="02040503050406030204" pitchFamily="18" charset="0"/>
                        <a:ea typeface="Cambria Math" panose="02040503050406030204" pitchFamily="18" charset="0"/>
                      </a:rPr>
                      <m:t>∀</m:t>
                    </m:r>
                    <m:r>
                      <a:rPr kumimoji="1" lang="en-US" altLang="zh-CN" sz="1875" i="1">
                        <a:latin typeface="Cambria Math" panose="02040503050406030204" pitchFamily="18" charset="0"/>
                        <a:ea typeface="Cambria Math" panose="02040503050406030204" pitchFamily="18" charset="0"/>
                      </a:rPr>
                      <m:t>𝑖</m:t>
                    </m:r>
                    <m:r>
                      <a:rPr kumimoji="1" lang="en-US" altLang="zh-CN" sz="1875" i="1">
                        <a:latin typeface="Cambria Math" panose="02040503050406030204" pitchFamily="18" charset="0"/>
                        <a:ea typeface="Cambria Math" panose="02040503050406030204" pitchFamily="18" charset="0"/>
                      </a:rPr>
                      <m:t>,</m:t>
                    </m:r>
                    <m:r>
                      <a:rPr kumimoji="1" lang="zh-CN" altLang="en-US" sz="1875" i="1">
                        <a:latin typeface="Cambria Math" panose="02040503050406030204" pitchFamily="18" charset="0"/>
                        <a:ea typeface="Cambria Math" panose="02040503050406030204" pitchFamily="18" charset="0"/>
                      </a:rPr>
                      <m:t> </m:t>
                    </m:r>
                    <m:r>
                      <a:rPr kumimoji="1" lang="en-US" altLang="zh-CN" sz="1875" i="1">
                        <a:latin typeface="Cambria Math" panose="02040503050406030204" pitchFamily="18" charset="0"/>
                        <a:ea typeface="Cambria Math" panose="02040503050406030204" pitchFamily="18" charset="0"/>
                      </a:rPr>
                      <m:t>𝑗</m:t>
                    </m:r>
                    <m:r>
                      <a:rPr kumimoji="1" lang="zh-CN" altLang="en-US" sz="1875" i="1">
                        <a:latin typeface="Cambria Math" panose="02040503050406030204" pitchFamily="18" charset="0"/>
                        <a:ea typeface="Cambria Math" panose="02040503050406030204" pitchFamily="18" charset="0"/>
                      </a:rPr>
                      <m:t> </m:t>
                    </m:r>
                    <m:r>
                      <a:rPr kumimoji="1" lang="en-US" altLang="zh-CN" sz="1875" i="1">
                        <a:latin typeface="Cambria Math" panose="02040503050406030204" pitchFamily="18" charset="0"/>
                      </a:rPr>
                      <m:t>𝑀𝐴</m:t>
                    </m:r>
                    <m:d>
                      <m:dPr>
                        <m:begChr m:val="["/>
                        <m:endChr m:val="]"/>
                        <m:ctrlPr>
                          <a:rPr kumimoji="1" lang="en-US" altLang="zh-CN" sz="1875" i="1">
                            <a:latin typeface="Cambria Math" panose="02040503050406030204" pitchFamily="18" charset="0"/>
                          </a:rPr>
                        </m:ctrlPr>
                      </m:dPr>
                      <m:e>
                        <m:r>
                          <a:rPr kumimoji="1" lang="en-US" altLang="zh-CN" sz="1875" i="1">
                            <a:latin typeface="Cambria Math" panose="02040503050406030204" pitchFamily="18" charset="0"/>
                          </a:rPr>
                          <m:t>𝑖</m:t>
                        </m:r>
                      </m:e>
                    </m:d>
                    <m:d>
                      <m:dPr>
                        <m:begChr m:val="["/>
                        <m:endChr m:val="]"/>
                        <m:ctrlPr>
                          <a:rPr kumimoji="1" lang="en-US" altLang="zh-CN" sz="1875" i="1">
                            <a:latin typeface="Cambria Math" panose="02040503050406030204" pitchFamily="18" charset="0"/>
                          </a:rPr>
                        </m:ctrlPr>
                      </m:dPr>
                      <m:e>
                        <m:r>
                          <a:rPr kumimoji="1" lang="en-US" altLang="zh-CN" sz="1875" i="1">
                            <a:latin typeface="Cambria Math" panose="02040503050406030204" pitchFamily="18" charset="0"/>
                          </a:rPr>
                          <m:t>𝑗</m:t>
                        </m:r>
                      </m:e>
                    </m:d>
                    <m:r>
                      <a:rPr kumimoji="1" lang="en-US" altLang="zh-CN" sz="1875" i="1">
                        <a:latin typeface="Cambria Math" panose="02040503050406030204" pitchFamily="18" charset="0"/>
                      </a:rPr>
                      <m:t>=1→</m:t>
                    </m:r>
                  </m:oMath>
                </a14:m>
                <a:r>
                  <a:rPr kumimoji="1" lang="en-US" altLang="zh-CN" sz="1875" dirty="0"/>
                  <a:t> </a:t>
                </a:r>
                <a14:m>
                  <m:oMath xmlns:m="http://schemas.openxmlformats.org/officeDocument/2006/math">
                    <m:r>
                      <a:rPr kumimoji="1" lang="en-US" altLang="zh-CN" sz="1875" i="1">
                        <a:latin typeface="Cambria Math" panose="02040503050406030204" pitchFamily="18" charset="0"/>
                      </a:rPr>
                      <m:t>𝑀𝐶</m:t>
                    </m:r>
                    <m:d>
                      <m:dPr>
                        <m:begChr m:val="["/>
                        <m:endChr m:val="]"/>
                        <m:ctrlPr>
                          <a:rPr kumimoji="1" lang="en-US" altLang="zh-CN" sz="1875" i="1">
                            <a:latin typeface="Cambria Math" panose="02040503050406030204" pitchFamily="18" charset="0"/>
                          </a:rPr>
                        </m:ctrlPr>
                      </m:dPr>
                      <m:e>
                        <m:r>
                          <a:rPr kumimoji="1" lang="en-US" altLang="zh-CN" sz="1875" i="1">
                            <a:latin typeface="Cambria Math" panose="02040503050406030204" pitchFamily="18" charset="0"/>
                          </a:rPr>
                          <m:t>𝑖</m:t>
                        </m:r>
                      </m:e>
                    </m:d>
                    <m:d>
                      <m:dPr>
                        <m:begChr m:val="["/>
                        <m:endChr m:val="]"/>
                        <m:ctrlPr>
                          <a:rPr kumimoji="1" lang="en-US" altLang="zh-CN" sz="1875" i="1">
                            <a:latin typeface="Cambria Math" panose="02040503050406030204" pitchFamily="18" charset="0"/>
                          </a:rPr>
                        </m:ctrlPr>
                      </m:dPr>
                      <m:e>
                        <m:r>
                          <a:rPr kumimoji="1" lang="en-US" altLang="zh-CN" sz="1875" i="1">
                            <a:latin typeface="Cambria Math" panose="02040503050406030204" pitchFamily="18" charset="0"/>
                          </a:rPr>
                          <m:t>𝑗</m:t>
                        </m:r>
                      </m:e>
                    </m:d>
                    <m:r>
                      <a:rPr kumimoji="1" lang="en-US" altLang="zh-CN" sz="1875" i="1">
                        <a:latin typeface="Cambria Math" panose="02040503050406030204" pitchFamily="18" charset="0"/>
                      </a:rPr>
                      <m:t>=1 </m:t>
                    </m:r>
                  </m:oMath>
                </a14:m>
                <a:endParaRPr kumimoji="1" lang="zh-CN" altLang="en-US" sz="1875" dirty="0"/>
              </a:p>
            </p:txBody>
          </p:sp>
        </mc:Choice>
        <mc:Fallback xmlns="">
          <p:sp>
            <p:nvSpPr>
              <p:cNvPr id="34" name="文本框 33">
                <a:extLst>
                  <a:ext uri="{FF2B5EF4-FFF2-40B4-BE49-F238E27FC236}">
                    <a16:creationId xmlns:a16="http://schemas.microsoft.com/office/drawing/2014/main" id="{A3D44E82-C4C1-2146-AB82-8864D46E5805}"/>
                  </a:ext>
                </a:extLst>
              </p:cNvPr>
              <p:cNvSpPr txBox="1">
                <a:spLocks noRot="1" noChangeAspect="1" noMove="1" noResize="1" noEditPoints="1" noAdjustHandles="1" noChangeArrowheads="1" noChangeShapeType="1" noTextEdit="1"/>
              </p:cNvSpPr>
              <p:nvPr/>
            </p:nvSpPr>
            <p:spPr>
              <a:xfrm>
                <a:off x="1126444" y="1696975"/>
                <a:ext cx="3479479" cy="577081"/>
              </a:xfrm>
              <a:prstGeom prst="rect">
                <a:avLst/>
              </a:prstGeom>
              <a:blipFill>
                <a:blip r:embed="rId3"/>
                <a:stretch>
                  <a:fillRect l="-4364" t="-12766" r="-2545" b="-17021"/>
                </a:stretch>
              </a:blipFill>
            </p:spPr>
            <p:txBody>
              <a:bodyPr/>
              <a:lstStyle/>
              <a:p>
                <a:r>
                  <a:rPr lang="zh-CN" altLang="en-US">
                    <a:noFill/>
                  </a:rPr>
                  <a:t> </a:t>
                </a:r>
              </a:p>
            </p:txBody>
          </p:sp>
        </mc:Fallback>
      </mc:AlternateContent>
      <p:cxnSp>
        <p:nvCxnSpPr>
          <p:cNvPr id="9" name="直线连接符 8">
            <a:extLst>
              <a:ext uri="{FF2B5EF4-FFF2-40B4-BE49-F238E27FC236}">
                <a16:creationId xmlns:a16="http://schemas.microsoft.com/office/drawing/2014/main" id="{D04DDE79-2B98-3C4A-B0A3-F983C18D569E}"/>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004F0BA2-63A0-3F43-BC36-B60367B8BD7B}"/>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187770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a:extLst>
              <a:ext uri="{FF2B5EF4-FFF2-40B4-BE49-F238E27FC236}">
                <a16:creationId xmlns:a16="http://schemas.microsoft.com/office/drawing/2014/main" id="{6BABAC29-2E61-4C4E-B014-B25BA39641C0}"/>
              </a:ext>
            </a:extLst>
          </p:cNvPr>
          <p:cNvSpPr>
            <a:spLocks noGrp="1"/>
          </p:cNvSpPr>
          <p:nvPr>
            <p:ph type="title"/>
          </p:nvPr>
        </p:nvSpPr>
        <p:spPr>
          <a:xfrm>
            <a:off x="217833" y="0"/>
            <a:ext cx="7886700" cy="994172"/>
          </a:xfrm>
        </p:spPr>
        <p:txBody>
          <a:bodyPr/>
          <a:lstStyle/>
          <a:p>
            <a:pPr eaLnBrk="1" hangingPunct="1"/>
            <a:r>
              <a:rPr kumimoji="0" lang="en-US" altLang="zh-CN" dirty="0"/>
              <a:t>Some Optimizations</a:t>
            </a:r>
            <a:endParaRPr kumimoji="0" lang="zh-CN" altLang="en-US" dirty="0"/>
          </a:p>
        </p:txBody>
      </p:sp>
      <p:sp>
        <p:nvSpPr>
          <p:cNvPr id="3" name="内容占位符 2">
            <a:extLst>
              <a:ext uri="{FF2B5EF4-FFF2-40B4-BE49-F238E27FC236}">
                <a16:creationId xmlns:a16="http://schemas.microsoft.com/office/drawing/2014/main" id="{1F50B724-5312-9849-810C-C26AE723063C}"/>
              </a:ext>
            </a:extLst>
          </p:cNvPr>
          <p:cNvSpPr>
            <a:spLocks noGrp="1"/>
          </p:cNvSpPr>
          <p:nvPr>
            <p:ph idx="1"/>
          </p:nvPr>
        </p:nvSpPr>
        <p:spPr>
          <a:xfrm>
            <a:off x="314325" y="1183846"/>
            <a:ext cx="8515350" cy="3263504"/>
          </a:xfrm>
        </p:spPr>
        <p:txBody>
          <a:bodyPr>
            <a:normAutofit/>
          </a:bodyPr>
          <a:lstStyle/>
          <a:p>
            <a:pPr eaLnBrk="1" hangingPunct="1"/>
            <a:r>
              <a:rPr kumimoji="0" lang="en-US" altLang="zh-CN" sz="2500" dirty="0"/>
              <a:t>Intuitions : </a:t>
            </a:r>
          </a:p>
          <a:p>
            <a:pPr eaLnBrk="1" hangingPunct="1">
              <a:buFont typeface="Arial" panose="020B0604020202020204" pitchFamily="34" charset="0"/>
              <a:buNone/>
            </a:pPr>
            <a:r>
              <a:rPr kumimoji="0" lang="en-US" altLang="zh-CN" sz="2500" dirty="0"/>
              <a:t>1) we can reduce the search space by “neighbor connection”. </a:t>
            </a:r>
          </a:p>
          <a:p>
            <a:pPr eaLnBrk="1" hangingPunct="1">
              <a:buFont typeface="Arial" panose="020B0604020202020204" pitchFamily="34" charset="0"/>
              <a:buNone/>
            </a:pPr>
            <a:r>
              <a:rPr kumimoji="0" lang="en-US" altLang="zh-CN" sz="2500" dirty="0"/>
              <a:t>2) we can terminate some search branches as early as possible, also based on “neighbor connection”. </a:t>
            </a:r>
          </a:p>
          <a:p>
            <a:pPr eaLnBrk="1" hangingPunct="1">
              <a:buFont typeface="Arial" panose="020B0604020202020204" pitchFamily="34" charset="0"/>
              <a:buNone/>
            </a:pPr>
            <a:r>
              <a:rPr kumimoji="0" lang="en-US" altLang="zh-CN" sz="2500" dirty="0"/>
              <a:t>What’s neighbor connection ?</a:t>
            </a:r>
          </a:p>
        </p:txBody>
      </p:sp>
      <p:sp>
        <p:nvSpPr>
          <p:cNvPr id="33795" name="灯片编号占位符 3">
            <a:extLst>
              <a:ext uri="{FF2B5EF4-FFF2-40B4-BE49-F238E27FC236}">
                <a16:creationId xmlns:a16="http://schemas.microsoft.com/office/drawing/2014/main" id="{2DEB43BC-18EE-8A4F-957B-2A06DFBB2E5F}"/>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CC5EDF04-7DB2-3B4F-B4C4-567728CAF5E4}" type="slidenum">
              <a:rPr kumimoji="0" lang="zh-CN" altLang="en-US" sz="1350"/>
              <a:pPr>
                <a:spcBef>
                  <a:spcPct val="0"/>
                </a:spcBef>
                <a:buFontTx/>
                <a:buNone/>
              </a:pPr>
              <a:t>17</a:t>
            </a:fld>
            <a:endParaRPr kumimoji="0" lang="zh-CN" altLang="en-US" sz="1350"/>
          </a:p>
        </p:txBody>
      </p:sp>
      <p:cxnSp>
        <p:nvCxnSpPr>
          <p:cNvPr id="5" name="直线连接符 4">
            <a:extLst>
              <a:ext uri="{FF2B5EF4-FFF2-40B4-BE49-F238E27FC236}">
                <a16:creationId xmlns:a16="http://schemas.microsoft.com/office/drawing/2014/main" id="{AD13FDBF-0155-1442-9B15-C2B99FE73541}"/>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38C57574-97C8-8645-A53E-6279B9BA853F}"/>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4078336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97306-30E0-0546-BABB-4B05253031E8}"/>
              </a:ext>
            </a:extLst>
          </p:cNvPr>
          <p:cNvSpPr>
            <a:spLocks noGrp="1"/>
          </p:cNvSpPr>
          <p:nvPr>
            <p:ph type="title"/>
          </p:nvPr>
        </p:nvSpPr>
        <p:spPr>
          <a:xfrm>
            <a:off x="164824" y="-96379"/>
            <a:ext cx="7886700" cy="994172"/>
          </a:xfrm>
        </p:spPr>
        <p:txBody>
          <a:bodyPr>
            <a:normAutofit/>
          </a:bodyPr>
          <a:lstStyle/>
          <a:p>
            <a:r>
              <a:rPr kumimoji="1" lang="en-US" altLang="zh-CN" sz="3200" dirty="0">
                <a:latin typeface="Cambria Math" panose="02040503050406030204" pitchFamily="18" charset="0"/>
                <a:ea typeface="Cambria Math" panose="02040503050406030204" pitchFamily="18" charset="0"/>
              </a:rPr>
              <a:t>Ullmann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Algorithm</a:t>
            </a:r>
            <a:endParaRPr kumimoji="1" lang="zh-CN" altLang="en-US" dirty="0">
              <a:latin typeface="+mn-ea"/>
            </a:endParaRPr>
          </a:p>
        </p:txBody>
      </p:sp>
      <p:sp>
        <p:nvSpPr>
          <p:cNvPr id="33" name="灯片编号占位符 3">
            <a:extLst>
              <a:ext uri="{FF2B5EF4-FFF2-40B4-BE49-F238E27FC236}">
                <a16:creationId xmlns:a16="http://schemas.microsoft.com/office/drawing/2014/main" id="{24EDA979-F232-3740-9BA1-9FEFBA4BB51C}"/>
              </a:ext>
            </a:extLst>
          </p:cNvPr>
          <p:cNvSpPr txBox="1">
            <a:spLocks/>
          </p:cNvSpPr>
          <p:nvPr/>
        </p:nvSpPr>
        <p:spPr>
          <a:xfrm>
            <a:off x="6457950" y="476726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E101AF-BE8C-4B61-819C-BCEAA692FBCC}" type="slidenum">
              <a:rPr lang="zh-CN" altLang="en-US" sz="900"/>
              <a:pPr/>
              <a:t>18</a:t>
            </a:fld>
            <a:endParaRPr lang="zh-CN" altLang="en-US" sz="900"/>
          </a:p>
        </p:txBody>
      </p:sp>
      <p:sp>
        <p:nvSpPr>
          <p:cNvPr id="5" name="矩形 4">
            <a:extLst>
              <a:ext uri="{FF2B5EF4-FFF2-40B4-BE49-F238E27FC236}">
                <a16:creationId xmlns:a16="http://schemas.microsoft.com/office/drawing/2014/main" id="{ACD8F19D-13B5-F24B-B695-5BE0BF1F990D}"/>
              </a:ext>
            </a:extLst>
          </p:cNvPr>
          <p:cNvSpPr/>
          <p:nvPr/>
        </p:nvSpPr>
        <p:spPr>
          <a:xfrm>
            <a:off x="206826" y="987352"/>
            <a:ext cx="8042167" cy="380873"/>
          </a:xfrm>
          <a:prstGeom prst="rect">
            <a:avLst/>
          </a:prstGeom>
        </p:spPr>
        <p:txBody>
          <a:bodyPr wrap="square">
            <a:spAutoFit/>
          </a:bodyPr>
          <a:lstStyle/>
          <a:p>
            <a:r>
              <a:rPr lang="en-US" altLang="zh-CN" sz="1875" dirty="0">
                <a:latin typeface="Times New Roman" panose="02020603050405020304" pitchFamily="18" charset="0"/>
                <a:cs typeface="Times New Roman" panose="02020603050405020304" pitchFamily="18" charset="0"/>
              </a:rPr>
              <a:t>Optimization:</a:t>
            </a:r>
            <a:r>
              <a:rPr lang="zh-CN" altLang="en-US" sz="1875" dirty="0">
                <a:latin typeface="Times New Roman" panose="02020603050405020304" pitchFamily="18" charset="0"/>
                <a:cs typeface="Times New Roman" panose="02020603050405020304" pitchFamily="18" charset="0"/>
              </a:rPr>
              <a:t>  </a:t>
            </a:r>
            <a:r>
              <a:rPr lang="en-US" altLang="zh-CN" sz="1875" dirty="0">
                <a:solidFill>
                  <a:srgbClr val="0070C0"/>
                </a:solidFill>
                <a:latin typeface="Arial" panose="020B0604020202020204" pitchFamily="34" charset="0"/>
                <a:ea typeface="宋体" panose="02010600030101010101" pitchFamily="2" charset="-122"/>
              </a:rPr>
              <a:t>Neighborhood</a:t>
            </a:r>
            <a:r>
              <a:rPr lang="zh-CN" altLang="en-US" sz="1875" dirty="0">
                <a:solidFill>
                  <a:srgbClr val="0070C0"/>
                </a:solidFill>
                <a:latin typeface="Arial" panose="020B0604020202020204" pitchFamily="34" charset="0"/>
                <a:ea typeface="宋体" panose="02010600030101010101" pitchFamily="2" charset="-122"/>
              </a:rPr>
              <a:t> </a:t>
            </a:r>
            <a:r>
              <a:rPr lang="en-US" altLang="zh-CN" sz="1875" dirty="0">
                <a:solidFill>
                  <a:srgbClr val="0070C0"/>
                </a:solidFill>
                <a:latin typeface="Arial" panose="020B0604020202020204" pitchFamily="34" charset="0"/>
                <a:ea typeface="宋体" panose="02010600030101010101" pitchFamily="2" charset="-122"/>
              </a:rPr>
              <a:t>Connection</a:t>
            </a:r>
            <a:r>
              <a:rPr lang="zh-CN" altLang="en-US" sz="1875" dirty="0">
                <a:solidFill>
                  <a:srgbClr val="0070C0"/>
                </a:solidFill>
                <a:latin typeface="Arial" panose="020B0604020202020204" pitchFamily="34" charset="0"/>
                <a:ea typeface="宋体" panose="02010600030101010101" pitchFamily="2" charset="-122"/>
              </a:rPr>
              <a:t> </a:t>
            </a:r>
            <a:r>
              <a:rPr lang="en-US" altLang="zh-CN" sz="1875" dirty="0">
                <a:solidFill>
                  <a:srgbClr val="0070C0"/>
                </a:solidFill>
                <a:latin typeface="Arial" panose="020B0604020202020204" pitchFamily="34" charset="0"/>
                <a:ea typeface="宋体" panose="02010600030101010101" pitchFamily="2" charset="-122"/>
              </a:rPr>
              <a:t>Pruning.</a:t>
            </a:r>
            <a:r>
              <a:rPr lang="zh-CN" altLang="en-US" sz="1875" dirty="0">
                <a:solidFill>
                  <a:srgbClr val="0070C0"/>
                </a:solidFill>
                <a:latin typeface="Arial" panose="020B0604020202020204" pitchFamily="34" charset="0"/>
                <a:ea typeface="宋体" panose="02010600030101010101" pitchFamily="2" charset="-122"/>
              </a:rPr>
              <a:t>  </a:t>
            </a:r>
            <a:endParaRPr lang="en-US" altLang="zh-CN" sz="1875" dirty="0">
              <a:solidFill>
                <a:srgbClr val="0070C0"/>
              </a:solidFill>
              <a:latin typeface="Arial" panose="020B060402020202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EA5F66B-B635-634C-AC3F-4B6D112FEF0F}"/>
                  </a:ext>
                </a:extLst>
              </p:cNvPr>
              <p:cNvSpPr/>
              <p:nvPr/>
            </p:nvSpPr>
            <p:spPr>
              <a:xfrm>
                <a:off x="399637" y="1621378"/>
                <a:ext cx="8042168" cy="600164"/>
              </a:xfrm>
              <a:prstGeom prst="rect">
                <a:avLst/>
              </a:prstGeom>
            </p:spPr>
            <p:txBody>
              <a:bodyPr wrap="square">
                <a:spAutoFit/>
              </a:bodyPr>
              <a:lstStyle/>
              <a:p>
                <a:r>
                  <a:rPr lang="en-US" altLang="zh-CN" sz="1650" dirty="0">
                    <a:latin typeface="Times New Roman" panose="02020603050405020304" pitchFamily="18" charset="0"/>
                    <a:cs typeface="Times New Roman" panose="02020603050405020304" pitchFamily="18" charset="0"/>
                  </a:rPr>
                  <a:t>“Let the </a:t>
                </a:r>
                <a:r>
                  <a:rPr lang="en-US" altLang="zh-CN" sz="1650" dirty="0" err="1">
                    <a:latin typeface="Times New Roman" panose="02020603050405020304" pitchFamily="18" charset="0"/>
                    <a:cs typeface="Times New Roman" panose="02020603050405020304" pitchFamily="18" charset="0"/>
                  </a:rPr>
                  <a:t>i-th</a:t>
                </a:r>
                <a:r>
                  <a:rPr lang="en-US" altLang="zh-CN" sz="1650" dirty="0">
                    <a:latin typeface="Times New Roman" panose="02020603050405020304" pitchFamily="18" charset="0"/>
                    <a:cs typeface="Times New Roman" panose="02020603050405020304" pitchFamily="18" charset="0"/>
                  </a:rPr>
                  <a:t> vertex </a:t>
                </a:r>
                <a:r>
                  <a:rPr lang="en-US" altLang="zh-CN" sz="1650" i="1" dirty="0">
                    <a:latin typeface="Times New Roman" panose="02020603050405020304" pitchFamily="18" charset="0"/>
                    <a:cs typeface="Times New Roman" panose="02020603050405020304" pitchFamily="18" charset="0"/>
                  </a:rPr>
                  <a:t>v</a:t>
                </a:r>
                <a:r>
                  <a:rPr lang="en-US" altLang="zh-CN" sz="1650" dirty="0">
                    <a:latin typeface="Times New Roman" panose="02020603050405020304" pitchFamily="18" charset="0"/>
                    <a:cs typeface="Times New Roman" panose="02020603050405020304" pitchFamily="18" charset="0"/>
                  </a:rPr>
                  <a:t> in </a:t>
                </a:r>
                <a14:m>
                  <m:oMath xmlns:m="http://schemas.openxmlformats.org/officeDocument/2006/math">
                    <m:r>
                      <a:rPr lang="en-US" altLang="zh-CN" sz="1650" i="1">
                        <a:latin typeface="Cambria Math" panose="02040503050406030204" pitchFamily="18" charset="0"/>
                        <a:cs typeface="Times New Roman" panose="02020603050405020304" pitchFamily="18" charset="0"/>
                      </a:rPr>
                      <m:t>𝑄</m:t>
                    </m:r>
                  </m:oMath>
                </a14:m>
                <a:r>
                  <a:rPr lang="en-US" altLang="zh-CN" sz="1650" dirty="0">
                    <a:latin typeface="Times New Roman" panose="02020603050405020304" pitchFamily="18" charset="0"/>
                    <a:cs typeface="Times New Roman" panose="02020603050405020304" pitchFamily="18" charset="0"/>
                  </a:rPr>
                  <a:t> corresponds to the j-</a:t>
                </a:r>
                <a:r>
                  <a:rPr lang="en-US" altLang="zh-CN" sz="1650" dirty="0" err="1">
                    <a:latin typeface="Times New Roman" panose="02020603050405020304" pitchFamily="18" charset="0"/>
                    <a:cs typeface="Times New Roman" panose="02020603050405020304" pitchFamily="18" charset="0"/>
                  </a:rPr>
                  <a:t>th</a:t>
                </a:r>
                <a:r>
                  <a:rPr lang="en-US" altLang="zh-CN" sz="1650" dirty="0">
                    <a:latin typeface="Times New Roman" panose="02020603050405020304" pitchFamily="18" charset="0"/>
                    <a:cs typeface="Times New Roman" panose="02020603050405020304" pitchFamily="18" charset="0"/>
                  </a:rPr>
                  <a:t> vertex </a:t>
                </a:r>
                <a:r>
                  <a:rPr lang="en-US" altLang="zh-CN" sz="1650" i="1" dirty="0">
                    <a:latin typeface="Times New Roman" panose="02020603050405020304" pitchFamily="18" charset="0"/>
                    <a:cs typeface="Times New Roman" panose="02020603050405020304" pitchFamily="18" charset="0"/>
                  </a:rPr>
                  <a:t>u </a:t>
                </a:r>
                <a:r>
                  <a:rPr lang="en-US" altLang="zh-CN" sz="1650" dirty="0">
                    <a:latin typeface="Times New Roman" panose="02020603050405020304" pitchFamily="18" charset="0"/>
                    <a:cs typeface="Times New Roman" panose="02020603050405020304" pitchFamily="18" charset="0"/>
                  </a:rPr>
                  <a:t>in </a:t>
                </a:r>
                <a14:m>
                  <m:oMath xmlns:m="http://schemas.openxmlformats.org/officeDocument/2006/math">
                    <m:r>
                      <a:rPr lang="en-US" altLang="zh-CN" sz="1650" i="1">
                        <a:latin typeface="Cambria Math" panose="02040503050406030204" pitchFamily="18" charset="0"/>
                        <a:cs typeface="Times New Roman" panose="02020603050405020304" pitchFamily="18" charset="0"/>
                      </a:rPr>
                      <m:t>𝐺</m:t>
                    </m:r>
                  </m:oMath>
                </a14:m>
                <a:r>
                  <a:rPr lang="en-US" altLang="zh-CN" sz="1650" dirty="0">
                    <a:latin typeface="Times New Roman" panose="02020603050405020304" pitchFamily="18" charset="0"/>
                    <a:cs typeface="Times New Roman" panose="02020603050405020304" pitchFamily="18" charset="0"/>
                  </a:rPr>
                  <a:t>. Each neighbor vertex of </a:t>
                </a:r>
                <a:r>
                  <a:rPr lang="en-US" altLang="zh-CN" sz="1650" i="1" dirty="0">
                    <a:latin typeface="Times New Roman" panose="02020603050405020304" pitchFamily="18" charset="0"/>
                    <a:cs typeface="Times New Roman" panose="02020603050405020304" pitchFamily="18" charset="0"/>
                  </a:rPr>
                  <a:t>v</a:t>
                </a:r>
                <a:r>
                  <a:rPr lang="en-US" altLang="zh-CN" sz="1650" dirty="0">
                    <a:latin typeface="Times New Roman" panose="02020603050405020304" pitchFamily="18" charset="0"/>
                    <a:cs typeface="Times New Roman" panose="02020603050405020304" pitchFamily="18" charset="0"/>
                  </a:rPr>
                  <a:t> in </a:t>
                </a:r>
                <a14:m>
                  <m:oMath xmlns:m="http://schemas.openxmlformats.org/officeDocument/2006/math">
                    <m:r>
                      <a:rPr lang="en-US" altLang="zh-CN" sz="1650" i="1">
                        <a:latin typeface="Cambria Math" panose="02040503050406030204" pitchFamily="18" charset="0"/>
                        <a:cs typeface="Times New Roman" panose="02020603050405020304" pitchFamily="18" charset="0"/>
                      </a:rPr>
                      <m:t>𝑄</m:t>
                    </m:r>
                  </m:oMath>
                </a14:m>
                <a:r>
                  <a:rPr lang="en-US" altLang="zh-CN" sz="1650" dirty="0">
                    <a:latin typeface="Times New Roman" panose="02020603050405020304" pitchFamily="18" charset="0"/>
                    <a:cs typeface="Times New Roman" panose="02020603050405020304" pitchFamily="18" charset="0"/>
                  </a:rPr>
                  <a:t> must correspond to some neighbor vertex of </a:t>
                </a:r>
                <a:r>
                  <a:rPr lang="en-US" altLang="zh-CN" sz="1650" i="1" dirty="0">
                    <a:latin typeface="Times New Roman" panose="02020603050405020304" pitchFamily="18" charset="0"/>
                    <a:cs typeface="Times New Roman" panose="02020603050405020304" pitchFamily="18" charset="0"/>
                  </a:rPr>
                  <a:t>u</a:t>
                </a:r>
                <a:r>
                  <a:rPr lang="en-US" altLang="zh-CN" sz="1650" dirty="0">
                    <a:latin typeface="Times New Roman" panose="02020603050405020304" pitchFamily="18" charset="0"/>
                    <a:cs typeface="Times New Roman" panose="02020603050405020304" pitchFamily="18" charset="0"/>
                  </a:rPr>
                  <a:t> in </a:t>
                </a:r>
                <a14:m>
                  <m:oMath xmlns:m="http://schemas.openxmlformats.org/officeDocument/2006/math">
                    <m:r>
                      <a:rPr lang="en-US" altLang="zh-CN" sz="1650" i="1">
                        <a:latin typeface="Cambria Math" panose="02040503050406030204" pitchFamily="18" charset="0"/>
                        <a:cs typeface="Times New Roman" panose="02020603050405020304" pitchFamily="18" charset="0"/>
                      </a:rPr>
                      <m:t>𝐺</m:t>
                    </m:r>
                  </m:oMath>
                </a14:m>
                <a:r>
                  <a:rPr lang="en-US" altLang="zh-CN" sz="1650" dirty="0">
                    <a:latin typeface="Times New Roman" panose="02020603050405020304" pitchFamily="18" charset="0"/>
                    <a:cs typeface="Times New Roman" panose="02020603050405020304" pitchFamily="18" charset="0"/>
                  </a:rPr>
                  <a:t>.  Otherwise, </a:t>
                </a:r>
                <a:r>
                  <a:rPr lang="en-US" altLang="zh-CN" sz="1650" i="1" dirty="0">
                    <a:latin typeface="Times New Roman" panose="02020603050405020304" pitchFamily="18" charset="0"/>
                    <a:cs typeface="Times New Roman" panose="02020603050405020304" pitchFamily="18" charset="0"/>
                  </a:rPr>
                  <a:t>v</a:t>
                </a:r>
                <a:r>
                  <a:rPr lang="en-US" altLang="zh-CN" sz="1650" dirty="0">
                    <a:latin typeface="Times New Roman" panose="02020603050405020304" pitchFamily="18" charset="0"/>
                    <a:cs typeface="Times New Roman" panose="02020603050405020304" pitchFamily="18" charset="0"/>
                  </a:rPr>
                  <a:t> cannot correspond to </a:t>
                </a:r>
                <a:r>
                  <a:rPr lang="en-US" altLang="zh-CN" sz="1650" i="1" dirty="0">
                    <a:latin typeface="Times New Roman" panose="02020603050405020304" pitchFamily="18" charset="0"/>
                    <a:cs typeface="Times New Roman" panose="02020603050405020304" pitchFamily="18" charset="0"/>
                  </a:rPr>
                  <a:t>u</a:t>
                </a:r>
                <a:r>
                  <a:rPr lang="en-US" altLang="zh-CN" sz="1650" dirty="0">
                    <a:latin typeface="Times New Roman" panose="02020603050405020304" pitchFamily="18" charset="0"/>
                    <a:cs typeface="Times New Roman" panose="02020603050405020304" pitchFamily="18" charset="0"/>
                  </a:rPr>
                  <a:t>.”</a:t>
                </a:r>
              </a:p>
            </p:txBody>
          </p:sp>
        </mc:Choice>
        <mc:Fallback xmlns="">
          <p:sp>
            <p:nvSpPr>
              <p:cNvPr id="4" name="矩形 3">
                <a:extLst>
                  <a:ext uri="{FF2B5EF4-FFF2-40B4-BE49-F238E27FC236}">
                    <a16:creationId xmlns:a16="http://schemas.microsoft.com/office/drawing/2014/main" id="{FEA5F66B-B635-634C-AC3F-4B6D112FEF0F}"/>
                  </a:ext>
                </a:extLst>
              </p:cNvPr>
              <p:cNvSpPr>
                <a:spLocks noRot="1" noChangeAspect="1" noMove="1" noResize="1" noEditPoints="1" noAdjustHandles="1" noChangeArrowheads="1" noChangeShapeType="1" noTextEdit="1"/>
              </p:cNvSpPr>
              <p:nvPr/>
            </p:nvSpPr>
            <p:spPr>
              <a:xfrm>
                <a:off x="399637" y="1621378"/>
                <a:ext cx="8042168" cy="600164"/>
              </a:xfrm>
              <a:prstGeom prst="rect">
                <a:avLst/>
              </a:prstGeom>
              <a:blipFill>
                <a:blip r:embed="rId3"/>
                <a:stretch>
                  <a:fillRect l="-473" t="-2083" b="-14583"/>
                </a:stretch>
              </a:blipFill>
            </p:spPr>
            <p:txBody>
              <a:bodyPr/>
              <a:lstStyle/>
              <a:p>
                <a:r>
                  <a:rPr lang="zh-CN" altLang="en-US">
                    <a:noFill/>
                  </a:rPr>
                  <a:t> </a:t>
                </a:r>
              </a:p>
            </p:txBody>
          </p:sp>
        </mc:Fallback>
      </mc:AlternateContent>
      <p:graphicFrame>
        <p:nvGraphicFramePr>
          <p:cNvPr id="10" name="Object 3">
            <a:extLst>
              <a:ext uri="{FF2B5EF4-FFF2-40B4-BE49-F238E27FC236}">
                <a16:creationId xmlns:a16="http://schemas.microsoft.com/office/drawing/2014/main" id="{4257B52C-BF24-954F-925B-C5AF97B87D4A}"/>
              </a:ext>
            </a:extLst>
          </p:cNvPr>
          <p:cNvGraphicFramePr>
            <a:graphicFrameLocks noChangeAspect="1"/>
          </p:cNvGraphicFramePr>
          <p:nvPr>
            <p:extLst>
              <p:ext uri="{D42A27DB-BD31-4B8C-83A1-F6EECF244321}">
                <p14:modId xmlns:p14="http://schemas.microsoft.com/office/powerpoint/2010/main" val="1887008395"/>
              </p:ext>
            </p:extLst>
          </p:nvPr>
        </p:nvGraphicFramePr>
        <p:xfrm>
          <a:off x="1209676" y="2347295"/>
          <a:ext cx="5988844" cy="417909"/>
        </p:xfrm>
        <a:graphic>
          <a:graphicData uri="http://schemas.openxmlformats.org/presentationml/2006/ole">
            <mc:AlternateContent xmlns:mc="http://schemas.openxmlformats.org/markup-compatibility/2006">
              <mc:Choice xmlns:v="urn:schemas-microsoft-com:vml" Requires="v">
                <p:oleObj spid="_x0000_s37906" name="公式" r:id="rId4" imgW="3822700" imgH="266700" progId="Equation.3">
                  <p:embed/>
                </p:oleObj>
              </mc:Choice>
              <mc:Fallback>
                <p:oleObj name="公式" r:id="rId4" imgW="3822700" imgH="266700" progId="Equation.3">
                  <p:embed/>
                  <p:pic>
                    <p:nvPicPr>
                      <p:cNvPr id="10" name="Object 3">
                        <a:extLst>
                          <a:ext uri="{FF2B5EF4-FFF2-40B4-BE49-F238E27FC236}">
                            <a16:creationId xmlns:a16="http://schemas.microsoft.com/office/drawing/2014/main" id="{4257B52C-BF24-954F-925B-C5AF97B87D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9676" y="2347295"/>
                        <a:ext cx="5988844" cy="41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椭圆 10">
            <a:extLst>
              <a:ext uri="{FF2B5EF4-FFF2-40B4-BE49-F238E27FC236}">
                <a16:creationId xmlns:a16="http://schemas.microsoft.com/office/drawing/2014/main" id="{071C4280-E930-8F46-85DA-9BD35FBC1376}"/>
              </a:ext>
            </a:extLst>
          </p:cNvPr>
          <p:cNvSpPr/>
          <p:nvPr/>
        </p:nvSpPr>
        <p:spPr>
          <a:xfrm>
            <a:off x="1203723" y="3461869"/>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12" name="椭圆 11">
            <a:extLst>
              <a:ext uri="{FF2B5EF4-FFF2-40B4-BE49-F238E27FC236}">
                <a16:creationId xmlns:a16="http://schemas.microsoft.com/office/drawing/2014/main" id="{FF2F091D-3308-6C4E-97D7-3143EE4839B9}"/>
              </a:ext>
            </a:extLst>
          </p:cNvPr>
          <p:cNvSpPr/>
          <p:nvPr/>
        </p:nvSpPr>
        <p:spPr>
          <a:xfrm>
            <a:off x="825106" y="4217916"/>
            <a:ext cx="3250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13" name="椭圆 12">
            <a:extLst>
              <a:ext uri="{FF2B5EF4-FFF2-40B4-BE49-F238E27FC236}">
                <a16:creationId xmlns:a16="http://schemas.microsoft.com/office/drawing/2014/main" id="{910D6A2A-0645-C142-A95A-A0CCA32B0F66}"/>
              </a:ext>
            </a:extLst>
          </p:cNvPr>
          <p:cNvSpPr/>
          <p:nvPr/>
        </p:nvSpPr>
        <p:spPr>
          <a:xfrm>
            <a:off x="1581151" y="4217916"/>
            <a:ext cx="325041"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14" name="直接连接符 9">
            <a:extLst>
              <a:ext uri="{FF2B5EF4-FFF2-40B4-BE49-F238E27FC236}">
                <a16:creationId xmlns:a16="http://schemas.microsoft.com/office/drawing/2014/main" id="{89C4C386-3C80-8F45-9C3D-67EA47788EA2}"/>
              </a:ext>
            </a:extLst>
          </p:cNvPr>
          <p:cNvCxnSpPr>
            <a:stCxn id="11" idx="3"/>
            <a:endCxn id="12" idx="0"/>
          </p:cNvCxnSpPr>
          <p:nvPr/>
        </p:nvCxnSpPr>
        <p:spPr>
          <a:xfrm rot="5400000">
            <a:off x="879873" y="3846440"/>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直接连接符 10">
            <a:extLst>
              <a:ext uri="{FF2B5EF4-FFF2-40B4-BE49-F238E27FC236}">
                <a16:creationId xmlns:a16="http://schemas.microsoft.com/office/drawing/2014/main" id="{F459D214-A579-404A-8567-A0DD615EDDE6}"/>
              </a:ext>
            </a:extLst>
          </p:cNvPr>
          <p:cNvCxnSpPr>
            <a:stCxn id="11" idx="5"/>
            <a:endCxn id="13" idx="0"/>
          </p:cNvCxnSpPr>
          <p:nvPr/>
        </p:nvCxnSpPr>
        <p:spPr>
          <a:xfrm rot="16200000" flipH="1">
            <a:off x="1372197" y="3845846"/>
            <a:ext cx="479822" cy="26431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5B675B1C-2169-A548-90FF-5506E76ECF54}"/>
              </a:ext>
            </a:extLst>
          </p:cNvPr>
          <p:cNvSpPr/>
          <p:nvPr/>
        </p:nvSpPr>
        <p:spPr>
          <a:xfrm>
            <a:off x="3148013" y="3084441"/>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17" name="椭圆 16">
            <a:extLst>
              <a:ext uri="{FF2B5EF4-FFF2-40B4-BE49-F238E27FC236}">
                <a16:creationId xmlns:a16="http://schemas.microsoft.com/office/drawing/2014/main" id="{5ACED7BB-E750-0E47-A697-12494633DD4E}"/>
              </a:ext>
            </a:extLst>
          </p:cNvPr>
          <p:cNvSpPr/>
          <p:nvPr/>
        </p:nvSpPr>
        <p:spPr>
          <a:xfrm>
            <a:off x="2769395" y="3840488"/>
            <a:ext cx="325041"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18" name="椭圆 17">
            <a:extLst>
              <a:ext uri="{FF2B5EF4-FFF2-40B4-BE49-F238E27FC236}">
                <a16:creationId xmlns:a16="http://schemas.microsoft.com/office/drawing/2014/main" id="{3AA052E3-D6B5-7B4F-BE3B-D5626F32D268}"/>
              </a:ext>
            </a:extLst>
          </p:cNvPr>
          <p:cNvSpPr/>
          <p:nvPr/>
        </p:nvSpPr>
        <p:spPr>
          <a:xfrm>
            <a:off x="3525443" y="3840488"/>
            <a:ext cx="3250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19" name="直接连接符 14">
            <a:extLst>
              <a:ext uri="{FF2B5EF4-FFF2-40B4-BE49-F238E27FC236}">
                <a16:creationId xmlns:a16="http://schemas.microsoft.com/office/drawing/2014/main" id="{1E7FED67-BD27-544B-931D-F5182D97B0FE}"/>
              </a:ext>
            </a:extLst>
          </p:cNvPr>
          <p:cNvCxnSpPr>
            <a:stCxn id="16" idx="3"/>
            <a:endCxn id="17" idx="0"/>
          </p:cNvCxnSpPr>
          <p:nvPr/>
        </p:nvCxnSpPr>
        <p:spPr>
          <a:xfrm rot="5400000">
            <a:off x="2823569" y="3468418"/>
            <a:ext cx="479822" cy="26431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直接连接符 15">
            <a:extLst>
              <a:ext uri="{FF2B5EF4-FFF2-40B4-BE49-F238E27FC236}">
                <a16:creationId xmlns:a16="http://schemas.microsoft.com/office/drawing/2014/main" id="{85F73EB5-87B5-BD47-A0AF-47E9002FCB4A}"/>
              </a:ext>
            </a:extLst>
          </p:cNvPr>
          <p:cNvCxnSpPr>
            <a:stCxn id="16" idx="5"/>
            <a:endCxn id="18" idx="0"/>
          </p:cNvCxnSpPr>
          <p:nvPr/>
        </p:nvCxnSpPr>
        <p:spPr>
          <a:xfrm rot="16200000" flipH="1">
            <a:off x="3315892" y="3469013"/>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1" name="直接连接符 16">
            <a:extLst>
              <a:ext uri="{FF2B5EF4-FFF2-40B4-BE49-F238E27FC236}">
                <a16:creationId xmlns:a16="http://schemas.microsoft.com/office/drawing/2014/main" id="{FAC1CADD-D036-1E41-A184-7FA357BD5110}"/>
              </a:ext>
            </a:extLst>
          </p:cNvPr>
          <p:cNvCxnSpPr>
            <a:stCxn id="17" idx="6"/>
            <a:endCxn id="18" idx="2"/>
          </p:cNvCxnSpPr>
          <p:nvPr/>
        </p:nvCxnSpPr>
        <p:spPr>
          <a:xfrm>
            <a:off x="3094437" y="4002413"/>
            <a:ext cx="431006"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AABDC93A-9B6E-A843-A93D-3543215601BF}"/>
              </a:ext>
            </a:extLst>
          </p:cNvPr>
          <p:cNvSpPr/>
          <p:nvPr/>
        </p:nvSpPr>
        <p:spPr>
          <a:xfrm>
            <a:off x="3148013" y="4541766"/>
            <a:ext cx="323850" cy="325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cxnSp>
        <p:nvCxnSpPr>
          <p:cNvPr id="23" name="直接连接符 18">
            <a:extLst>
              <a:ext uri="{FF2B5EF4-FFF2-40B4-BE49-F238E27FC236}">
                <a16:creationId xmlns:a16="http://schemas.microsoft.com/office/drawing/2014/main" id="{CF6D51B5-EF42-5F4F-A628-DE788FAFFE20}"/>
              </a:ext>
            </a:extLst>
          </p:cNvPr>
          <p:cNvCxnSpPr>
            <a:stCxn id="17" idx="4"/>
            <a:endCxn id="22" idx="1"/>
          </p:cNvCxnSpPr>
          <p:nvPr/>
        </p:nvCxnSpPr>
        <p:spPr>
          <a:xfrm rot="16200000" flipH="1">
            <a:off x="2850954" y="4244706"/>
            <a:ext cx="425053" cy="26431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4" name="直接连接符 19">
            <a:extLst>
              <a:ext uri="{FF2B5EF4-FFF2-40B4-BE49-F238E27FC236}">
                <a16:creationId xmlns:a16="http://schemas.microsoft.com/office/drawing/2014/main" id="{6EEC6079-EBDC-A24E-A478-174ABB90D984}"/>
              </a:ext>
            </a:extLst>
          </p:cNvPr>
          <p:cNvCxnSpPr>
            <a:stCxn id="18" idx="4"/>
            <a:endCxn id="22" idx="7"/>
          </p:cNvCxnSpPr>
          <p:nvPr/>
        </p:nvCxnSpPr>
        <p:spPr>
          <a:xfrm rot="5400000">
            <a:off x="3343277" y="4245300"/>
            <a:ext cx="425053" cy="26312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TextBox 20">
            <a:extLst>
              <a:ext uri="{FF2B5EF4-FFF2-40B4-BE49-F238E27FC236}">
                <a16:creationId xmlns:a16="http://schemas.microsoft.com/office/drawing/2014/main" id="{801B66D9-40DA-3B4C-8B57-8DB3C0574CED}"/>
              </a:ext>
            </a:extLst>
          </p:cNvPr>
          <p:cNvSpPr txBox="1">
            <a:spLocks noChangeArrowheads="1"/>
          </p:cNvSpPr>
          <p:nvPr/>
        </p:nvSpPr>
        <p:spPr bwMode="auto">
          <a:xfrm>
            <a:off x="1041798" y="3299945"/>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1</a:t>
            </a:r>
            <a:endParaRPr kumimoji="0" lang="zh-CN" altLang="en-US" sz="1350">
              <a:latin typeface="Arial" panose="020B0604020202020204" pitchFamily="34" charset="0"/>
            </a:endParaRPr>
          </a:p>
        </p:txBody>
      </p:sp>
      <p:sp>
        <p:nvSpPr>
          <p:cNvPr id="26" name="TextBox 21">
            <a:extLst>
              <a:ext uri="{FF2B5EF4-FFF2-40B4-BE49-F238E27FC236}">
                <a16:creationId xmlns:a16="http://schemas.microsoft.com/office/drawing/2014/main" id="{DB003BAA-3050-6D4A-AE68-A08B51B48CA0}"/>
              </a:ext>
            </a:extLst>
          </p:cNvPr>
          <p:cNvSpPr txBox="1">
            <a:spLocks noChangeArrowheads="1"/>
          </p:cNvSpPr>
          <p:nvPr/>
        </p:nvSpPr>
        <p:spPr bwMode="auto">
          <a:xfrm>
            <a:off x="717948" y="4055990"/>
            <a:ext cx="48577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2</a:t>
            </a:r>
            <a:endParaRPr kumimoji="0" lang="zh-CN" altLang="en-US" sz="1350">
              <a:latin typeface="Arial" panose="020B0604020202020204" pitchFamily="34" charset="0"/>
            </a:endParaRPr>
          </a:p>
        </p:txBody>
      </p:sp>
      <p:sp>
        <p:nvSpPr>
          <p:cNvPr id="27" name="TextBox 22">
            <a:extLst>
              <a:ext uri="{FF2B5EF4-FFF2-40B4-BE49-F238E27FC236}">
                <a16:creationId xmlns:a16="http://schemas.microsoft.com/office/drawing/2014/main" id="{256BCA4A-EAE2-B547-9E13-ADCFC5964D9A}"/>
              </a:ext>
            </a:extLst>
          </p:cNvPr>
          <p:cNvSpPr txBox="1">
            <a:spLocks noChangeArrowheads="1"/>
          </p:cNvSpPr>
          <p:nvPr/>
        </p:nvSpPr>
        <p:spPr bwMode="auto">
          <a:xfrm>
            <a:off x="1744267" y="4002413"/>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3</a:t>
            </a:r>
            <a:endParaRPr kumimoji="0" lang="zh-CN" altLang="en-US" sz="1350">
              <a:latin typeface="Arial" panose="020B0604020202020204" pitchFamily="34" charset="0"/>
            </a:endParaRPr>
          </a:p>
        </p:txBody>
      </p:sp>
      <p:sp>
        <p:nvSpPr>
          <p:cNvPr id="28" name="TextBox 23">
            <a:extLst>
              <a:ext uri="{FF2B5EF4-FFF2-40B4-BE49-F238E27FC236}">
                <a16:creationId xmlns:a16="http://schemas.microsoft.com/office/drawing/2014/main" id="{4A18726F-4B66-C146-94E9-6985EF7F976E}"/>
              </a:ext>
            </a:extLst>
          </p:cNvPr>
          <p:cNvSpPr txBox="1">
            <a:spLocks noChangeArrowheads="1"/>
          </p:cNvSpPr>
          <p:nvPr/>
        </p:nvSpPr>
        <p:spPr bwMode="auto">
          <a:xfrm>
            <a:off x="2931320" y="2976095"/>
            <a:ext cx="4869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1</a:t>
            </a:r>
            <a:endParaRPr kumimoji="0" lang="zh-CN" altLang="en-US" sz="1350">
              <a:latin typeface="Arial" panose="020B0604020202020204" pitchFamily="34" charset="0"/>
            </a:endParaRPr>
          </a:p>
        </p:txBody>
      </p:sp>
      <p:sp>
        <p:nvSpPr>
          <p:cNvPr id="29" name="TextBox 24">
            <a:extLst>
              <a:ext uri="{FF2B5EF4-FFF2-40B4-BE49-F238E27FC236}">
                <a16:creationId xmlns:a16="http://schemas.microsoft.com/office/drawing/2014/main" id="{4A69FD61-AC13-F046-8CA3-69A0FEF40326}"/>
              </a:ext>
            </a:extLst>
          </p:cNvPr>
          <p:cNvSpPr txBox="1">
            <a:spLocks noChangeArrowheads="1"/>
          </p:cNvSpPr>
          <p:nvPr/>
        </p:nvSpPr>
        <p:spPr bwMode="auto">
          <a:xfrm>
            <a:off x="2715817" y="3570215"/>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2</a:t>
            </a:r>
            <a:endParaRPr kumimoji="0" lang="zh-CN" altLang="en-US" sz="1350">
              <a:latin typeface="Arial" panose="020B0604020202020204" pitchFamily="34" charset="0"/>
            </a:endParaRPr>
          </a:p>
        </p:txBody>
      </p:sp>
      <p:sp>
        <p:nvSpPr>
          <p:cNvPr id="30" name="TextBox 25">
            <a:extLst>
              <a:ext uri="{FF2B5EF4-FFF2-40B4-BE49-F238E27FC236}">
                <a16:creationId xmlns:a16="http://schemas.microsoft.com/office/drawing/2014/main" id="{1C1334F4-8FD0-DD4E-B739-495D3FE0A1A3}"/>
              </a:ext>
            </a:extLst>
          </p:cNvPr>
          <p:cNvSpPr txBox="1">
            <a:spLocks noChangeArrowheads="1"/>
          </p:cNvSpPr>
          <p:nvPr/>
        </p:nvSpPr>
        <p:spPr bwMode="auto">
          <a:xfrm>
            <a:off x="3742136" y="3623795"/>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3</a:t>
            </a:r>
            <a:endParaRPr kumimoji="0" lang="zh-CN" altLang="en-US" sz="1350">
              <a:latin typeface="Arial" panose="020B0604020202020204" pitchFamily="34" charset="0"/>
            </a:endParaRPr>
          </a:p>
        </p:txBody>
      </p:sp>
      <p:sp>
        <p:nvSpPr>
          <p:cNvPr id="31" name="TextBox 26">
            <a:extLst>
              <a:ext uri="{FF2B5EF4-FFF2-40B4-BE49-F238E27FC236}">
                <a16:creationId xmlns:a16="http://schemas.microsoft.com/office/drawing/2014/main" id="{0A3A9110-8DE0-3546-8FDF-DDC402BB946A}"/>
              </a:ext>
            </a:extLst>
          </p:cNvPr>
          <p:cNvSpPr txBox="1">
            <a:spLocks noChangeArrowheads="1"/>
          </p:cNvSpPr>
          <p:nvPr/>
        </p:nvSpPr>
        <p:spPr bwMode="auto">
          <a:xfrm>
            <a:off x="2877742" y="4541765"/>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4</a:t>
            </a:r>
            <a:endParaRPr kumimoji="0" lang="zh-CN" altLang="en-US" sz="1350">
              <a:latin typeface="Arial" panose="020B0604020202020204" pitchFamily="34" charset="0"/>
            </a:endParaRPr>
          </a:p>
        </p:txBody>
      </p:sp>
      <p:sp>
        <p:nvSpPr>
          <p:cNvPr id="32" name="椭圆 31">
            <a:extLst>
              <a:ext uri="{FF2B5EF4-FFF2-40B4-BE49-F238E27FC236}">
                <a16:creationId xmlns:a16="http://schemas.microsoft.com/office/drawing/2014/main" id="{E5946D4B-27BD-9046-BF2E-5E97E6808AFE}"/>
              </a:ext>
            </a:extLst>
          </p:cNvPr>
          <p:cNvSpPr/>
          <p:nvPr/>
        </p:nvSpPr>
        <p:spPr>
          <a:xfrm>
            <a:off x="2230042" y="3191597"/>
            <a:ext cx="323850" cy="325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35" name="直接连接符 57">
            <a:extLst>
              <a:ext uri="{FF2B5EF4-FFF2-40B4-BE49-F238E27FC236}">
                <a16:creationId xmlns:a16="http://schemas.microsoft.com/office/drawing/2014/main" id="{06BB009F-9E86-4B41-AE17-23EF7BEC77ED}"/>
              </a:ext>
            </a:extLst>
          </p:cNvPr>
          <p:cNvCxnSpPr>
            <a:stCxn id="32" idx="5"/>
            <a:endCxn id="17" idx="1"/>
          </p:cNvCxnSpPr>
          <p:nvPr/>
        </p:nvCxnSpPr>
        <p:spPr>
          <a:xfrm rot="16200000" flipH="1">
            <a:off x="2452094" y="3523187"/>
            <a:ext cx="419100" cy="31075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6" name="TextBox 60">
            <a:extLst>
              <a:ext uri="{FF2B5EF4-FFF2-40B4-BE49-F238E27FC236}">
                <a16:creationId xmlns:a16="http://schemas.microsoft.com/office/drawing/2014/main" id="{2B17E728-303F-CE4D-A4D1-D75F2B3E3372}"/>
              </a:ext>
            </a:extLst>
          </p:cNvPr>
          <p:cNvSpPr txBox="1">
            <a:spLocks noChangeArrowheads="1"/>
          </p:cNvSpPr>
          <p:nvPr/>
        </p:nvSpPr>
        <p:spPr bwMode="auto">
          <a:xfrm>
            <a:off x="4227911" y="2922516"/>
            <a:ext cx="297060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400">
                <a:latin typeface="Arial" panose="020B0604020202020204" pitchFamily="34" charset="0"/>
              </a:rPr>
              <a:t>     1   2    3    4    5</a:t>
            </a:r>
          </a:p>
          <a:p>
            <a:pPr eaLnBrk="1" hangingPunct="1">
              <a:spcBef>
                <a:spcPct val="0"/>
              </a:spcBef>
              <a:buFontTx/>
              <a:buNone/>
            </a:pPr>
            <a:r>
              <a:rPr kumimoji="0" lang="en-US" altLang="zh-CN" sz="2400">
                <a:latin typeface="Arial" panose="020B0604020202020204" pitchFamily="34" charset="0"/>
              </a:rPr>
              <a:t> 1  1   0    0    1    0</a:t>
            </a:r>
          </a:p>
          <a:p>
            <a:pPr eaLnBrk="1" hangingPunct="1">
              <a:spcBef>
                <a:spcPct val="0"/>
              </a:spcBef>
              <a:buFontTx/>
              <a:buNone/>
            </a:pPr>
            <a:r>
              <a:rPr kumimoji="0" lang="en-US" altLang="zh-CN" sz="2400">
                <a:latin typeface="Arial" panose="020B0604020202020204" pitchFamily="34" charset="0"/>
              </a:rPr>
              <a:t> 2  0   1    0    0    0</a:t>
            </a:r>
          </a:p>
          <a:p>
            <a:pPr eaLnBrk="1" hangingPunct="1">
              <a:spcBef>
                <a:spcPct val="0"/>
              </a:spcBef>
              <a:buFontTx/>
              <a:buNone/>
            </a:pPr>
            <a:r>
              <a:rPr kumimoji="0" lang="en-US" altLang="zh-CN" sz="2400">
                <a:latin typeface="Arial" panose="020B0604020202020204" pitchFamily="34" charset="0"/>
              </a:rPr>
              <a:t> 3  0   0    1    0    1</a:t>
            </a:r>
            <a:endParaRPr kumimoji="0" lang="zh-CN" altLang="en-US" sz="2400">
              <a:latin typeface="Arial" panose="020B0604020202020204" pitchFamily="34" charset="0"/>
            </a:endParaRPr>
          </a:p>
        </p:txBody>
      </p:sp>
      <p:sp>
        <p:nvSpPr>
          <p:cNvPr id="37" name="TextBox 61">
            <a:extLst>
              <a:ext uri="{FF2B5EF4-FFF2-40B4-BE49-F238E27FC236}">
                <a16:creationId xmlns:a16="http://schemas.microsoft.com/office/drawing/2014/main" id="{9509F885-A2BE-1641-8405-134062CD7967}"/>
              </a:ext>
            </a:extLst>
          </p:cNvPr>
          <p:cNvSpPr txBox="1">
            <a:spLocks noChangeArrowheads="1"/>
          </p:cNvSpPr>
          <p:nvPr/>
        </p:nvSpPr>
        <p:spPr bwMode="auto">
          <a:xfrm>
            <a:off x="4227910" y="2922517"/>
            <a:ext cx="594122"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650" b="1" i="1">
                <a:latin typeface="Arial" panose="020B0604020202020204" pitchFamily="34" charset="0"/>
              </a:rPr>
              <a:t>M</a:t>
            </a:r>
            <a:endParaRPr kumimoji="0" lang="zh-CN" altLang="en-US" sz="1650" b="1" i="1">
              <a:latin typeface="Arial" panose="020B0604020202020204" pitchFamily="34" charset="0"/>
            </a:endParaRPr>
          </a:p>
        </p:txBody>
      </p:sp>
      <p:cxnSp>
        <p:nvCxnSpPr>
          <p:cNvPr id="38" name="直接连接符 63">
            <a:extLst>
              <a:ext uri="{FF2B5EF4-FFF2-40B4-BE49-F238E27FC236}">
                <a16:creationId xmlns:a16="http://schemas.microsoft.com/office/drawing/2014/main" id="{9458D050-461F-3244-ADF1-0312ED001EFD}"/>
              </a:ext>
            </a:extLst>
          </p:cNvPr>
          <p:cNvCxnSpPr/>
          <p:nvPr/>
        </p:nvCxnSpPr>
        <p:spPr>
          <a:xfrm>
            <a:off x="4336258" y="3299944"/>
            <a:ext cx="26455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9" name="直接连接符 64">
            <a:extLst>
              <a:ext uri="{FF2B5EF4-FFF2-40B4-BE49-F238E27FC236}">
                <a16:creationId xmlns:a16="http://schemas.microsoft.com/office/drawing/2014/main" id="{AF5E4B55-CA80-3640-BDA8-1A62F35EB52D}"/>
              </a:ext>
            </a:extLst>
          </p:cNvPr>
          <p:cNvCxnSpPr/>
          <p:nvPr/>
        </p:nvCxnSpPr>
        <p:spPr>
          <a:xfrm rot="5400000">
            <a:off x="3958235" y="3725593"/>
            <a:ext cx="1289447" cy="7144"/>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04B663D1-9D04-4B4A-A564-98EAF696D7C3}"/>
              </a:ext>
            </a:extLst>
          </p:cNvPr>
          <p:cNvSpPr/>
          <p:nvPr/>
        </p:nvSpPr>
        <p:spPr>
          <a:xfrm>
            <a:off x="6550821" y="4055992"/>
            <a:ext cx="431006" cy="378619"/>
          </a:xfrm>
          <a:prstGeom prst="ellipse">
            <a:avLst/>
          </a:prstGeom>
          <a:solidFill>
            <a:srgbClr val="FF3300">
              <a:alpha val="40000"/>
            </a:srgbClr>
          </a:solidFill>
          <a:ln>
            <a:solidFill>
              <a:srgbClr val="FF33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1" name="TextBox 34">
            <a:extLst>
              <a:ext uri="{FF2B5EF4-FFF2-40B4-BE49-F238E27FC236}">
                <a16:creationId xmlns:a16="http://schemas.microsoft.com/office/drawing/2014/main" id="{6301891B-C782-B947-A3FD-08ECAE4207CA}"/>
              </a:ext>
            </a:extLst>
          </p:cNvPr>
          <p:cNvSpPr txBox="1">
            <a:spLocks noChangeArrowheads="1"/>
          </p:cNvSpPr>
          <p:nvPr/>
        </p:nvSpPr>
        <p:spPr bwMode="auto">
          <a:xfrm>
            <a:off x="2022191" y="3037857"/>
            <a:ext cx="48696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dirty="0">
                <a:latin typeface="Arial" panose="020B0604020202020204" pitchFamily="34" charset="0"/>
              </a:rPr>
              <a:t>5</a:t>
            </a:r>
            <a:endParaRPr kumimoji="0" lang="zh-CN" altLang="en-US" sz="1350" dirty="0">
              <a:latin typeface="Arial" panose="020B0604020202020204" pitchFamily="34" charset="0"/>
            </a:endParaRPr>
          </a:p>
        </p:txBody>
      </p:sp>
      <p:sp>
        <p:nvSpPr>
          <p:cNvPr id="42" name="TextBox 36">
            <a:extLst>
              <a:ext uri="{FF2B5EF4-FFF2-40B4-BE49-F238E27FC236}">
                <a16:creationId xmlns:a16="http://schemas.microsoft.com/office/drawing/2014/main" id="{D69DC162-20B2-B840-8D10-91BD322F2CEA}"/>
              </a:ext>
            </a:extLst>
          </p:cNvPr>
          <p:cNvSpPr txBox="1">
            <a:spLocks noChangeArrowheads="1"/>
          </p:cNvSpPr>
          <p:nvPr/>
        </p:nvSpPr>
        <p:spPr bwMode="auto">
          <a:xfrm>
            <a:off x="6092430" y="4488188"/>
            <a:ext cx="151090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solidFill>
                  <a:srgbClr val="FF0000"/>
                </a:solidFill>
                <a:latin typeface="Arial" panose="020B0604020202020204" pitchFamily="34" charset="0"/>
              </a:rPr>
              <a:t>Can be removed</a:t>
            </a:r>
            <a:endParaRPr kumimoji="0" lang="zh-CN" altLang="en-US" sz="1350">
              <a:solidFill>
                <a:srgbClr val="FF0000"/>
              </a:solidFill>
              <a:latin typeface="Arial" panose="020B0604020202020204" pitchFamily="34" charset="0"/>
            </a:endParaRPr>
          </a:p>
        </p:txBody>
      </p:sp>
      <p:cxnSp>
        <p:nvCxnSpPr>
          <p:cNvPr id="43" name="直线连接符 42">
            <a:extLst>
              <a:ext uri="{FF2B5EF4-FFF2-40B4-BE49-F238E27FC236}">
                <a16:creationId xmlns:a16="http://schemas.microsoft.com/office/drawing/2014/main" id="{541CE892-3A0C-3C46-8EC1-74C72823DDF1}"/>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4" name="矩形 43">
            <a:extLst>
              <a:ext uri="{FF2B5EF4-FFF2-40B4-BE49-F238E27FC236}">
                <a16:creationId xmlns:a16="http://schemas.microsoft.com/office/drawing/2014/main" id="{2EBCC5D1-C9EA-4140-81F8-D48B550457B1}"/>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3688024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内容占位符 2">
            <a:extLst>
              <a:ext uri="{FF2B5EF4-FFF2-40B4-BE49-F238E27FC236}">
                <a16:creationId xmlns:a16="http://schemas.microsoft.com/office/drawing/2014/main" id="{A461D662-05D2-7C40-8678-6C7A32922BB1}"/>
              </a:ext>
            </a:extLst>
          </p:cNvPr>
          <p:cNvSpPr>
            <a:spLocks noGrp="1"/>
          </p:cNvSpPr>
          <p:nvPr>
            <p:ph idx="1"/>
          </p:nvPr>
        </p:nvSpPr>
        <p:spPr>
          <a:xfrm>
            <a:off x="164824" y="938217"/>
            <a:ext cx="8552855" cy="3143246"/>
          </a:xfrm>
        </p:spPr>
        <p:txBody>
          <a:bodyPr/>
          <a:lstStyle/>
          <a:p>
            <a:pPr eaLnBrk="1" hangingPunct="1">
              <a:buFont typeface="Arial" panose="020B0604020202020204" pitchFamily="34" charset="0"/>
              <a:buNone/>
            </a:pPr>
            <a:r>
              <a:rPr kumimoji="0" lang="en-US" altLang="zh-CN" dirty="0"/>
              <a:t>   Refinement:</a:t>
            </a:r>
            <a:br>
              <a:rPr kumimoji="0" lang="en-US" altLang="zh-CN" dirty="0"/>
            </a:br>
            <a:r>
              <a:rPr lang="en-US" altLang="zh-CN" sz="1875" dirty="0"/>
              <a:t>Let the </a:t>
            </a:r>
            <a:r>
              <a:rPr lang="en-US" altLang="zh-CN" sz="1875" dirty="0" err="1"/>
              <a:t>i-th</a:t>
            </a:r>
            <a:r>
              <a:rPr lang="en-US" altLang="zh-CN" sz="1875" dirty="0"/>
              <a:t> vertex </a:t>
            </a:r>
            <a:r>
              <a:rPr lang="en-US" altLang="zh-CN" sz="1875" i="1" dirty="0"/>
              <a:t>v</a:t>
            </a:r>
            <a:r>
              <a:rPr lang="en-US" altLang="zh-CN" sz="1875" dirty="0"/>
              <a:t> in Q corresponds to the j-</a:t>
            </a:r>
            <a:r>
              <a:rPr lang="en-US" altLang="zh-CN" sz="1875" dirty="0" err="1"/>
              <a:t>th</a:t>
            </a:r>
            <a:r>
              <a:rPr lang="en-US" altLang="zh-CN" sz="1875" dirty="0"/>
              <a:t> vertex </a:t>
            </a:r>
            <a:r>
              <a:rPr lang="en-US" altLang="zh-CN" sz="1875" i="1" dirty="0"/>
              <a:t>u </a:t>
            </a:r>
            <a:r>
              <a:rPr lang="en-US" altLang="zh-CN" sz="1875" dirty="0"/>
              <a:t>in G. Each neighbor vertex of </a:t>
            </a:r>
            <a:r>
              <a:rPr lang="en-US" altLang="zh-CN" sz="1875" i="1" dirty="0"/>
              <a:t>v</a:t>
            </a:r>
            <a:r>
              <a:rPr lang="en-US" altLang="zh-CN" sz="1875" dirty="0"/>
              <a:t> in Q must correspond to some neighbor vertex of </a:t>
            </a:r>
            <a:r>
              <a:rPr lang="en-US" altLang="zh-CN" sz="1875" i="1" dirty="0"/>
              <a:t>u</a:t>
            </a:r>
            <a:r>
              <a:rPr lang="en-US" altLang="zh-CN" sz="1875" dirty="0"/>
              <a:t> in G.  Otherwise, </a:t>
            </a:r>
            <a:r>
              <a:rPr lang="en-US" altLang="zh-CN" sz="1875" i="1" dirty="0"/>
              <a:t>v</a:t>
            </a:r>
            <a:r>
              <a:rPr lang="en-US" altLang="zh-CN" sz="1875" dirty="0"/>
              <a:t> cannot correspond to </a:t>
            </a:r>
            <a:r>
              <a:rPr lang="en-US" altLang="zh-CN" sz="1875" i="1" dirty="0"/>
              <a:t>u</a:t>
            </a:r>
            <a:r>
              <a:rPr lang="en-US" altLang="zh-CN" sz="1875" dirty="0"/>
              <a:t>.</a:t>
            </a:r>
            <a:endParaRPr kumimoji="0" lang="en-US" altLang="zh-CN" dirty="0"/>
          </a:p>
          <a:p>
            <a:pPr eaLnBrk="1" hangingPunct="1">
              <a:buFont typeface="Arial" panose="020B0604020202020204" pitchFamily="34" charset="0"/>
              <a:buNone/>
            </a:pPr>
            <a:endParaRPr kumimoji="0" lang="zh-CN" altLang="en-US" dirty="0"/>
          </a:p>
        </p:txBody>
      </p:sp>
      <p:sp>
        <p:nvSpPr>
          <p:cNvPr id="4" name="灯片编号占位符 3">
            <a:extLst>
              <a:ext uri="{FF2B5EF4-FFF2-40B4-BE49-F238E27FC236}">
                <a16:creationId xmlns:a16="http://schemas.microsoft.com/office/drawing/2014/main" id="{2FED29BF-66DB-794A-81B7-B14A2C68A41C}"/>
              </a:ext>
            </a:extLst>
          </p:cNvPr>
          <p:cNvSpPr>
            <a:spLocks noGrp="1"/>
          </p:cNvSpPr>
          <p:nvPr>
            <p:ph type="sldNum" sz="quarter" idx="11"/>
          </p:nvPr>
        </p:nvSpPr>
        <p:spPr bwMode="auto">
          <a:xfrm>
            <a:off x="3492104" y="4836319"/>
            <a:ext cx="16002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AE043B4B-11DE-8549-847D-1136E5D6BF6E}" type="slidenum">
              <a:rPr kumimoji="0" lang="zh-CN" altLang="en-US" sz="1350"/>
              <a:pPr>
                <a:spcBef>
                  <a:spcPct val="0"/>
                </a:spcBef>
                <a:buFontTx/>
                <a:buNone/>
              </a:pPr>
              <a:t>19</a:t>
            </a:fld>
            <a:endParaRPr kumimoji="0" lang="zh-CN" altLang="en-US" sz="1350"/>
          </a:p>
        </p:txBody>
      </p:sp>
      <p:graphicFrame>
        <p:nvGraphicFramePr>
          <p:cNvPr id="35843" name="Object 2">
            <a:extLst>
              <a:ext uri="{FF2B5EF4-FFF2-40B4-BE49-F238E27FC236}">
                <a16:creationId xmlns:a16="http://schemas.microsoft.com/office/drawing/2014/main" id="{6FF6721F-20E1-3242-83EB-8924EF94E5EF}"/>
              </a:ext>
            </a:extLst>
          </p:cNvPr>
          <p:cNvGraphicFramePr>
            <a:graphicFrameLocks noChangeAspect="1"/>
          </p:cNvGraphicFramePr>
          <p:nvPr/>
        </p:nvGraphicFramePr>
        <p:xfrm>
          <a:off x="4120754" y="2118123"/>
          <a:ext cx="685800" cy="148828"/>
        </p:xfrm>
        <a:graphic>
          <a:graphicData uri="http://schemas.openxmlformats.org/presentationml/2006/ole">
            <mc:AlternateContent xmlns:mc="http://schemas.openxmlformats.org/markup-compatibility/2006">
              <mc:Choice xmlns:v="urn:schemas-microsoft-com:vml" Requires="v">
                <p:oleObj spid="_x0000_s45087" name="Equation" r:id="rId4" imgW="2628900" imgH="4102100" progId="Equation.DSMT4">
                  <p:embed/>
                </p:oleObj>
              </mc:Choice>
              <mc:Fallback>
                <p:oleObj name="Equation" r:id="rId4" imgW="2628900" imgH="4102100" progId="Equation.DSMT4">
                  <p:embed/>
                  <p:pic>
                    <p:nvPicPr>
                      <p:cNvPr id="35843" name="Object 2">
                        <a:extLst>
                          <a:ext uri="{FF2B5EF4-FFF2-40B4-BE49-F238E27FC236}">
                            <a16:creationId xmlns:a16="http://schemas.microsoft.com/office/drawing/2014/main" id="{6FF6721F-20E1-3242-83EB-8924EF94E5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0754" y="2118123"/>
                        <a:ext cx="685800" cy="14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3">
            <a:extLst>
              <a:ext uri="{FF2B5EF4-FFF2-40B4-BE49-F238E27FC236}">
                <a16:creationId xmlns:a16="http://schemas.microsoft.com/office/drawing/2014/main" id="{BF79B38D-5F18-AB4F-AC70-C0D47EFD8696}"/>
              </a:ext>
            </a:extLst>
          </p:cNvPr>
          <p:cNvGraphicFramePr>
            <a:graphicFrameLocks noChangeAspect="1"/>
          </p:cNvGraphicFramePr>
          <p:nvPr>
            <p:extLst>
              <p:ext uri="{D42A27DB-BD31-4B8C-83A1-F6EECF244321}">
                <p14:modId xmlns:p14="http://schemas.microsoft.com/office/powerpoint/2010/main" val="1361372757"/>
              </p:ext>
            </p:extLst>
          </p:nvPr>
        </p:nvGraphicFramePr>
        <p:xfrm>
          <a:off x="1453702" y="2243735"/>
          <a:ext cx="5988844" cy="417909"/>
        </p:xfrm>
        <a:graphic>
          <a:graphicData uri="http://schemas.openxmlformats.org/presentationml/2006/ole">
            <mc:AlternateContent xmlns:mc="http://schemas.openxmlformats.org/markup-compatibility/2006">
              <mc:Choice xmlns:v="urn:schemas-microsoft-com:vml" Requires="v">
                <p:oleObj spid="_x0000_s45088" name="公式" r:id="rId6" imgW="3822700" imgH="266700" progId="Equation.3">
                  <p:embed/>
                </p:oleObj>
              </mc:Choice>
              <mc:Fallback>
                <p:oleObj name="公式" r:id="rId6" imgW="3822700" imgH="266700" progId="Equation.3">
                  <p:embed/>
                  <p:pic>
                    <p:nvPicPr>
                      <p:cNvPr id="6" name="Object 3">
                        <a:extLst>
                          <a:ext uri="{FF2B5EF4-FFF2-40B4-BE49-F238E27FC236}">
                            <a16:creationId xmlns:a16="http://schemas.microsoft.com/office/drawing/2014/main" id="{BF79B38D-5F18-AB4F-AC70-C0D47EFD86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3702" y="2243735"/>
                        <a:ext cx="5988844" cy="41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椭圆 6">
            <a:extLst>
              <a:ext uri="{FF2B5EF4-FFF2-40B4-BE49-F238E27FC236}">
                <a16:creationId xmlns:a16="http://schemas.microsoft.com/office/drawing/2014/main" id="{36CA4B46-FC52-3540-8721-AC04B5D65937}"/>
              </a:ext>
            </a:extLst>
          </p:cNvPr>
          <p:cNvSpPr/>
          <p:nvPr/>
        </p:nvSpPr>
        <p:spPr>
          <a:xfrm>
            <a:off x="1601391" y="3392297"/>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8" name="椭圆 7">
            <a:extLst>
              <a:ext uri="{FF2B5EF4-FFF2-40B4-BE49-F238E27FC236}">
                <a16:creationId xmlns:a16="http://schemas.microsoft.com/office/drawing/2014/main" id="{A68F1C3B-79F0-8F4B-8A69-126FB88E283B}"/>
              </a:ext>
            </a:extLst>
          </p:cNvPr>
          <p:cNvSpPr/>
          <p:nvPr/>
        </p:nvSpPr>
        <p:spPr>
          <a:xfrm>
            <a:off x="1222773" y="4148343"/>
            <a:ext cx="3250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9" name="椭圆 8">
            <a:extLst>
              <a:ext uri="{FF2B5EF4-FFF2-40B4-BE49-F238E27FC236}">
                <a16:creationId xmlns:a16="http://schemas.microsoft.com/office/drawing/2014/main" id="{540BCC51-31B6-914E-A082-F999CC2D04CE}"/>
              </a:ext>
            </a:extLst>
          </p:cNvPr>
          <p:cNvSpPr/>
          <p:nvPr/>
        </p:nvSpPr>
        <p:spPr>
          <a:xfrm>
            <a:off x="1978819" y="4148343"/>
            <a:ext cx="325041"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10" name="直接连接符 9">
            <a:extLst>
              <a:ext uri="{FF2B5EF4-FFF2-40B4-BE49-F238E27FC236}">
                <a16:creationId xmlns:a16="http://schemas.microsoft.com/office/drawing/2014/main" id="{69191E9C-4097-B34E-ABE3-09899FBA937C}"/>
              </a:ext>
            </a:extLst>
          </p:cNvPr>
          <p:cNvCxnSpPr>
            <a:stCxn id="7" idx="3"/>
            <a:endCxn id="8" idx="0"/>
          </p:cNvCxnSpPr>
          <p:nvPr/>
        </p:nvCxnSpPr>
        <p:spPr>
          <a:xfrm rot="5400000">
            <a:off x="1277541" y="3776868"/>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714DF7C-DFC3-944A-A3FB-66F1C647C3CF}"/>
              </a:ext>
            </a:extLst>
          </p:cNvPr>
          <p:cNvCxnSpPr>
            <a:stCxn id="7" idx="5"/>
            <a:endCxn id="9" idx="0"/>
          </p:cNvCxnSpPr>
          <p:nvPr/>
        </p:nvCxnSpPr>
        <p:spPr>
          <a:xfrm rot="16200000" flipH="1">
            <a:off x="1769865" y="3776273"/>
            <a:ext cx="479822" cy="26431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6F8FD8FC-99D0-C744-BCC4-FFDCA668835E}"/>
              </a:ext>
            </a:extLst>
          </p:cNvPr>
          <p:cNvSpPr/>
          <p:nvPr/>
        </p:nvSpPr>
        <p:spPr>
          <a:xfrm>
            <a:off x="3545681" y="3014868"/>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13" name="椭圆 12">
            <a:extLst>
              <a:ext uri="{FF2B5EF4-FFF2-40B4-BE49-F238E27FC236}">
                <a16:creationId xmlns:a16="http://schemas.microsoft.com/office/drawing/2014/main" id="{B4C7BE11-5E7F-6F42-9630-2FC1C8F8563D}"/>
              </a:ext>
            </a:extLst>
          </p:cNvPr>
          <p:cNvSpPr/>
          <p:nvPr/>
        </p:nvSpPr>
        <p:spPr>
          <a:xfrm>
            <a:off x="3167063" y="3770915"/>
            <a:ext cx="325041"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14" name="椭圆 13">
            <a:extLst>
              <a:ext uri="{FF2B5EF4-FFF2-40B4-BE49-F238E27FC236}">
                <a16:creationId xmlns:a16="http://schemas.microsoft.com/office/drawing/2014/main" id="{B27D21A2-8689-2B48-9619-A2C5B7C2B8E6}"/>
              </a:ext>
            </a:extLst>
          </p:cNvPr>
          <p:cNvSpPr/>
          <p:nvPr/>
        </p:nvSpPr>
        <p:spPr>
          <a:xfrm>
            <a:off x="3923110" y="3770915"/>
            <a:ext cx="3250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15" name="直接连接符 14">
            <a:extLst>
              <a:ext uri="{FF2B5EF4-FFF2-40B4-BE49-F238E27FC236}">
                <a16:creationId xmlns:a16="http://schemas.microsoft.com/office/drawing/2014/main" id="{D006203E-0149-6246-AEAD-9867C7D5EF46}"/>
              </a:ext>
            </a:extLst>
          </p:cNvPr>
          <p:cNvCxnSpPr>
            <a:stCxn id="12" idx="3"/>
            <a:endCxn id="13" idx="0"/>
          </p:cNvCxnSpPr>
          <p:nvPr/>
        </p:nvCxnSpPr>
        <p:spPr>
          <a:xfrm rot="5400000">
            <a:off x="3221236" y="3398845"/>
            <a:ext cx="479822" cy="26431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AC7112A-0326-7E46-AC65-0A7D9AAD639F}"/>
              </a:ext>
            </a:extLst>
          </p:cNvPr>
          <p:cNvCxnSpPr>
            <a:stCxn id="12" idx="5"/>
            <a:endCxn id="14" idx="0"/>
          </p:cNvCxnSpPr>
          <p:nvPr/>
        </p:nvCxnSpPr>
        <p:spPr>
          <a:xfrm rot="16200000" flipH="1">
            <a:off x="3713560" y="3399440"/>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47CF552-4BF4-A04F-B810-E40A4BBE2042}"/>
              </a:ext>
            </a:extLst>
          </p:cNvPr>
          <p:cNvCxnSpPr>
            <a:stCxn id="13" idx="6"/>
            <a:endCxn id="14" idx="2"/>
          </p:cNvCxnSpPr>
          <p:nvPr/>
        </p:nvCxnSpPr>
        <p:spPr>
          <a:xfrm>
            <a:off x="3492104" y="3932840"/>
            <a:ext cx="431006"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7B0514DA-0067-3C41-BF5B-7436DBD32E77}"/>
              </a:ext>
            </a:extLst>
          </p:cNvPr>
          <p:cNvSpPr/>
          <p:nvPr/>
        </p:nvSpPr>
        <p:spPr>
          <a:xfrm>
            <a:off x="3545681" y="4472193"/>
            <a:ext cx="323850" cy="325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cxnSp>
        <p:nvCxnSpPr>
          <p:cNvPr id="19" name="直接连接符 18">
            <a:extLst>
              <a:ext uri="{FF2B5EF4-FFF2-40B4-BE49-F238E27FC236}">
                <a16:creationId xmlns:a16="http://schemas.microsoft.com/office/drawing/2014/main" id="{1D95C86C-E40E-E348-B0D6-7430E93C0FA2}"/>
              </a:ext>
            </a:extLst>
          </p:cNvPr>
          <p:cNvCxnSpPr>
            <a:stCxn id="13" idx="4"/>
            <a:endCxn id="18" idx="1"/>
          </p:cNvCxnSpPr>
          <p:nvPr/>
        </p:nvCxnSpPr>
        <p:spPr>
          <a:xfrm rot="16200000" flipH="1">
            <a:off x="3248621" y="4175133"/>
            <a:ext cx="425053" cy="26431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37BE5F7-696F-0D41-9C53-B7DA94F2FA50}"/>
              </a:ext>
            </a:extLst>
          </p:cNvPr>
          <p:cNvCxnSpPr>
            <a:stCxn id="14" idx="4"/>
            <a:endCxn id="18" idx="7"/>
          </p:cNvCxnSpPr>
          <p:nvPr/>
        </p:nvCxnSpPr>
        <p:spPr>
          <a:xfrm rot="5400000">
            <a:off x="3740944" y="4175728"/>
            <a:ext cx="425053" cy="26312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D3DC9F2-D441-864B-9BFA-4575CDF06204}"/>
              </a:ext>
            </a:extLst>
          </p:cNvPr>
          <p:cNvSpPr txBox="1">
            <a:spLocks noChangeArrowheads="1"/>
          </p:cNvSpPr>
          <p:nvPr/>
        </p:nvSpPr>
        <p:spPr bwMode="auto">
          <a:xfrm>
            <a:off x="1439466" y="3230371"/>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1</a:t>
            </a:r>
            <a:endParaRPr kumimoji="0" lang="zh-CN" altLang="en-US" sz="1350">
              <a:latin typeface="Arial" panose="020B0604020202020204" pitchFamily="34" charset="0"/>
            </a:endParaRPr>
          </a:p>
        </p:txBody>
      </p:sp>
      <p:sp>
        <p:nvSpPr>
          <p:cNvPr id="22" name="TextBox 21">
            <a:extLst>
              <a:ext uri="{FF2B5EF4-FFF2-40B4-BE49-F238E27FC236}">
                <a16:creationId xmlns:a16="http://schemas.microsoft.com/office/drawing/2014/main" id="{9C6144DE-30AD-7848-8525-BC16F832C38A}"/>
              </a:ext>
            </a:extLst>
          </p:cNvPr>
          <p:cNvSpPr txBox="1">
            <a:spLocks noChangeArrowheads="1"/>
          </p:cNvSpPr>
          <p:nvPr/>
        </p:nvSpPr>
        <p:spPr bwMode="auto">
          <a:xfrm>
            <a:off x="1115616" y="3986418"/>
            <a:ext cx="48577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2</a:t>
            </a:r>
            <a:endParaRPr kumimoji="0" lang="zh-CN" altLang="en-US" sz="1350">
              <a:latin typeface="Arial" panose="020B0604020202020204" pitchFamily="34" charset="0"/>
            </a:endParaRPr>
          </a:p>
        </p:txBody>
      </p:sp>
      <p:sp>
        <p:nvSpPr>
          <p:cNvPr id="23" name="TextBox 22">
            <a:extLst>
              <a:ext uri="{FF2B5EF4-FFF2-40B4-BE49-F238E27FC236}">
                <a16:creationId xmlns:a16="http://schemas.microsoft.com/office/drawing/2014/main" id="{E5BF551B-29A4-A84F-9673-48A8728D6386}"/>
              </a:ext>
            </a:extLst>
          </p:cNvPr>
          <p:cNvSpPr txBox="1">
            <a:spLocks noChangeArrowheads="1"/>
          </p:cNvSpPr>
          <p:nvPr/>
        </p:nvSpPr>
        <p:spPr bwMode="auto">
          <a:xfrm>
            <a:off x="2141935" y="3932840"/>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3</a:t>
            </a:r>
            <a:endParaRPr kumimoji="0" lang="zh-CN" altLang="en-US" sz="1350">
              <a:latin typeface="Arial" panose="020B0604020202020204" pitchFamily="34" charset="0"/>
            </a:endParaRPr>
          </a:p>
        </p:txBody>
      </p:sp>
      <p:sp>
        <p:nvSpPr>
          <p:cNvPr id="24" name="TextBox 23">
            <a:extLst>
              <a:ext uri="{FF2B5EF4-FFF2-40B4-BE49-F238E27FC236}">
                <a16:creationId xmlns:a16="http://schemas.microsoft.com/office/drawing/2014/main" id="{614F0EA1-9169-6048-967C-F2A6742B3865}"/>
              </a:ext>
            </a:extLst>
          </p:cNvPr>
          <p:cNvSpPr txBox="1">
            <a:spLocks noChangeArrowheads="1"/>
          </p:cNvSpPr>
          <p:nvPr/>
        </p:nvSpPr>
        <p:spPr bwMode="auto">
          <a:xfrm>
            <a:off x="3328988" y="2906521"/>
            <a:ext cx="4869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1</a:t>
            </a:r>
            <a:endParaRPr kumimoji="0" lang="zh-CN" altLang="en-US" sz="1350">
              <a:latin typeface="Arial" panose="020B0604020202020204" pitchFamily="34" charset="0"/>
            </a:endParaRPr>
          </a:p>
        </p:txBody>
      </p:sp>
      <p:sp>
        <p:nvSpPr>
          <p:cNvPr id="25" name="TextBox 24">
            <a:extLst>
              <a:ext uri="{FF2B5EF4-FFF2-40B4-BE49-F238E27FC236}">
                <a16:creationId xmlns:a16="http://schemas.microsoft.com/office/drawing/2014/main" id="{8A7EE0DB-1EB6-EA4F-A3BD-BE2EB3D6BE96}"/>
              </a:ext>
            </a:extLst>
          </p:cNvPr>
          <p:cNvSpPr txBox="1">
            <a:spLocks noChangeArrowheads="1"/>
          </p:cNvSpPr>
          <p:nvPr/>
        </p:nvSpPr>
        <p:spPr bwMode="auto">
          <a:xfrm>
            <a:off x="3113485" y="3500643"/>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2</a:t>
            </a:r>
            <a:endParaRPr kumimoji="0" lang="zh-CN" altLang="en-US" sz="1350">
              <a:latin typeface="Arial" panose="020B0604020202020204" pitchFamily="34" charset="0"/>
            </a:endParaRPr>
          </a:p>
        </p:txBody>
      </p:sp>
      <p:sp>
        <p:nvSpPr>
          <p:cNvPr id="26" name="TextBox 25">
            <a:extLst>
              <a:ext uri="{FF2B5EF4-FFF2-40B4-BE49-F238E27FC236}">
                <a16:creationId xmlns:a16="http://schemas.microsoft.com/office/drawing/2014/main" id="{3AFB2494-D7DA-0948-A6B0-99FAE0AE3088}"/>
              </a:ext>
            </a:extLst>
          </p:cNvPr>
          <p:cNvSpPr txBox="1">
            <a:spLocks noChangeArrowheads="1"/>
          </p:cNvSpPr>
          <p:nvPr/>
        </p:nvSpPr>
        <p:spPr bwMode="auto">
          <a:xfrm>
            <a:off x="4139804" y="3554221"/>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3</a:t>
            </a:r>
            <a:endParaRPr kumimoji="0" lang="zh-CN" altLang="en-US" sz="1350">
              <a:latin typeface="Arial" panose="020B0604020202020204" pitchFamily="34" charset="0"/>
            </a:endParaRPr>
          </a:p>
        </p:txBody>
      </p:sp>
      <p:sp>
        <p:nvSpPr>
          <p:cNvPr id="27" name="TextBox 26">
            <a:extLst>
              <a:ext uri="{FF2B5EF4-FFF2-40B4-BE49-F238E27FC236}">
                <a16:creationId xmlns:a16="http://schemas.microsoft.com/office/drawing/2014/main" id="{42FE1D78-4686-2B4B-9440-A2F57AF9E2FA}"/>
              </a:ext>
            </a:extLst>
          </p:cNvPr>
          <p:cNvSpPr txBox="1">
            <a:spLocks noChangeArrowheads="1"/>
          </p:cNvSpPr>
          <p:nvPr/>
        </p:nvSpPr>
        <p:spPr bwMode="auto">
          <a:xfrm>
            <a:off x="3275410" y="4472193"/>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4</a:t>
            </a:r>
            <a:endParaRPr kumimoji="0" lang="zh-CN" altLang="en-US" sz="1350">
              <a:latin typeface="Arial" panose="020B0604020202020204" pitchFamily="34" charset="0"/>
            </a:endParaRPr>
          </a:p>
        </p:txBody>
      </p:sp>
      <p:sp>
        <p:nvSpPr>
          <p:cNvPr id="57" name="椭圆 56">
            <a:extLst>
              <a:ext uri="{FF2B5EF4-FFF2-40B4-BE49-F238E27FC236}">
                <a16:creationId xmlns:a16="http://schemas.microsoft.com/office/drawing/2014/main" id="{541E01C9-2DD7-6547-A6C7-5967DD50732A}"/>
              </a:ext>
            </a:extLst>
          </p:cNvPr>
          <p:cNvSpPr/>
          <p:nvPr/>
        </p:nvSpPr>
        <p:spPr>
          <a:xfrm>
            <a:off x="2627710" y="3122024"/>
            <a:ext cx="323850" cy="325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58" name="直接连接符 57">
            <a:extLst>
              <a:ext uri="{FF2B5EF4-FFF2-40B4-BE49-F238E27FC236}">
                <a16:creationId xmlns:a16="http://schemas.microsoft.com/office/drawing/2014/main" id="{88BE771C-1A95-D349-81A5-01602C7753A7}"/>
              </a:ext>
            </a:extLst>
          </p:cNvPr>
          <p:cNvCxnSpPr>
            <a:stCxn id="57" idx="5"/>
            <a:endCxn id="13" idx="1"/>
          </p:cNvCxnSpPr>
          <p:nvPr/>
        </p:nvCxnSpPr>
        <p:spPr>
          <a:xfrm rot="16200000" flipH="1">
            <a:off x="2849762" y="3453614"/>
            <a:ext cx="419100" cy="31075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08C4E56A-EBAC-5342-AA02-1116E2E3608C}"/>
              </a:ext>
            </a:extLst>
          </p:cNvPr>
          <p:cNvSpPr txBox="1">
            <a:spLocks noChangeArrowheads="1"/>
          </p:cNvSpPr>
          <p:nvPr/>
        </p:nvSpPr>
        <p:spPr bwMode="auto">
          <a:xfrm>
            <a:off x="4625579" y="2852943"/>
            <a:ext cx="297060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400" dirty="0">
                <a:latin typeface="Arial" panose="020B0604020202020204" pitchFamily="34" charset="0"/>
              </a:rPr>
              <a:t>     1   2    3    4    5</a:t>
            </a:r>
          </a:p>
          <a:p>
            <a:pPr eaLnBrk="1" hangingPunct="1">
              <a:spcBef>
                <a:spcPct val="0"/>
              </a:spcBef>
              <a:buFontTx/>
              <a:buNone/>
            </a:pPr>
            <a:r>
              <a:rPr kumimoji="0" lang="en-US" altLang="zh-CN" sz="2400" dirty="0">
                <a:latin typeface="Arial" panose="020B0604020202020204" pitchFamily="34" charset="0"/>
              </a:rPr>
              <a:t> 1  1   0    0    1    0</a:t>
            </a:r>
          </a:p>
          <a:p>
            <a:pPr eaLnBrk="1" hangingPunct="1">
              <a:spcBef>
                <a:spcPct val="0"/>
              </a:spcBef>
              <a:buFontTx/>
              <a:buNone/>
            </a:pPr>
            <a:r>
              <a:rPr kumimoji="0" lang="en-US" altLang="zh-CN" sz="2400" dirty="0">
                <a:latin typeface="Arial" panose="020B0604020202020204" pitchFamily="34" charset="0"/>
              </a:rPr>
              <a:t> 2  0   1    0    0    0</a:t>
            </a:r>
          </a:p>
          <a:p>
            <a:pPr eaLnBrk="1" hangingPunct="1">
              <a:spcBef>
                <a:spcPct val="0"/>
              </a:spcBef>
              <a:buFontTx/>
              <a:buNone/>
            </a:pPr>
            <a:r>
              <a:rPr kumimoji="0" lang="en-US" altLang="zh-CN" sz="2400" dirty="0">
                <a:latin typeface="Arial" panose="020B0604020202020204" pitchFamily="34" charset="0"/>
              </a:rPr>
              <a:t> 3  0   0    1    0    1</a:t>
            </a:r>
            <a:endParaRPr kumimoji="0" lang="zh-CN" altLang="en-US" sz="2400" dirty="0">
              <a:latin typeface="Arial" panose="020B0604020202020204" pitchFamily="34" charset="0"/>
            </a:endParaRPr>
          </a:p>
        </p:txBody>
      </p:sp>
      <p:sp>
        <p:nvSpPr>
          <p:cNvPr id="62" name="TextBox 61">
            <a:extLst>
              <a:ext uri="{FF2B5EF4-FFF2-40B4-BE49-F238E27FC236}">
                <a16:creationId xmlns:a16="http://schemas.microsoft.com/office/drawing/2014/main" id="{74322513-C89E-0249-974C-8FFC5625EA35}"/>
              </a:ext>
            </a:extLst>
          </p:cNvPr>
          <p:cNvSpPr txBox="1">
            <a:spLocks noChangeArrowheads="1"/>
          </p:cNvSpPr>
          <p:nvPr/>
        </p:nvSpPr>
        <p:spPr bwMode="auto">
          <a:xfrm>
            <a:off x="4625578" y="2852943"/>
            <a:ext cx="594122"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650" b="1" i="1">
                <a:latin typeface="Arial" panose="020B0604020202020204" pitchFamily="34" charset="0"/>
              </a:rPr>
              <a:t>M</a:t>
            </a:r>
            <a:endParaRPr kumimoji="0" lang="zh-CN" altLang="en-US" sz="1650" b="1" i="1">
              <a:latin typeface="Arial" panose="020B0604020202020204" pitchFamily="34" charset="0"/>
            </a:endParaRPr>
          </a:p>
        </p:txBody>
      </p:sp>
      <p:cxnSp>
        <p:nvCxnSpPr>
          <p:cNvPr id="64" name="直接连接符 63">
            <a:extLst>
              <a:ext uri="{FF2B5EF4-FFF2-40B4-BE49-F238E27FC236}">
                <a16:creationId xmlns:a16="http://schemas.microsoft.com/office/drawing/2014/main" id="{350D45B2-3B8A-4E4E-A398-6072F014B07E}"/>
              </a:ext>
            </a:extLst>
          </p:cNvPr>
          <p:cNvCxnSpPr/>
          <p:nvPr/>
        </p:nvCxnSpPr>
        <p:spPr>
          <a:xfrm>
            <a:off x="4733925" y="3230372"/>
            <a:ext cx="26455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EB30093-A067-B74D-8328-D2F19FA541F9}"/>
              </a:ext>
            </a:extLst>
          </p:cNvPr>
          <p:cNvCxnSpPr/>
          <p:nvPr/>
        </p:nvCxnSpPr>
        <p:spPr>
          <a:xfrm rot="5400000">
            <a:off x="4355902" y="3656020"/>
            <a:ext cx="1289447" cy="7144"/>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67" name="椭圆 66">
            <a:extLst>
              <a:ext uri="{FF2B5EF4-FFF2-40B4-BE49-F238E27FC236}">
                <a16:creationId xmlns:a16="http://schemas.microsoft.com/office/drawing/2014/main" id="{F6A4C7E2-182D-C345-AE54-C536AC99A687}"/>
              </a:ext>
            </a:extLst>
          </p:cNvPr>
          <p:cNvSpPr/>
          <p:nvPr/>
        </p:nvSpPr>
        <p:spPr>
          <a:xfrm>
            <a:off x="6948488" y="3986418"/>
            <a:ext cx="431006" cy="378619"/>
          </a:xfrm>
          <a:prstGeom prst="ellipse">
            <a:avLst/>
          </a:prstGeom>
          <a:solidFill>
            <a:srgbClr val="FF3300">
              <a:alpha val="40000"/>
            </a:srgbClr>
          </a:solidFill>
          <a:ln>
            <a:solidFill>
              <a:srgbClr val="FF33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5" name="TextBox 34">
            <a:extLst>
              <a:ext uri="{FF2B5EF4-FFF2-40B4-BE49-F238E27FC236}">
                <a16:creationId xmlns:a16="http://schemas.microsoft.com/office/drawing/2014/main" id="{91CC44E9-1011-E042-96EC-F46E0364D475}"/>
              </a:ext>
            </a:extLst>
          </p:cNvPr>
          <p:cNvSpPr txBox="1">
            <a:spLocks noChangeArrowheads="1"/>
          </p:cNvSpPr>
          <p:nvPr/>
        </p:nvSpPr>
        <p:spPr bwMode="auto">
          <a:xfrm>
            <a:off x="2411017" y="3007724"/>
            <a:ext cx="48696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5</a:t>
            </a:r>
            <a:endParaRPr kumimoji="0" lang="zh-CN" altLang="en-US" sz="1350">
              <a:latin typeface="Arial" panose="020B0604020202020204" pitchFamily="34" charset="0"/>
            </a:endParaRPr>
          </a:p>
        </p:txBody>
      </p:sp>
      <p:sp>
        <p:nvSpPr>
          <p:cNvPr id="37" name="TextBox 36">
            <a:extLst>
              <a:ext uri="{FF2B5EF4-FFF2-40B4-BE49-F238E27FC236}">
                <a16:creationId xmlns:a16="http://schemas.microsoft.com/office/drawing/2014/main" id="{852F82B0-F777-1847-A670-A048B86698CF}"/>
              </a:ext>
            </a:extLst>
          </p:cNvPr>
          <p:cNvSpPr txBox="1">
            <a:spLocks noChangeArrowheads="1"/>
          </p:cNvSpPr>
          <p:nvPr/>
        </p:nvSpPr>
        <p:spPr bwMode="auto">
          <a:xfrm>
            <a:off x="6490098" y="4418615"/>
            <a:ext cx="151090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solidFill>
                  <a:srgbClr val="FF0000"/>
                </a:solidFill>
                <a:latin typeface="Arial" panose="020B0604020202020204" pitchFamily="34" charset="0"/>
              </a:rPr>
              <a:t>Can be removed</a:t>
            </a:r>
            <a:endParaRPr kumimoji="0" lang="zh-CN" altLang="en-US" sz="1350">
              <a:solidFill>
                <a:srgbClr val="FF0000"/>
              </a:solidFill>
              <a:latin typeface="Arial" panose="020B0604020202020204" pitchFamily="34" charset="0"/>
            </a:endParaRPr>
          </a:p>
        </p:txBody>
      </p:sp>
      <p:sp>
        <p:nvSpPr>
          <p:cNvPr id="36" name="标题 1">
            <a:extLst>
              <a:ext uri="{FF2B5EF4-FFF2-40B4-BE49-F238E27FC236}">
                <a16:creationId xmlns:a16="http://schemas.microsoft.com/office/drawing/2014/main" id="{96C11512-991F-0240-A020-7D6534C343BD}"/>
              </a:ext>
            </a:extLst>
          </p:cNvPr>
          <p:cNvSpPr>
            <a:spLocks noGrp="1"/>
          </p:cNvSpPr>
          <p:nvPr>
            <p:ph type="title"/>
          </p:nvPr>
        </p:nvSpPr>
        <p:spPr>
          <a:xfrm>
            <a:off x="164824" y="-96379"/>
            <a:ext cx="7886700" cy="994172"/>
          </a:xfrm>
        </p:spPr>
        <p:txBody>
          <a:bodyPr>
            <a:normAutofit/>
          </a:bodyPr>
          <a:lstStyle/>
          <a:p>
            <a:r>
              <a:rPr kumimoji="1" lang="en-US" altLang="zh-CN" sz="3200" dirty="0">
                <a:latin typeface="Cambria Math" panose="02040503050406030204" pitchFamily="18" charset="0"/>
                <a:ea typeface="Cambria Math" panose="02040503050406030204" pitchFamily="18" charset="0"/>
              </a:rPr>
              <a:t>Ullmann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Algorithm</a:t>
            </a:r>
            <a:endParaRPr kumimoji="1" lang="zh-CN" altLang="en-US" dirty="0">
              <a:latin typeface="+mn-ea"/>
            </a:endParaRPr>
          </a:p>
        </p:txBody>
      </p:sp>
      <p:cxnSp>
        <p:nvCxnSpPr>
          <p:cNvPr id="38" name="直线连接符 37">
            <a:extLst>
              <a:ext uri="{FF2B5EF4-FFF2-40B4-BE49-F238E27FC236}">
                <a16:creationId xmlns:a16="http://schemas.microsoft.com/office/drawing/2014/main" id="{F8C2B785-4228-1C4C-9E87-B10DC61E8697}"/>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39" name="矩形 38">
            <a:extLst>
              <a:ext uri="{FF2B5EF4-FFF2-40B4-BE49-F238E27FC236}">
                <a16:creationId xmlns:a16="http://schemas.microsoft.com/office/drawing/2014/main" id="{571DA07A-B632-D34C-8E55-AE5D5D7AC9D6}"/>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182108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linds(horizontal)">
                                      <p:cBhvr>
                                        <p:cTn id="33" dur="500"/>
                                        <p:tgtEl>
                                          <p:spTgt spid="1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par>
                                <p:cTn id="37" presetID="3" presetClass="entr" presetSubtype="1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linds(horizontal)">
                                      <p:cBhvr>
                                        <p:cTn id="39" dur="500"/>
                                        <p:tgtEl>
                                          <p:spTgt spid="15"/>
                                        </p:tgtEl>
                                      </p:cBhvr>
                                    </p:animEffect>
                                  </p:childTnLst>
                                </p:cTn>
                              </p:par>
                              <p:par>
                                <p:cTn id="40" presetID="3" presetClass="entr" presetSubtype="1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par>
                                <p:cTn id="43" presetID="3" presetClass="entr" presetSubtype="1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blinds(horizontal)">
                                      <p:cBhvr>
                                        <p:cTn id="48" dur="500"/>
                                        <p:tgtEl>
                                          <p:spTgt spid="18"/>
                                        </p:tgtEl>
                                      </p:cBhvr>
                                    </p:animEffect>
                                  </p:childTnLst>
                                </p:cTn>
                              </p:par>
                              <p:par>
                                <p:cTn id="49" presetID="3" presetClass="entr" presetSubtype="1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linds(horizontal)">
                                      <p:cBhvr>
                                        <p:cTn id="51" dur="500"/>
                                        <p:tgtEl>
                                          <p:spTgt spid="19"/>
                                        </p:tgtEl>
                                      </p:cBhvr>
                                    </p:animEffect>
                                  </p:childTnLst>
                                </p:cTn>
                              </p:par>
                              <p:par>
                                <p:cTn id="52" presetID="3" presetClass="entr" presetSubtype="1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blinds(horizontal)">
                                      <p:cBhvr>
                                        <p:cTn id="54" dur="500"/>
                                        <p:tgtEl>
                                          <p:spTgt spid="20"/>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blinds(horizontal)">
                                      <p:cBhvr>
                                        <p:cTn id="57" dur="500"/>
                                        <p:tgtEl>
                                          <p:spTgt spid="21"/>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blinds(horizontal)">
                                      <p:cBhvr>
                                        <p:cTn id="60" dur="500"/>
                                        <p:tgtEl>
                                          <p:spTgt spid="22"/>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blinds(horizontal)">
                                      <p:cBhvr>
                                        <p:cTn id="63" dur="500"/>
                                        <p:tgtEl>
                                          <p:spTgt spid="23"/>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blinds(horizontal)">
                                      <p:cBhvr>
                                        <p:cTn id="66" dur="500"/>
                                        <p:tgtEl>
                                          <p:spTgt spid="24"/>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blinds(horizontal)">
                                      <p:cBhvr>
                                        <p:cTn id="69" dur="500"/>
                                        <p:tgtEl>
                                          <p:spTgt spid="25"/>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blinds(horizontal)">
                                      <p:cBhvr>
                                        <p:cTn id="72" dur="500"/>
                                        <p:tgtEl>
                                          <p:spTgt spid="26"/>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blinds(horizontal)">
                                      <p:cBhvr>
                                        <p:cTn id="75" dur="500"/>
                                        <p:tgtEl>
                                          <p:spTgt spid="27"/>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blinds(horizontal)">
                                      <p:cBhvr>
                                        <p:cTn id="78" dur="500"/>
                                        <p:tgtEl>
                                          <p:spTgt spid="57"/>
                                        </p:tgtEl>
                                      </p:cBhvr>
                                    </p:animEffect>
                                  </p:childTnLst>
                                </p:cTn>
                              </p:par>
                              <p:par>
                                <p:cTn id="79" presetID="3" presetClass="entr" presetSubtype="10" fill="hold" nodeType="with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blinds(horizontal)">
                                      <p:cBhvr>
                                        <p:cTn id="81" dur="500"/>
                                        <p:tgtEl>
                                          <p:spTgt spid="58"/>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blinds(horizontal)">
                                      <p:cBhvr>
                                        <p:cTn id="84" dur="500"/>
                                        <p:tgtEl>
                                          <p:spTgt spid="61"/>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blinds(horizontal)">
                                      <p:cBhvr>
                                        <p:cTn id="87" dur="500"/>
                                        <p:tgtEl>
                                          <p:spTgt spid="62"/>
                                        </p:tgtEl>
                                      </p:cBhvr>
                                    </p:animEffect>
                                  </p:childTnLst>
                                </p:cTn>
                              </p:par>
                              <p:par>
                                <p:cTn id="88" presetID="3" presetClass="entr" presetSubtype="10" fill="hold" nodeType="with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blinds(horizontal)">
                                      <p:cBhvr>
                                        <p:cTn id="90" dur="500"/>
                                        <p:tgtEl>
                                          <p:spTgt spid="64"/>
                                        </p:tgtEl>
                                      </p:cBhvr>
                                    </p:animEffect>
                                  </p:childTnLst>
                                </p:cTn>
                              </p:par>
                              <p:par>
                                <p:cTn id="91" presetID="3" presetClass="entr" presetSubtype="10" fill="hold" nodeType="with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blinds(horizontal)">
                                      <p:cBhvr>
                                        <p:cTn id="93" dur="500"/>
                                        <p:tgtEl>
                                          <p:spTgt spid="65"/>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blinds(horizontal)">
                                      <p:cBhvr>
                                        <p:cTn id="98" dur="500"/>
                                        <p:tgtEl>
                                          <p:spTgt spid="67"/>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blinds(horizontal)">
                                      <p:cBhvr>
                                        <p:cTn id="101" dur="500"/>
                                        <p:tgtEl>
                                          <p:spTgt spid="35"/>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3" presetClass="entr" presetSubtype="10" fill="hold" grpId="0" nodeType="click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blinds(horizontal)">
                                      <p:cBhvr>
                                        <p:cTn id="10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animBg="1"/>
      <p:bldP spid="9" grpId="0" animBg="1"/>
      <p:bldP spid="12" grpId="0" animBg="1"/>
      <p:bldP spid="13" grpId="0" animBg="1"/>
      <p:bldP spid="14" grpId="0" animBg="1"/>
      <p:bldP spid="18" grpId="0" animBg="1"/>
      <p:bldP spid="21" grpId="0"/>
      <p:bldP spid="22" grpId="0"/>
      <p:bldP spid="23" grpId="0"/>
      <p:bldP spid="24" grpId="0"/>
      <p:bldP spid="25" grpId="0"/>
      <p:bldP spid="26" grpId="0"/>
      <p:bldP spid="27" grpId="0"/>
      <p:bldP spid="57" grpId="0" animBg="1"/>
      <p:bldP spid="61" grpId="0"/>
      <p:bldP spid="62" grpId="0"/>
      <p:bldP spid="67" grpId="0" animBg="1"/>
      <p:bldP spid="35" grpId="0"/>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20244" y="2359508"/>
            <a:ext cx="5666406" cy="977383"/>
          </a:xfrm>
          <a:prstGeom prst="rect">
            <a:avLst/>
          </a:prstGeom>
          <a:noFill/>
        </p:spPr>
        <p:txBody>
          <a:bodyPr wrap="square" rtlCol="0">
            <a:spAutoFit/>
          </a:bodyPr>
          <a:lstStyle/>
          <a:p>
            <a:pPr algn="ctr">
              <a:lnSpc>
                <a:spcPct val="200000"/>
              </a:lnSpc>
            </a:pPr>
            <a:r>
              <a:rPr kumimoji="1" lang="en-US" altLang="zh-CN" sz="3300" b="1" dirty="0" err="1">
                <a:solidFill>
                  <a:srgbClr val="C00000"/>
                </a:solidFill>
                <a:latin typeface="宋体-简" panose="02010800040101010101" pitchFamily="2" charset="-122"/>
                <a:ea typeface="宋体-简" panose="02010800040101010101" pitchFamily="2" charset="-122"/>
              </a:rPr>
              <a:t>Subghraph</a:t>
            </a:r>
            <a:r>
              <a:rPr kumimoji="1" lang="zh-CN" altLang="en-US" sz="3300" b="1" dirty="0">
                <a:solidFill>
                  <a:srgbClr val="C00000"/>
                </a:solidFill>
                <a:latin typeface="宋体-简" panose="02010800040101010101" pitchFamily="2" charset="-122"/>
                <a:ea typeface="宋体-简" panose="02010800040101010101" pitchFamily="2" charset="-122"/>
              </a:rPr>
              <a:t> </a:t>
            </a:r>
            <a:r>
              <a:rPr kumimoji="1" lang="en-US" altLang="zh-CN" sz="3300" b="1" dirty="0">
                <a:solidFill>
                  <a:srgbClr val="C00000"/>
                </a:solidFill>
                <a:latin typeface="宋体-简" panose="02010800040101010101" pitchFamily="2" charset="-122"/>
                <a:ea typeface="宋体-简" panose="02010800040101010101" pitchFamily="2" charset="-122"/>
              </a:rPr>
              <a:t>Isomorphism</a:t>
            </a:r>
          </a:p>
        </p:txBody>
      </p:sp>
      <p:sp>
        <p:nvSpPr>
          <p:cNvPr id="3" name="文本框 2"/>
          <p:cNvSpPr txBox="1"/>
          <p:nvPr/>
        </p:nvSpPr>
        <p:spPr>
          <a:xfrm>
            <a:off x="3462200" y="1574678"/>
            <a:ext cx="2265364" cy="784830"/>
          </a:xfrm>
          <a:prstGeom prst="rect">
            <a:avLst/>
          </a:prstGeom>
          <a:noFill/>
        </p:spPr>
        <p:txBody>
          <a:bodyPr wrap="none" rtlCol="0">
            <a:spAutoFit/>
          </a:bodyPr>
          <a:lstStyle/>
          <a:p>
            <a:r>
              <a:rPr kumimoji="1" lang="en-US" altLang="zh-CN" sz="4500" dirty="0">
                <a:latin typeface="Hiragino Kaku Gothic Std W8" panose="020B0800000000000000" pitchFamily="34" charset="-128"/>
                <a:ea typeface="Hiragino Kaku Gothic Std W8" panose="020B0800000000000000" pitchFamily="34" charset="-128"/>
              </a:rPr>
              <a:t>Part 1</a:t>
            </a:r>
            <a:endParaRPr kumimoji="1" lang="zh-CN" altLang="en-US" sz="4500" dirty="0">
              <a:latin typeface="Hiragino Kaku Gothic Std W8" panose="020B0800000000000000" pitchFamily="34" charset="-128"/>
              <a:ea typeface="Hiragino Kaku Gothic Std W8" panose="020B0800000000000000" pitchFamily="34" charset="-128"/>
            </a:endParaRPr>
          </a:p>
        </p:txBody>
      </p:sp>
      <p:sp>
        <p:nvSpPr>
          <p:cNvPr id="5" name="灯片编号占位符 4">
            <a:extLst>
              <a:ext uri="{FF2B5EF4-FFF2-40B4-BE49-F238E27FC236}">
                <a16:creationId xmlns:a16="http://schemas.microsoft.com/office/drawing/2014/main" id="{AB1C306F-15F3-F949-81DD-A205F64B9DFC}"/>
              </a:ext>
            </a:extLst>
          </p:cNvPr>
          <p:cNvSpPr>
            <a:spLocks noGrp="1"/>
          </p:cNvSpPr>
          <p:nvPr>
            <p:ph type="sldNum" sz="quarter" idx="12"/>
          </p:nvPr>
        </p:nvSpPr>
        <p:spPr/>
        <p:txBody>
          <a:bodyPr/>
          <a:lstStyle/>
          <a:p>
            <a:fld id="{36A25BD4-2C18-3241-A107-B7FFDDC89A82}" type="slidenum">
              <a:rPr kumimoji="1" lang="zh-CN" altLang="en-US" smtClean="0"/>
              <a:pPr/>
              <a:t>2</a:t>
            </a:fld>
            <a:endParaRPr kumimoji="1" lang="zh-CN" altLang="en-US"/>
          </a:p>
        </p:txBody>
      </p:sp>
    </p:spTree>
    <p:extLst>
      <p:ext uri="{BB962C8B-B14F-4D97-AF65-F5344CB8AC3E}">
        <p14:creationId xmlns:p14="http://schemas.microsoft.com/office/powerpoint/2010/main" val="1646911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AB81978-F02D-8343-A11F-BC5442610A92}"/>
              </a:ext>
            </a:extLst>
          </p:cNvPr>
          <p:cNvSpPr>
            <a:spLocks noGrp="1"/>
          </p:cNvSpPr>
          <p:nvPr>
            <p:ph idx="1"/>
          </p:nvPr>
        </p:nvSpPr>
        <p:spPr/>
        <p:txBody>
          <a:bodyPr/>
          <a:lstStyle/>
          <a:p>
            <a:pPr eaLnBrk="1" hangingPunct="1"/>
            <a:r>
              <a:rPr lang="en-US" altLang="zh-CN" sz="1875"/>
              <a:t>Refinement Idea:</a:t>
            </a:r>
          </a:p>
          <a:p>
            <a:pPr eaLnBrk="1" hangingPunct="1">
              <a:buFont typeface="Arial" panose="020B0604020202020204" pitchFamily="34" charset="0"/>
              <a:buNone/>
            </a:pPr>
            <a:r>
              <a:rPr lang="en-US" altLang="zh-CN" sz="1875"/>
              <a:t>     1.  Considering the matrix M, for each 1 in M, we refine it by the following equation. If fails, change 1 to 0 in M. </a:t>
            </a:r>
          </a:p>
          <a:p>
            <a:pPr eaLnBrk="1" hangingPunct="1">
              <a:buFont typeface="Arial" panose="020B0604020202020204" pitchFamily="34" charset="0"/>
              <a:buNone/>
            </a:pPr>
            <a:endParaRPr lang="en-US" altLang="zh-CN" sz="1875"/>
          </a:p>
          <a:p>
            <a:pPr eaLnBrk="1" hangingPunct="1">
              <a:buFont typeface="Arial" panose="020B0604020202020204" pitchFamily="34" charset="0"/>
              <a:buNone/>
            </a:pPr>
            <a:endParaRPr lang="en-US" altLang="zh-CN" sz="1875"/>
          </a:p>
          <a:p>
            <a:pPr eaLnBrk="1" hangingPunct="1">
              <a:buFont typeface="Arial" panose="020B0604020202020204" pitchFamily="34" charset="0"/>
              <a:buNone/>
            </a:pPr>
            <a:r>
              <a:rPr lang="en-US" altLang="zh-CN" sz="1875"/>
              <a:t>     2.   If there exists at least one row (in M) having no 1, we report no subgraph isomorphism from Q to G. </a:t>
            </a:r>
          </a:p>
          <a:p>
            <a:pPr eaLnBrk="1" hangingPunct="1">
              <a:buFont typeface="Arial" panose="020B0604020202020204" pitchFamily="34" charset="0"/>
              <a:buNone/>
            </a:pPr>
            <a:endParaRPr lang="en-US" altLang="zh-CN" sz="1875"/>
          </a:p>
          <a:p>
            <a:pPr eaLnBrk="1" hangingPunct="1">
              <a:buFont typeface="Arial" panose="020B0604020202020204" pitchFamily="34" charset="0"/>
              <a:buNone/>
            </a:pPr>
            <a:r>
              <a:rPr lang="en-US" altLang="zh-CN" sz="1875"/>
              <a:t>     3.   The refinement process is iterative. </a:t>
            </a:r>
          </a:p>
          <a:p>
            <a:pPr eaLnBrk="1" hangingPunct="1">
              <a:buFont typeface="Arial" panose="020B0604020202020204" pitchFamily="34" charset="0"/>
              <a:buNone/>
            </a:pPr>
            <a:endParaRPr lang="zh-CN" altLang="en-US" sz="1875"/>
          </a:p>
        </p:txBody>
      </p:sp>
      <p:sp>
        <p:nvSpPr>
          <p:cNvPr id="37891" name="灯片编号占位符 3">
            <a:extLst>
              <a:ext uri="{FF2B5EF4-FFF2-40B4-BE49-F238E27FC236}">
                <a16:creationId xmlns:a16="http://schemas.microsoft.com/office/drawing/2014/main" id="{0A38F1F0-0B45-D742-A0E6-D716072A8DDF}"/>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64353D9-3E65-8840-BEC8-C75E5BEA007A}" type="slidenum">
              <a:rPr kumimoji="0" lang="zh-CN" altLang="en-US" sz="1350"/>
              <a:pPr>
                <a:spcBef>
                  <a:spcPct val="0"/>
                </a:spcBef>
                <a:buFontTx/>
                <a:buNone/>
              </a:pPr>
              <a:t>20</a:t>
            </a:fld>
            <a:endParaRPr kumimoji="0" lang="zh-CN" altLang="en-US" sz="1350"/>
          </a:p>
        </p:txBody>
      </p:sp>
      <p:graphicFrame>
        <p:nvGraphicFramePr>
          <p:cNvPr id="9218" name="Object 2">
            <a:extLst>
              <a:ext uri="{FF2B5EF4-FFF2-40B4-BE49-F238E27FC236}">
                <a16:creationId xmlns:a16="http://schemas.microsoft.com/office/drawing/2014/main" id="{E958E54D-008D-A644-9909-CBA01C0242CE}"/>
              </a:ext>
            </a:extLst>
          </p:cNvPr>
          <p:cNvGraphicFramePr>
            <a:graphicFrameLocks noChangeAspect="1"/>
          </p:cNvGraphicFramePr>
          <p:nvPr/>
        </p:nvGraphicFramePr>
        <p:xfrm>
          <a:off x="1601391" y="2281238"/>
          <a:ext cx="5988844" cy="419100"/>
        </p:xfrm>
        <a:graphic>
          <a:graphicData uri="http://schemas.openxmlformats.org/presentationml/2006/ole">
            <mc:AlternateContent xmlns:mc="http://schemas.openxmlformats.org/markup-compatibility/2006">
              <mc:Choice xmlns:v="urn:schemas-microsoft-com:vml" Requires="v">
                <p:oleObj spid="_x0000_s47120" name="公式" r:id="rId4" imgW="3822700" imgH="266700" progId="Equation.3">
                  <p:embed/>
                </p:oleObj>
              </mc:Choice>
              <mc:Fallback>
                <p:oleObj name="公式" r:id="rId4" imgW="3822700" imgH="266700" progId="Equation.3">
                  <p:embed/>
                  <p:pic>
                    <p:nvPicPr>
                      <p:cNvPr id="9218" name="Object 2">
                        <a:extLst>
                          <a:ext uri="{FF2B5EF4-FFF2-40B4-BE49-F238E27FC236}">
                            <a16:creationId xmlns:a16="http://schemas.microsoft.com/office/drawing/2014/main" id="{E958E54D-008D-A644-9909-CBA01C0242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1391" y="2281238"/>
                        <a:ext cx="5988844"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标题 1">
            <a:extLst>
              <a:ext uri="{FF2B5EF4-FFF2-40B4-BE49-F238E27FC236}">
                <a16:creationId xmlns:a16="http://schemas.microsoft.com/office/drawing/2014/main" id="{9D112038-738D-4E4B-98C6-F5694218AAB0}"/>
              </a:ext>
            </a:extLst>
          </p:cNvPr>
          <p:cNvSpPr txBox="1">
            <a:spLocks/>
          </p:cNvSpPr>
          <p:nvPr/>
        </p:nvSpPr>
        <p:spPr>
          <a:xfrm>
            <a:off x="164824" y="-96379"/>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kumimoji="1" lang="en-US" altLang="zh-CN" sz="3200" dirty="0">
                <a:latin typeface="Cambria Math" panose="02040503050406030204" pitchFamily="18" charset="0"/>
                <a:ea typeface="Cambria Math" panose="02040503050406030204" pitchFamily="18" charset="0"/>
              </a:rPr>
              <a:t>Ullmann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Algorithm</a:t>
            </a:r>
            <a:endParaRPr kumimoji="1" lang="zh-CN" altLang="en-US" dirty="0">
              <a:latin typeface="+mn-ea"/>
            </a:endParaRPr>
          </a:p>
        </p:txBody>
      </p:sp>
      <p:cxnSp>
        <p:nvCxnSpPr>
          <p:cNvPr id="7" name="直线连接符 6">
            <a:extLst>
              <a:ext uri="{FF2B5EF4-FFF2-40B4-BE49-F238E27FC236}">
                <a16:creationId xmlns:a16="http://schemas.microsoft.com/office/drawing/2014/main" id="{BE8A8CB1-8445-B542-8787-0E168CE53503}"/>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04E8D74A-3E9F-C34F-8F75-756BC78F2DFD}"/>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13856721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Effect transition="in" filter="blinds(horizontal)">
                                      <p:cBhvr>
                                        <p:cTn id="17" dur="500"/>
                                        <p:tgtEl>
                                          <p:spTgt spid="92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a:extLst>
              <a:ext uri="{FF2B5EF4-FFF2-40B4-BE49-F238E27FC236}">
                <a16:creationId xmlns:a16="http://schemas.microsoft.com/office/drawing/2014/main" id="{244A7B0C-3DA5-B14A-9F37-9DB63F5BF15A}"/>
              </a:ext>
            </a:extLst>
          </p:cNvPr>
          <p:cNvSpPr>
            <a:spLocks noGrp="1"/>
          </p:cNvSpPr>
          <p:nvPr>
            <p:ph type="title"/>
          </p:nvPr>
        </p:nvSpPr>
        <p:spPr>
          <a:xfrm>
            <a:off x="419695" y="1052078"/>
            <a:ext cx="7886700" cy="994172"/>
          </a:xfrm>
        </p:spPr>
        <p:txBody>
          <a:bodyPr/>
          <a:lstStyle/>
          <a:p>
            <a:pPr eaLnBrk="1" hangingPunct="1"/>
            <a:r>
              <a:rPr lang="en-US" altLang="zh-CN" sz="2400" dirty="0"/>
              <a:t>Ullmann Algorithm with Refinement </a:t>
            </a:r>
            <a:endParaRPr lang="zh-CN" altLang="en-US" sz="2400" dirty="0"/>
          </a:p>
        </p:txBody>
      </p:sp>
      <p:sp>
        <p:nvSpPr>
          <p:cNvPr id="3" name="内容占位符 2">
            <a:extLst>
              <a:ext uri="{FF2B5EF4-FFF2-40B4-BE49-F238E27FC236}">
                <a16:creationId xmlns:a16="http://schemas.microsoft.com/office/drawing/2014/main" id="{546CA52D-3776-6D46-A89D-D95E36882D3F}"/>
              </a:ext>
            </a:extLst>
          </p:cNvPr>
          <p:cNvSpPr>
            <a:spLocks noGrp="1"/>
          </p:cNvSpPr>
          <p:nvPr>
            <p:ph idx="1"/>
          </p:nvPr>
        </p:nvSpPr>
        <p:spPr>
          <a:xfrm>
            <a:off x="419695" y="2014381"/>
            <a:ext cx="7886700" cy="2060973"/>
          </a:xfrm>
        </p:spPr>
        <p:txBody>
          <a:bodyPr/>
          <a:lstStyle/>
          <a:p>
            <a:pPr eaLnBrk="1" hangingPunct="1"/>
            <a:r>
              <a:rPr lang="en-US" altLang="zh-CN" dirty="0"/>
              <a:t>During the  enumeration in the Ullmann algorithm, for some obtained matrix M’, we can also refine M’ by the same method. If fails, we can terminate the search branch as early as possible. </a:t>
            </a:r>
          </a:p>
        </p:txBody>
      </p:sp>
      <p:sp>
        <p:nvSpPr>
          <p:cNvPr id="39939" name="灯片编号占位符 3">
            <a:extLst>
              <a:ext uri="{FF2B5EF4-FFF2-40B4-BE49-F238E27FC236}">
                <a16:creationId xmlns:a16="http://schemas.microsoft.com/office/drawing/2014/main" id="{39C213F3-518B-A44C-8A3E-397D9EA94086}"/>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7298646C-52B8-D345-B07B-D85BB5EDF9D0}" type="slidenum">
              <a:rPr kumimoji="0" lang="zh-CN" altLang="en-US" sz="1350"/>
              <a:pPr>
                <a:spcBef>
                  <a:spcPct val="0"/>
                </a:spcBef>
                <a:buFontTx/>
                <a:buNone/>
              </a:pPr>
              <a:t>21</a:t>
            </a:fld>
            <a:endParaRPr kumimoji="0" lang="zh-CN" altLang="en-US" sz="1350"/>
          </a:p>
        </p:txBody>
      </p:sp>
      <p:sp>
        <p:nvSpPr>
          <p:cNvPr id="5" name="标题 1">
            <a:extLst>
              <a:ext uri="{FF2B5EF4-FFF2-40B4-BE49-F238E27FC236}">
                <a16:creationId xmlns:a16="http://schemas.microsoft.com/office/drawing/2014/main" id="{EF70FCB4-5829-044F-90AC-7E1B3E53B0C0}"/>
              </a:ext>
            </a:extLst>
          </p:cNvPr>
          <p:cNvSpPr txBox="1">
            <a:spLocks/>
          </p:cNvSpPr>
          <p:nvPr/>
        </p:nvSpPr>
        <p:spPr>
          <a:xfrm>
            <a:off x="164824" y="-96379"/>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kumimoji="1" lang="en-US" altLang="zh-CN" sz="3200" dirty="0">
                <a:latin typeface="Cambria Math" panose="02040503050406030204" pitchFamily="18" charset="0"/>
                <a:ea typeface="Cambria Math" panose="02040503050406030204" pitchFamily="18" charset="0"/>
              </a:rPr>
              <a:t>Ullmann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Algorithm</a:t>
            </a:r>
            <a:endParaRPr kumimoji="1" lang="zh-CN" altLang="en-US" dirty="0">
              <a:latin typeface="+mn-ea"/>
            </a:endParaRPr>
          </a:p>
        </p:txBody>
      </p:sp>
      <p:cxnSp>
        <p:nvCxnSpPr>
          <p:cNvPr id="6" name="直线连接符 5">
            <a:extLst>
              <a:ext uri="{FF2B5EF4-FFF2-40B4-BE49-F238E27FC236}">
                <a16:creationId xmlns:a16="http://schemas.microsoft.com/office/drawing/2014/main" id="{4B4236DB-CF6E-744F-A132-C12FC941ACE2}"/>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91BE5B84-4EB7-5845-9C6B-EBE294916D9C}"/>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4148222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97306-30E0-0546-BABB-4B05253031E8}"/>
              </a:ext>
            </a:extLst>
          </p:cNvPr>
          <p:cNvSpPr>
            <a:spLocks noGrp="1"/>
          </p:cNvSpPr>
          <p:nvPr>
            <p:ph type="title"/>
          </p:nvPr>
        </p:nvSpPr>
        <p:spPr>
          <a:xfrm>
            <a:off x="258029" y="13032"/>
            <a:ext cx="7886700" cy="994172"/>
          </a:xfrm>
        </p:spPr>
        <p:txBody>
          <a:bodyPr>
            <a:normAutofit/>
          </a:bodyPr>
          <a:lstStyle/>
          <a:p>
            <a:r>
              <a:rPr kumimoji="1" lang="en-US" altLang="zh-CN" dirty="0">
                <a:latin typeface="Times New Roman" panose="02020603050405020304" pitchFamily="18" charset="0"/>
                <a:cs typeface="Times New Roman" panose="02020603050405020304" pitchFamily="18" charset="0"/>
              </a:rPr>
              <a:t>Classical</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Algorithms</a:t>
            </a:r>
            <a:endParaRPr kumimoji="1" lang="zh-CN" altLang="en-US" dirty="0">
              <a:latin typeface="+mn-ea"/>
            </a:endParaRPr>
          </a:p>
        </p:txBody>
      </p:sp>
      <p:sp>
        <p:nvSpPr>
          <p:cNvPr id="33" name="灯片编号占位符 3">
            <a:extLst>
              <a:ext uri="{FF2B5EF4-FFF2-40B4-BE49-F238E27FC236}">
                <a16:creationId xmlns:a16="http://schemas.microsoft.com/office/drawing/2014/main" id="{24EDA979-F232-3740-9BA1-9FEFBA4BB51C}"/>
              </a:ext>
            </a:extLst>
          </p:cNvPr>
          <p:cNvSpPr txBox="1">
            <a:spLocks/>
          </p:cNvSpPr>
          <p:nvPr/>
        </p:nvSpPr>
        <p:spPr>
          <a:xfrm>
            <a:off x="6457950" y="476726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E101AF-BE8C-4B61-819C-BCEAA692FBCC}" type="slidenum">
              <a:rPr lang="zh-CN" altLang="en-US" sz="900"/>
              <a:pPr/>
              <a:t>22</a:t>
            </a:fld>
            <a:endParaRPr lang="zh-CN" altLang="en-US" sz="900"/>
          </a:p>
        </p:txBody>
      </p:sp>
      <p:sp>
        <p:nvSpPr>
          <p:cNvPr id="9" name="矩形 8">
            <a:extLst>
              <a:ext uri="{FF2B5EF4-FFF2-40B4-BE49-F238E27FC236}">
                <a16:creationId xmlns:a16="http://schemas.microsoft.com/office/drawing/2014/main" id="{4CE83549-4416-1F4C-AFBE-EA055712B7CE}"/>
              </a:ext>
            </a:extLst>
          </p:cNvPr>
          <p:cNvSpPr/>
          <p:nvPr/>
        </p:nvSpPr>
        <p:spPr>
          <a:xfrm>
            <a:off x="258030" y="932479"/>
            <a:ext cx="2047355" cy="415498"/>
          </a:xfrm>
          <a:prstGeom prst="rect">
            <a:avLst/>
          </a:prstGeom>
        </p:spPr>
        <p:txBody>
          <a:bodyPr wrap="none">
            <a:spAutoFit/>
          </a:bodyPr>
          <a:lstStyle/>
          <a:p>
            <a:r>
              <a:rPr kumimoji="1" lang="en-US" altLang="zh-CN" sz="1875" dirty="0">
                <a:latin typeface="Cambria Math" panose="02040503050406030204" pitchFamily="18" charset="0"/>
                <a:ea typeface="Cambria Math" panose="02040503050406030204" pitchFamily="18" charset="0"/>
              </a:rPr>
              <a:t>VF2</a:t>
            </a:r>
            <a:r>
              <a:rPr kumimoji="1" lang="zh-CN" altLang="en-US" sz="1875" dirty="0">
                <a:latin typeface="Cambria Math" panose="02040503050406030204" pitchFamily="18" charset="0"/>
                <a:ea typeface="Cambria Math" panose="02040503050406030204" pitchFamily="18" charset="0"/>
              </a:rPr>
              <a:t> </a:t>
            </a:r>
            <a:r>
              <a:rPr kumimoji="1" lang="en-US" altLang="zh-CN" sz="1875" dirty="0">
                <a:latin typeface="Cambria Math" panose="02040503050406030204" pitchFamily="18" charset="0"/>
                <a:ea typeface="Cambria Math" panose="02040503050406030204" pitchFamily="18" charset="0"/>
              </a:rPr>
              <a:t>Algorithm</a:t>
            </a:r>
            <a:r>
              <a:rPr kumimoji="1" lang="zh-CN" altLang="en-US" sz="1875" dirty="0">
                <a:latin typeface="Cambria Math" panose="02040503050406030204" pitchFamily="18" charset="0"/>
                <a:ea typeface="Cambria Math" panose="02040503050406030204" pitchFamily="18" charset="0"/>
              </a:rPr>
              <a:t> </a:t>
            </a:r>
            <a:r>
              <a:rPr kumimoji="1" lang="en-US" altLang="zh-CN" sz="1875" dirty="0">
                <a:solidFill>
                  <a:srgbClr val="FF0000"/>
                </a:solidFill>
                <a:latin typeface="Cambria Math" panose="02040503050406030204" pitchFamily="18" charset="0"/>
                <a:ea typeface="Cambria Math" panose="02040503050406030204" pitchFamily="18" charset="0"/>
              </a:rPr>
              <a:t>[</a:t>
            </a:r>
            <a:r>
              <a:rPr lang="en-US" altLang="zh-CN" sz="2100" b="1" dirty="0">
                <a:solidFill>
                  <a:srgbClr val="FF0000"/>
                </a:solidFill>
              </a:rPr>
              <a:t>4</a:t>
            </a:r>
            <a:r>
              <a:rPr kumimoji="1" lang="en-US" altLang="zh-CN" sz="1875" dirty="0">
                <a:solidFill>
                  <a:srgbClr val="FF0000"/>
                </a:solidFill>
                <a:latin typeface="Cambria Math" panose="02040503050406030204" pitchFamily="18" charset="0"/>
                <a:ea typeface="Cambria Math" panose="02040503050406030204" pitchFamily="18" charset="0"/>
              </a:rPr>
              <a:t>]</a:t>
            </a:r>
            <a:endParaRPr kumimoji="1" lang="zh-CN" altLang="en-US" sz="1875" dirty="0">
              <a:solidFill>
                <a:srgbClr val="FF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0EC7D14-B70A-2641-924C-8DF4D4DA1AFE}"/>
                  </a:ext>
                </a:extLst>
              </p:cNvPr>
              <p:cNvSpPr/>
              <p:nvPr/>
            </p:nvSpPr>
            <p:spPr>
              <a:xfrm>
                <a:off x="258029" y="1449115"/>
                <a:ext cx="8626289" cy="669414"/>
              </a:xfrm>
              <a:prstGeom prst="rect">
                <a:avLst/>
              </a:prstGeom>
            </p:spPr>
            <p:txBody>
              <a:bodyPr wrap="square">
                <a:spAutoFit/>
              </a:bodyPr>
              <a:lstStyle/>
              <a:p>
                <a:r>
                  <a:rPr lang="en-US" altLang="zh-CN" sz="1875" dirty="0">
                    <a:latin typeface="Times New Roman" panose="02020603050405020304" pitchFamily="18" charset="0"/>
                    <a:cs typeface="Times New Roman" panose="02020603050405020304" pitchFamily="18" charset="0"/>
                  </a:rPr>
                  <a:t>Considering two graph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𝑄</m:t>
                    </m:r>
                  </m:oMath>
                </a14:m>
                <a:r>
                  <a:rPr lang="en-US" altLang="zh-CN" sz="1875"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𝐺</m:t>
                    </m:r>
                  </m:oMath>
                </a14:m>
                <a:r>
                  <a:rPr lang="en-US" altLang="zh-CN" sz="1875" dirty="0">
                    <a:latin typeface="Times New Roman" panose="02020603050405020304" pitchFamily="18" charset="0"/>
                    <a:cs typeface="Times New Roman" panose="02020603050405020304" pitchFamily="18" charset="0"/>
                  </a:rPr>
                  <a:t>, the (sub)graph isomorphism from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𝑄</m:t>
                    </m:r>
                  </m:oMath>
                </a14:m>
                <a:r>
                  <a:rPr lang="en-US" altLang="zh-CN" sz="1875" dirty="0">
                    <a:latin typeface="Times New Roman" panose="02020603050405020304" pitchFamily="18" charset="0"/>
                    <a:cs typeface="Times New Roman" panose="02020603050405020304" pitchFamily="18" charset="0"/>
                  </a:rPr>
                  <a:t> to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𝐺</m:t>
                    </m:r>
                  </m:oMath>
                </a14:m>
                <a:r>
                  <a:rPr lang="en-US" altLang="zh-CN" sz="1875" baseline="-25000"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is expressed as the set of pairs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𝑛</m:t>
                    </m:r>
                    <m:r>
                      <a:rPr lang="en-US" altLang="zh-CN" sz="1875" i="1">
                        <a:latin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cs typeface="Times New Roman" panose="02020603050405020304" pitchFamily="18" charset="0"/>
                      </a:rPr>
                      <m:t>𝑚</m:t>
                    </m:r>
                  </m:oMath>
                </a14:m>
                <a:r>
                  <a:rPr lang="en-US" altLang="zh-CN" sz="1875" dirty="0">
                    <a:latin typeface="Times New Roman" panose="02020603050405020304" pitchFamily="18" charset="0"/>
                    <a:cs typeface="Times New Roman" panose="02020603050405020304" pitchFamily="18" charset="0"/>
                  </a:rPr>
                  <a:t>) (with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𝑛</m:t>
                    </m:r>
                    <m:r>
                      <a:rPr lang="en-US" altLang="zh-CN" sz="1875" i="1">
                        <a:latin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cs typeface="Times New Roman" panose="02020603050405020304" pitchFamily="18" charset="0"/>
                      </a:rPr>
                      <m:t>𝑄</m:t>
                    </m:r>
                  </m:oMath>
                </a14:m>
                <a:r>
                  <a:rPr lang="en-US" altLang="zh-CN" sz="1875" dirty="0">
                    <a:latin typeface="Times New Roman" panose="02020603050405020304" pitchFamily="18" charset="0"/>
                    <a:cs typeface="Times New Roman" panose="02020603050405020304" pitchFamily="18" charset="0"/>
                  </a:rPr>
                  <a:t>, with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𝑚</m:t>
                    </m:r>
                    <m:r>
                      <a:rPr lang="en-US" altLang="zh-CN" sz="1875" i="1">
                        <a:latin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cs typeface="Times New Roman" panose="02020603050405020304" pitchFamily="18" charset="0"/>
                      </a:rPr>
                      <m:t>𝐺</m:t>
                    </m:r>
                    <m:r>
                      <a:rPr lang="en-US" altLang="zh-CN" sz="1875" i="1">
                        <a:latin typeface="Cambria Math" panose="02040503050406030204" pitchFamily="18" charset="0"/>
                        <a:cs typeface="Times New Roman" panose="02020603050405020304" pitchFamily="18" charset="0"/>
                      </a:rPr>
                      <m:t> </m:t>
                    </m:r>
                  </m:oMath>
                </a14:m>
                <a:r>
                  <a:rPr lang="en-US" altLang="zh-CN" sz="1875" dirty="0">
                    <a:latin typeface="Times New Roman" panose="02020603050405020304" pitchFamily="18" charset="0"/>
                    <a:cs typeface="Times New Roman" panose="02020603050405020304" pitchFamily="18" charset="0"/>
                  </a:rPr>
                  <a:t>)</a:t>
                </a:r>
                <a:endParaRPr lang="zh-CN" altLang="en-US" sz="1875" baseline="-25000" dirty="0">
                  <a:latin typeface="Times New Roman" panose="02020603050405020304" pitchFamily="18" charset="0"/>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80EC7D14-B70A-2641-924C-8DF4D4DA1AFE}"/>
                  </a:ext>
                </a:extLst>
              </p:cNvPr>
              <p:cNvSpPr>
                <a:spLocks noRot="1" noChangeAspect="1" noMove="1" noResize="1" noEditPoints="1" noAdjustHandles="1" noChangeArrowheads="1" noChangeShapeType="1" noTextEdit="1"/>
              </p:cNvSpPr>
              <p:nvPr/>
            </p:nvSpPr>
            <p:spPr>
              <a:xfrm>
                <a:off x="258029" y="1449115"/>
                <a:ext cx="8626289" cy="669414"/>
              </a:xfrm>
              <a:prstGeom prst="rect">
                <a:avLst/>
              </a:prstGeom>
              <a:blipFill>
                <a:blip r:embed="rId2"/>
                <a:stretch>
                  <a:fillRect l="-735" t="-5556" b="-12963"/>
                </a:stretch>
              </a:blipFill>
            </p:spPr>
            <p:txBody>
              <a:bodyPr/>
              <a:lstStyle/>
              <a:p>
                <a:r>
                  <a:rPr lang="zh-CN" altLang="en-US">
                    <a:noFill/>
                  </a:rPr>
                  <a:t> </a:t>
                </a:r>
              </a:p>
            </p:txBody>
          </p:sp>
        </mc:Fallback>
      </mc:AlternateContent>
      <p:sp>
        <p:nvSpPr>
          <p:cNvPr id="43" name="椭圆 42">
            <a:extLst>
              <a:ext uri="{FF2B5EF4-FFF2-40B4-BE49-F238E27FC236}">
                <a16:creationId xmlns:a16="http://schemas.microsoft.com/office/drawing/2014/main" id="{423B4862-E52A-A645-AD04-7EFCAB92A354}"/>
              </a:ext>
            </a:extLst>
          </p:cNvPr>
          <p:cNvSpPr/>
          <p:nvPr/>
        </p:nvSpPr>
        <p:spPr>
          <a:xfrm>
            <a:off x="640487" y="2506618"/>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44" name="椭圆 43">
            <a:extLst>
              <a:ext uri="{FF2B5EF4-FFF2-40B4-BE49-F238E27FC236}">
                <a16:creationId xmlns:a16="http://schemas.microsoft.com/office/drawing/2014/main" id="{8A3E0D5B-8DBF-3541-899F-AFB81FF3918D}"/>
              </a:ext>
            </a:extLst>
          </p:cNvPr>
          <p:cNvSpPr/>
          <p:nvPr/>
        </p:nvSpPr>
        <p:spPr>
          <a:xfrm>
            <a:off x="263058" y="3262665"/>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45" name="椭圆 44">
            <a:extLst>
              <a:ext uri="{FF2B5EF4-FFF2-40B4-BE49-F238E27FC236}">
                <a16:creationId xmlns:a16="http://schemas.microsoft.com/office/drawing/2014/main" id="{506F800D-B8EE-8C42-AF91-6610DD5E1682}"/>
              </a:ext>
            </a:extLst>
          </p:cNvPr>
          <p:cNvSpPr/>
          <p:nvPr/>
        </p:nvSpPr>
        <p:spPr>
          <a:xfrm>
            <a:off x="1019105" y="3262665"/>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46" name="直接连接符 11">
            <a:extLst>
              <a:ext uri="{FF2B5EF4-FFF2-40B4-BE49-F238E27FC236}">
                <a16:creationId xmlns:a16="http://schemas.microsoft.com/office/drawing/2014/main" id="{CC76955D-4C7E-FE42-A1E8-D93BF0AE57CB}"/>
              </a:ext>
            </a:extLst>
          </p:cNvPr>
          <p:cNvCxnSpPr>
            <a:stCxn id="43" idx="3"/>
            <a:endCxn id="44" idx="0"/>
          </p:cNvCxnSpPr>
          <p:nvPr/>
        </p:nvCxnSpPr>
        <p:spPr>
          <a:xfrm rot="5400000">
            <a:off x="316636" y="2891190"/>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7" name="直接连接符 12">
            <a:extLst>
              <a:ext uri="{FF2B5EF4-FFF2-40B4-BE49-F238E27FC236}">
                <a16:creationId xmlns:a16="http://schemas.microsoft.com/office/drawing/2014/main" id="{10E29BE1-F053-0248-9D26-FC74692808B9}"/>
              </a:ext>
            </a:extLst>
          </p:cNvPr>
          <p:cNvCxnSpPr>
            <a:stCxn id="43" idx="5"/>
            <a:endCxn id="45" idx="0"/>
          </p:cNvCxnSpPr>
          <p:nvPr/>
        </p:nvCxnSpPr>
        <p:spPr>
          <a:xfrm rot="16200000" flipH="1">
            <a:off x="809555" y="2891190"/>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8" name="椭圆 47">
            <a:extLst>
              <a:ext uri="{FF2B5EF4-FFF2-40B4-BE49-F238E27FC236}">
                <a16:creationId xmlns:a16="http://schemas.microsoft.com/office/drawing/2014/main" id="{71F0C423-115C-4A44-ACCA-537E2C12A833}"/>
              </a:ext>
            </a:extLst>
          </p:cNvPr>
          <p:cNvSpPr/>
          <p:nvPr/>
        </p:nvSpPr>
        <p:spPr>
          <a:xfrm>
            <a:off x="2322560" y="2571750"/>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49" name="椭圆 48">
            <a:extLst>
              <a:ext uri="{FF2B5EF4-FFF2-40B4-BE49-F238E27FC236}">
                <a16:creationId xmlns:a16="http://schemas.microsoft.com/office/drawing/2014/main" id="{D9A560A4-2115-DC4C-8CD8-9689DA0B4328}"/>
              </a:ext>
            </a:extLst>
          </p:cNvPr>
          <p:cNvSpPr/>
          <p:nvPr/>
        </p:nvSpPr>
        <p:spPr>
          <a:xfrm>
            <a:off x="1945133" y="3327797"/>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50" name="椭圆 49">
            <a:extLst>
              <a:ext uri="{FF2B5EF4-FFF2-40B4-BE49-F238E27FC236}">
                <a16:creationId xmlns:a16="http://schemas.microsoft.com/office/drawing/2014/main" id="{FE1CC11E-433C-C046-AF2F-19DD7EFF32A0}"/>
              </a:ext>
            </a:extLst>
          </p:cNvPr>
          <p:cNvSpPr/>
          <p:nvPr/>
        </p:nvSpPr>
        <p:spPr>
          <a:xfrm>
            <a:off x="2701179" y="3327797"/>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51" name="直接连接符 16">
            <a:extLst>
              <a:ext uri="{FF2B5EF4-FFF2-40B4-BE49-F238E27FC236}">
                <a16:creationId xmlns:a16="http://schemas.microsoft.com/office/drawing/2014/main" id="{AB595B91-0C5D-E74D-B876-36B58B1D0B86}"/>
              </a:ext>
            </a:extLst>
          </p:cNvPr>
          <p:cNvCxnSpPr>
            <a:stCxn id="48" idx="3"/>
            <a:endCxn id="49" idx="0"/>
          </p:cNvCxnSpPr>
          <p:nvPr/>
        </p:nvCxnSpPr>
        <p:spPr>
          <a:xfrm rot="5400000">
            <a:off x="1998711" y="2956323"/>
            <a:ext cx="479822" cy="26312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52" name="直接连接符 17">
            <a:extLst>
              <a:ext uri="{FF2B5EF4-FFF2-40B4-BE49-F238E27FC236}">
                <a16:creationId xmlns:a16="http://schemas.microsoft.com/office/drawing/2014/main" id="{87524F9C-5AAC-BC4C-90CC-7C7699D57D6F}"/>
              </a:ext>
            </a:extLst>
          </p:cNvPr>
          <p:cNvCxnSpPr>
            <a:stCxn id="48" idx="5"/>
            <a:endCxn id="50" idx="0"/>
          </p:cNvCxnSpPr>
          <p:nvPr/>
        </p:nvCxnSpPr>
        <p:spPr>
          <a:xfrm rot="16200000" flipH="1">
            <a:off x="2491630" y="2956323"/>
            <a:ext cx="479822" cy="26312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53" name="直接连接符 18">
            <a:extLst>
              <a:ext uri="{FF2B5EF4-FFF2-40B4-BE49-F238E27FC236}">
                <a16:creationId xmlns:a16="http://schemas.microsoft.com/office/drawing/2014/main" id="{666F22C1-52EE-DB4E-A688-7ACC64E63325}"/>
              </a:ext>
            </a:extLst>
          </p:cNvPr>
          <p:cNvCxnSpPr>
            <a:stCxn id="49" idx="6"/>
            <a:endCxn id="50" idx="2"/>
          </p:cNvCxnSpPr>
          <p:nvPr/>
        </p:nvCxnSpPr>
        <p:spPr>
          <a:xfrm>
            <a:off x="2268982" y="3489722"/>
            <a:ext cx="432197"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4" name="椭圆 53">
            <a:extLst>
              <a:ext uri="{FF2B5EF4-FFF2-40B4-BE49-F238E27FC236}">
                <a16:creationId xmlns:a16="http://schemas.microsoft.com/office/drawing/2014/main" id="{FAF5C796-9C7E-3941-A0E6-038E4646CFAD}"/>
              </a:ext>
            </a:extLst>
          </p:cNvPr>
          <p:cNvSpPr/>
          <p:nvPr/>
        </p:nvSpPr>
        <p:spPr>
          <a:xfrm>
            <a:off x="2322560" y="4030266"/>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cxnSp>
        <p:nvCxnSpPr>
          <p:cNvPr id="55" name="直接连接符 20">
            <a:extLst>
              <a:ext uri="{FF2B5EF4-FFF2-40B4-BE49-F238E27FC236}">
                <a16:creationId xmlns:a16="http://schemas.microsoft.com/office/drawing/2014/main" id="{D9D41788-E68D-964A-8108-6E5CC7ED63F6}"/>
              </a:ext>
            </a:extLst>
          </p:cNvPr>
          <p:cNvCxnSpPr>
            <a:stCxn id="49" idx="4"/>
            <a:endCxn id="54" idx="1"/>
          </p:cNvCxnSpPr>
          <p:nvPr/>
        </p:nvCxnSpPr>
        <p:spPr>
          <a:xfrm rot="16200000" flipH="1">
            <a:off x="2025500" y="3733206"/>
            <a:ext cx="426244" cy="26312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56" name="直接连接符 21">
            <a:extLst>
              <a:ext uri="{FF2B5EF4-FFF2-40B4-BE49-F238E27FC236}">
                <a16:creationId xmlns:a16="http://schemas.microsoft.com/office/drawing/2014/main" id="{BDE6C29F-0470-624A-8B1A-61214A08A7DA}"/>
              </a:ext>
            </a:extLst>
          </p:cNvPr>
          <p:cNvCxnSpPr>
            <a:stCxn id="50" idx="4"/>
            <a:endCxn id="54" idx="7"/>
          </p:cNvCxnSpPr>
          <p:nvPr/>
        </p:nvCxnSpPr>
        <p:spPr>
          <a:xfrm rot="5400000">
            <a:off x="2518419" y="3733206"/>
            <a:ext cx="426244" cy="263128"/>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7" name="TextBox 22">
            <a:extLst>
              <a:ext uri="{FF2B5EF4-FFF2-40B4-BE49-F238E27FC236}">
                <a16:creationId xmlns:a16="http://schemas.microsoft.com/office/drawing/2014/main" id="{4C832C43-837A-3346-BDD3-94D1A7C70BA4}"/>
              </a:ext>
            </a:extLst>
          </p:cNvPr>
          <p:cNvSpPr txBox="1">
            <a:spLocks noChangeArrowheads="1"/>
          </p:cNvSpPr>
          <p:nvPr/>
        </p:nvSpPr>
        <p:spPr bwMode="auto">
          <a:xfrm>
            <a:off x="478562" y="2343502"/>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1</a:t>
            </a:r>
            <a:endParaRPr kumimoji="0" lang="zh-CN" altLang="en-US" sz="1350">
              <a:latin typeface="Arial" panose="020B0604020202020204" pitchFamily="34" charset="0"/>
            </a:endParaRPr>
          </a:p>
        </p:txBody>
      </p:sp>
      <p:sp>
        <p:nvSpPr>
          <p:cNvPr id="58" name="TextBox 23">
            <a:extLst>
              <a:ext uri="{FF2B5EF4-FFF2-40B4-BE49-F238E27FC236}">
                <a16:creationId xmlns:a16="http://schemas.microsoft.com/office/drawing/2014/main" id="{17A06C8D-1149-2449-9EF5-A7B228385EC3}"/>
              </a:ext>
            </a:extLst>
          </p:cNvPr>
          <p:cNvSpPr txBox="1">
            <a:spLocks noChangeArrowheads="1"/>
          </p:cNvSpPr>
          <p:nvPr/>
        </p:nvSpPr>
        <p:spPr bwMode="auto">
          <a:xfrm>
            <a:off x="154712" y="3099549"/>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2</a:t>
            </a:r>
            <a:endParaRPr kumimoji="0" lang="zh-CN" altLang="en-US" sz="1350">
              <a:latin typeface="Arial" panose="020B0604020202020204" pitchFamily="34" charset="0"/>
            </a:endParaRPr>
          </a:p>
        </p:txBody>
      </p:sp>
      <p:sp>
        <p:nvSpPr>
          <p:cNvPr id="59" name="TextBox 24">
            <a:extLst>
              <a:ext uri="{FF2B5EF4-FFF2-40B4-BE49-F238E27FC236}">
                <a16:creationId xmlns:a16="http://schemas.microsoft.com/office/drawing/2014/main" id="{08B261C8-B289-FC42-9947-F352BE55059D}"/>
              </a:ext>
            </a:extLst>
          </p:cNvPr>
          <p:cNvSpPr txBox="1">
            <a:spLocks noChangeArrowheads="1"/>
          </p:cNvSpPr>
          <p:nvPr/>
        </p:nvSpPr>
        <p:spPr bwMode="auto">
          <a:xfrm>
            <a:off x="1160860" y="3045971"/>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3</a:t>
            </a:r>
            <a:endParaRPr kumimoji="0" lang="zh-CN" altLang="en-US" sz="1350">
              <a:latin typeface="Arial" panose="020B0604020202020204" pitchFamily="34" charset="0"/>
            </a:endParaRPr>
          </a:p>
        </p:txBody>
      </p:sp>
      <p:sp>
        <p:nvSpPr>
          <p:cNvPr id="60" name="TextBox 25">
            <a:extLst>
              <a:ext uri="{FF2B5EF4-FFF2-40B4-BE49-F238E27FC236}">
                <a16:creationId xmlns:a16="http://schemas.microsoft.com/office/drawing/2014/main" id="{D4934E06-1901-194D-A846-74CA61C144AB}"/>
              </a:ext>
            </a:extLst>
          </p:cNvPr>
          <p:cNvSpPr txBox="1">
            <a:spLocks noChangeArrowheads="1"/>
          </p:cNvSpPr>
          <p:nvPr/>
        </p:nvSpPr>
        <p:spPr bwMode="auto">
          <a:xfrm>
            <a:off x="2107058" y="2463403"/>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1</a:t>
            </a:r>
            <a:endParaRPr kumimoji="0" lang="zh-CN" altLang="en-US" sz="1350">
              <a:latin typeface="Arial" panose="020B0604020202020204" pitchFamily="34" charset="0"/>
            </a:endParaRPr>
          </a:p>
        </p:txBody>
      </p:sp>
      <p:sp>
        <p:nvSpPr>
          <p:cNvPr id="61" name="TextBox 26">
            <a:extLst>
              <a:ext uri="{FF2B5EF4-FFF2-40B4-BE49-F238E27FC236}">
                <a16:creationId xmlns:a16="http://schemas.microsoft.com/office/drawing/2014/main" id="{8BD65084-2FA8-C948-81BE-2AF33AC7B81F}"/>
              </a:ext>
            </a:extLst>
          </p:cNvPr>
          <p:cNvSpPr txBox="1">
            <a:spLocks noChangeArrowheads="1"/>
          </p:cNvSpPr>
          <p:nvPr/>
        </p:nvSpPr>
        <p:spPr bwMode="auto">
          <a:xfrm>
            <a:off x="1728439" y="3165872"/>
            <a:ext cx="48696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2</a:t>
            </a:r>
            <a:endParaRPr kumimoji="0" lang="zh-CN" altLang="en-US" sz="1350">
              <a:latin typeface="Arial" panose="020B0604020202020204" pitchFamily="34" charset="0"/>
            </a:endParaRPr>
          </a:p>
        </p:txBody>
      </p:sp>
      <p:sp>
        <p:nvSpPr>
          <p:cNvPr id="62" name="TextBox 27">
            <a:extLst>
              <a:ext uri="{FF2B5EF4-FFF2-40B4-BE49-F238E27FC236}">
                <a16:creationId xmlns:a16="http://schemas.microsoft.com/office/drawing/2014/main" id="{1E796F6C-5FF4-4846-894A-0B4856FFE259}"/>
              </a:ext>
            </a:extLst>
          </p:cNvPr>
          <p:cNvSpPr txBox="1">
            <a:spLocks noChangeArrowheads="1"/>
          </p:cNvSpPr>
          <p:nvPr/>
        </p:nvSpPr>
        <p:spPr bwMode="auto">
          <a:xfrm>
            <a:off x="2052289" y="4030266"/>
            <a:ext cx="48696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4</a:t>
            </a:r>
            <a:endParaRPr kumimoji="0" lang="zh-CN" altLang="en-US" sz="1350">
              <a:latin typeface="Arial" panose="020B0604020202020204" pitchFamily="34" charset="0"/>
            </a:endParaRPr>
          </a:p>
        </p:txBody>
      </p:sp>
      <p:sp>
        <p:nvSpPr>
          <p:cNvPr id="63" name="TextBox 28">
            <a:extLst>
              <a:ext uri="{FF2B5EF4-FFF2-40B4-BE49-F238E27FC236}">
                <a16:creationId xmlns:a16="http://schemas.microsoft.com/office/drawing/2014/main" id="{6E8819EE-4347-A044-8D30-24FED180F2BA}"/>
              </a:ext>
            </a:extLst>
          </p:cNvPr>
          <p:cNvSpPr txBox="1">
            <a:spLocks noChangeArrowheads="1"/>
          </p:cNvSpPr>
          <p:nvPr/>
        </p:nvSpPr>
        <p:spPr bwMode="auto">
          <a:xfrm>
            <a:off x="3727498" y="3057526"/>
            <a:ext cx="701279" cy="957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(1, 1)</a:t>
            </a:r>
          </a:p>
          <a:p>
            <a:pPr eaLnBrk="1" hangingPunct="1">
              <a:spcBef>
                <a:spcPct val="0"/>
              </a:spcBef>
              <a:buFontTx/>
              <a:buNone/>
            </a:pPr>
            <a:r>
              <a:rPr kumimoji="0" lang="en-US" altLang="zh-CN" sz="1875">
                <a:latin typeface="Arial" panose="020B0604020202020204" pitchFamily="34" charset="0"/>
              </a:rPr>
              <a:t>(2, 2)</a:t>
            </a:r>
            <a:endParaRPr kumimoji="0" lang="zh-CN" altLang="en-US" sz="1875">
              <a:latin typeface="Arial" panose="020B0604020202020204" pitchFamily="34" charset="0"/>
            </a:endParaRPr>
          </a:p>
          <a:p>
            <a:pPr eaLnBrk="1" hangingPunct="1">
              <a:spcBef>
                <a:spcPct val="0"/>
              </a:spcBef>
              <a:buFontTx/>
              <a:buNone/>
            </a:pPr>
            <a:r>
              <a:rPr kumimoji="0" lang="en-US" altLang="zh-CN" sz="1875">
                <a:latin typeface="Arial" panose="020B0604020202020204" pitchFamily="34" charset="0"/>
              </a:rPr>
              <a:t>(3, 3)</a:t>
            </a:r>
            <a:endParaRPr kumimoji="0" lang="zh-CN" altLang="en-US" sz="1875">
              <a:latin typeface="Arial" panose="020B0604020202020204" pitchFamily="34" charset="0"/>
            </a:endParaRPr>
          </a:p>
        </p:txBody>
      </p:sp>
      <p:sp>
        <p:nvSpPr>
          <p:cNvPr id="64" name="TextBox 29">
            <a:extLst>
              <a:ext uri="{FF2B5EF4-FFF2-40B4-BE49-F238E27FC236}">
                <a16:creationId xmlns:a16="http://schemas.microsoft.com/office/drawing/2014/main" id="{CD8FACB2-0666-1C4F-B3CB-3BE9335F4CDA}"/>
              </a:ext>
            </a:extLst>
          </p:cNvPr>
          <p:cNvSpPr txBox="1">
            <a:spLocks noChangeArrowheads="1"/>
          </p:cNvSpPr>
          <p:nvPr/>
        </p:nvSpPr>
        <p:spPr bwMode="auto">
          <a:xfrm>
            <a:off x="4699048" y="3057526"/>
            <a:ext cx="702469" cy="957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(1, 4)</a:t>
            </a:r>
          </a:p>
          <a:p>
            <a:pPr eaLnBrk="1" hangingPunct="1">
              <a:spcBef>
                <a:spcPct val="0"/>
              </a:spcBef>
              <a:buFontTx/>
              <a:buNone/>
            </a:pPr>
            <a:r>
              <a:rPr kumimoji="0" lang="en-US" altLang="zh-CN" sz="1875">
                <a:latin typeface="Arial" panose="020B0604020202020204" pitchFamily="34" charset="0"/>
              </a:rPr>
              <a:t>(2, 2)</a:t>
            </a:r>
            <a:endParaRPr kumimoji="0" lang="zh-CN" altLang="en-US" sz="1875">
              <a:latin typeface="Arial" panose="020B0604020202020204" pitchFamily="34" charset="0"/>
            </a:endParaRPr>
          </a:p>
          <a:p>
            <a:pPr eaLnBrk="1" hangingPunct="1">
              <a:spcBef>
                <a:spcPct val="0"/>
              </a:spcBef>
              <a:buFontTx/>
              <a:buNone/>
            </a:pPr>
            <a:r>
              <a:rPr kumimoji="0" lang="en-US" altLang="zh-CN" sz="1875">
                <a:latin typeface="Arial" panose="020B0604020202020204" pitchFamily="34" charset="0"/>
              </a:rPr>
              <a:t>(3, 3)</a:t>
            </a:r>
            <a:endParaRPr kumimoji="0" lang="zh-CN" altLang="en-US" sz="1875">
              <a:latin typeface="Arial" panose="020B0604020202020204" pitchFamily="34" charset="0"/>
            </a:endParaRPr>
          </a:p>
        </p:txBody>
      </p:sp>
      <p:sp>
        <p:nvSpPr>
          <p:cNvPr id="65" name="TextBox 30">
            <a:extLst>
              <a:ext uri="{FF2B5EF4-FFF2-40B4-BE49-F238E27FC236}">
                <a16:creationId xmlns:a16="http://schemas.microsoft.com/office/drawing/2014/main" id="{1598425A-D214-C646-AA74-5AD559D5ACA3}"/>
              </a:ext>
            </a:extLst>
          </p:cNvPr>
          <p:cNvSpPr txBox="1">
            <a:spLocks noChangeArrowheads="1"/>
          </p:cNvSpPr>
          <p:nvPr/>
        </p:nvSpPr>
        <p:spPr bwMode="auto">
          <a:xfrm>
            <a:off x="3889423" y="2680098"/>
            <a:ext cx="434734"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S</a:t>
            </a:r>
            <a:r>
              <a:rPr kumimoji="0" lang="en-US" altLang="zh-CN" sz="1875" baseline="-25000">
                <a:latin typeface="Arial" panose="020B0604020202020204" pitchFamily="34" charset="0"/>
              </a:rPr>
              <a:t>1</a:t>
            </a:r>
            <a:endParaRPr kumimoji="0" lang="zh-CN" altLang="en-US" sz="1875" baseline="-25000">
              <a:latin typeface="Arial" panose="020B0604020202020204" pitchFamily="34" charset="0"/>
            </a:endParaRPr>
          </a:p>
        </p:txBody>
      </p:sp>
      <p:sp>
        <p:nvSpPr>
          <p:cNvPr id="66" name="TextBox 31">
            <a:extLst>
              <a:ext uri="{FF2B5EF4-FFF2-40B4-BE49-F238E27FC236}">
                <a16:creationId xmlns:a16="http://schemas.microsoft.com/office/drawing/2014/main" id="{B2C12184-8158-DB43-956F-76A92802E886}"/>
              </a:ext>
            </a:extLst>
          </p:cNvPr>
          <p:cNvSpPr txBox="1">
            <a:spLocks noChangeArrowheads="1"/>
          </p:cNvSpPr>
          <p:nvPr/>
        </p:nvSpPr>
        <p:spPr bwMode="auto">
          <a:xfrm>
            <a:off x="4860973" y="2680098"/>
            <a:ext cx="434734"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S</a:t>
            </a:r>
            <a:r>
              <a:rPr kumimoji="0" lang="en-US" altLang="zh-CN" sz="1875" baseline="-25000">
                <a:latin typeface="Arial" panose="020B0604020202020204" pitchFamily="34" charset="0"/>
              </a:rPr>
              <a:t>2</a:t>
            </a:r>
            <a:endParaRPr kumimoji="0" lang="zh-CN" altLang="en-US" sz="1875" baseline="-25000">
              <a:latin typeface="Arial" panose="020B0604020202020204" pitchFamily="34" charset="0"/>
            </a:endParaRPr>
          </a:p>
        </p:txBody>
      </p:sp>
      <p:sp>
        <p:nvSpPr>
          <p:cNvPr id="67" name="TextBox 32">
            <a:extLst>
              <a:ext uri="{FF2B5EF4-FFF2-40B4-BE49-F238E27FC236}">
                <a16:creationId xmlns:a16="http://schemas.microsoft.com/office/drawing/2014/main" id="{F7B763FF-4553-6B48-8D86-4C54383DD9D8}"/>
              </a:ext>
            </a:extLst>
          </p:cNvPr>
          <p:cNvSpPr txBox="1">
            <a:spLocks noChangeArrowheads="1"/>
          </p:cNvSpPr>
          <p:nvPr/>
        </p:nvSpPr>
        <p:spPr bwMode="auto">
          <a:xfrm>
            <a:off x="2916683" y="3112294"/>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3</a:t>
            </a:r>
            <a:endParaRPr kumimoji="0" lang="zh-CN" altLang="en-US" sz="1350">
              <a:latin typeface="Arial" panose="020B0604020202020204" pitchFamily="34" charset="0"/>
            </a:endParaRPr>
          </a:p>
        </p:txBody>
      </p:sp>
      <p:cxnSp>
        <p:nvCxnSpPr>
          <p:cNvPr id="31" name="直线连接符 30">
            <a:extLst>
              <a:ext uri="{FF2B5EF4-FFF2-40B4-BE49-F238E27FC236}">
                <a16:creationId xmlns:a16="http://schemas.microsoft.com/office/drawing/2014/main" id="{3741833F-9FF3-E648-8739-170D735D5483}"/>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32" name="矩形 31">
            <a:extLst>
              <a:ext uri="{FF2B5EF4-FFF2-40B4-BE49-F238E27FC236}">
                <a16:creationId xmlns:a16="http://schemas.microsoft.com/office/drawing/2014/main" id="{FBF01ABF-9DBB-E34F-BD3B-1444A0A05B71}"/>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202025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linds(horizontal)">
                                      <p:cBhvr>
                                        <p:cTn id="10" dur="500"/>
                                        <p:tgtEl>
                                          <p:spTgt spid="4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blinds(horizontal)">
                                      <p:cBhvr>
                                        <p:cTn id="13" dur="500"/>
                                        <p:tgtEl>
                                          <p:spTgt spid="45"/>
                                        </p:tgtEl>
                                      </p:cBhvr>
                                    </p:animEffect>
                                  </p:childTnLst>
                                </p:cTn>
                              </p:par>
                              <p:par>
                                <p:cTn id="14" presetID="3" presetClass="entr" presetSubtype="1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blinds(horizontal)">
                                      <p:cBhvr>
                                        <p:cTn id="16" dur="500"/>
                                        <p:tgtEl>
                                          <p:spTgt spid="46"/>
                                        </p:tgtEl>
                                      </p:cBhvr>
                                    </p:animEffect>
                                  </p:childTnLst>
                                </p:cTn>
                              </p:par>
                              <p:par>
                                <p:cTn id="17" presetID="3" presetClass="entr" presetSubtype="1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blinds(horizontal)">
                                      <p:cBhvr>
                                        <p:cTn id="19" dur="500"/>
                                        <p:tgtEl>
                                          <p:spTgt spid="4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blinds(horizontal)">
                                      <p:cBhvr>
                                        <p:cTn id="22" dur="500"/>
                                        <p:tgtEl>
                                          <p:spTgt spid="4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blinds(horizontal)">
                                      <p:cBhvr>
                                        <p:cTn id="25" dur="500"/>
                                        <p:tgtEl>
                                          <p:spTgt spid="4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blinds(horizontal)">
                                      <p:cBhvr>
                                        <p:cTn id="28" dur="500"/>
                                        <p:tgtEl>
                                          <p:spTgt spid="50"/>
                                        </p:tgtEl>
                                      </p:cBhvr>
                                    </p:animEffect>
                                  </p:childTnLst>
                                </p:cTn>
                              </p:par>
                              <p:par>
                                <p:cTn id="29" presetID="3" presetClass="entr" presetSubtype="1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blinds(horizontal)">
                                      <p:cBhvr>
                                        <p:cTn id="31" dur="500"/>
                                        <p:tgtEl>
                                          <p:spTgt spid="51"/>
                                        </p:tgtEl>
                                      </p:cBhvr>
                                    </p:animEffect>
                                  </p:childTnLst>
                                </p:cTn>
                              </p:par>
                              <p:par>
                                <p:cTn id="32" presetID="3" presetClass="entr" presetSubtype="10" fill="hold"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blinds(horizontal)">
                                      <p:cBhvr>
                                        <p:cTn id="34" dur="500"/>
                                        <p:tgtEl>
                                          <p:spTgt spid="52"/>
                                        </p:tgtEl>
                                      </p:cBhvr>
                                    </p:animEffect>
                                  </p:childTnLst>
                                </p:cTn>
                              </p:par>
                              <p:par>
                                <p:cTn id="35" presetID="3" presetClass="entr" presetSubtype="1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blinds(horizontal)">
                                      <p:cBhvr>
                                        <p:cTn id="37" dur="500"/>
                                        <p:tgtEl>
                                          <p:spTgt spid="5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blinds(horizontal)">
                                      <p:cBhvr>
                                        <p:cTn id="40" dur="500"/>
                                        <p:tgtEl>
                                          <p:spTgt spid="54"/>
                                        </p:tgtEl>
                                      </p:cBhvr>
                                    </p:animEffect>
                                  </p:childTnLst>
                                </p:cTn>
                              </p:par>
                              <p:par>
                                <p:cTn id="41" presetID="3" presetClass="entr" presetSubtype="1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blinds(horizontal)">
                                      <p:cBhvr>
                                        <p:cTn id="43" dur="500"/>
                                        <p:tgtEl>
                                          <p:spTgt spid="55"/>
                                        </p:tgtEl>
                                      </p:cBhvr>
                                    </p:animEffect>
                                  </p:childTnLst>
                                </p:cTn>
                              </p:par>
                              <p:par>
                                <p:cTn id="44" presetID="3" presetClass="entr" presetSubtype="10" fill="hold" nodeType="with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blinds(horizontal)">
                                      <p:cBhvr>
                                        <p:cTn id="46" dur="500"/>
                                        <p:tgtEl>
                                          <p:spTgt spid="56"/>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blinds(horizontal)">
                                      <p:cBhvr>
                                        <p:cTn id="49" dur="500"/>
                                        <p:tgtEl>
                                          <p:spTgt spid="57"/>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blinds(horizontal)">
                                      <p:cBhvr>
                                        <p:cTn id="52" dur="500"/>
                                        <p:tgtEl>
                                          <p:spTgt spid="58"/>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blinds(horizontal)">
                                      <p:cBhvr>
                                        <p:cTn id="55" dur="500"/>
                                        <p:tgtEl>
                                          <p:spTgt spid="59"/>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blinds(horizontal)">
                                      <p:cBhvr>
                                        <p:cTn id="58" dur="500"/>
                                        <p:tgtEl>
                                          <p:spTgt spid="60"/>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blinds(horizontal)">
                                      <p:cBhvr>
                                        <p:cTn id="61" dur="500"/>
                                        <p:tgtEl>
                                          <p:spTgt spid="61"/>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blinds(horizontal)">
                                      <p:cBhvr>
                                        <p:cTn id="64" dur="500"/>
                                        <p:tgtEl>
                                          <p:spTgt spid="62"/>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blinds(horizontal)">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blinds(horizontal)">
                                      <p:cBhvr>
                                        <p:cTn id="72" dur="500"/>
                                        <p:tgtEl>
                                          <p:spTgt spid="65"/>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blinds(horizontal)">
                                      <p:cBhvr>
                                        <p:cTn id="75" dur="500"/>
                                        <p:tgtEl>
                                          <p:spTgt spid="63"/>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66"/>
                                        </p:tgtEl>
                                        <p:attrNameLst>
                                          <p:attrName>style.visibility</p:attrName>
                                        </p:attrNameLst>
                                      </p:cBhvr>
                                      <p:to>
                                        <p:strVal val="visible"/>
                                      </p:to>
                                    </p:set>
                                    <p:animEffect transition="in" filter="blinds(horizontal)">
                                      <p:cBhvr>
                                        <p:cTn id="80" dur="500"/>
                                        <p:tgtEl>
                                          <p:spTgt spid="66"/>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blinds(horizontal)">
                                      <p:cBhvr>
                                        <p:cTn id="8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8" grpId="0" animBg="1"/>
      <p:bldP spid="49" grpId="0" animBg="1"/>
      <p:bldP spid="50" grpId="0" animBg="1"/>
      <p:bldP spid="54" grpId="0" animBg="1"/>
      <p:bldP spid="57" grpId="0"/>
      <p:bldP spid="58" grpId="0"/>
      <p:bldP spid="59" grpId="0"/>
      <p:bldP spid="60" grpId="0"/>
      <p:bldP spid="61" grpId="0"/>
      <p:bldP spid="62" grpId="0"/>
      <p:bldP spid="63" grpId="0"/>
      <p:bldP spid="64" grpId="0"/>
      <p:bldP spid="65" grpId="0"/>
      <p:bldP spid="66" grpId="0"/>
      <p:bldP spid="6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97306-30E0-0546-BABB-4B05253031E8}"/>
              </a:ext>
            </a:extLst>
          </p:cNvPr>
          <p:cNvSpPr>
            <a:spLocks noGrp="1"/>
          </p:cNvSpPr>
          <p:nvPr>
            <p:ph type="title"/>
          </p:nvPr>
        </p:nvSpPr>
        <p:spPr>
          <a:xfrm>
            <a:off x="267892" y="-15981"/>
            <a:ext cx="7886700" cy="994172"/>
          </a:xfrm>
        </p:spPr>
        <p:txBody>
          <a:bodyPr>
            <a:normAutofit/>
          </a:bodyPr>
          <a:lstStyle/>
          <a:p>
            <a:r>
              <a:rPr kumimoji="1" lang="en-US" altLang="zh-CN" dirty="0">
                <a:latin typeface="Times New Roman" panose="02020603050405020304" pitchFamily="18" charset="0"/>
                <a:cs typeface="Times New Roman" panose="02020603050405020304" pitchFamily="18" charset="0"/>
              </a:rPr>
              <a:t>VF2</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Algorithm</a:t>
            </a:r>
            <a:endParaRPr kumimoji="1" lang="zh-CN" altLang="en-US" dirty="0">
              <a:latin typeface="+mn-ea"/>
            </a:endParaRPr>
          </a:p>
        </p:txBody>
      </p:sp>
      <p:sp>
        <p:nvSpPr>
          <p:cNvPr id="33" name="灯片编号占位符 3">
            <a:extLst>
              <a:ext uri="{FF2B5EF4-FFF2-40B4-BE49-F238E27FC236}">
                <a16:creationId xmlns:a16="http://schemas.microsoft.com/office/drawing/2014/main" id="{24EDA979-F232-3740-9BA1-9FEFBA4BB51C}"/>
              </a:ext>
            </a:extLst>
          </p:cNvPr>
          <p:cNvSpPr txBox="1">
            <a:spLocks/>
          </p:cNvSpPr>
          <p:nvPr/>
        </p:nvSpPr>
        <p:spPr>
          <a:xfrm>
            <a:off x="6457950" y="476726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E101AF-BE8C-4B61-819C-BCEAA692FBCC}" type="slidenum">
              <a:rPr lang="zh-CN" altLang="en-US" sz="900"/>
              <a:pPr/>
              <a:t>23</a:t>
            </a:fld>
            <a:endParaRPr lang="zh-CN" altLang="en-US" sz="900"/>
          </a:p>
        </p:txBody>
      </p:sp>
      <p:sp>
        <p:nvSpPr>
          <p:cNvPr id="31" name="内容占位符 2">
            <a:extLst>
              <a:ext uri="{FF2B5EF4-FFF2-40B4-BE49-F238E27FC236}">
                <a16:creationId xmlns:a16="http://schemas.microsoft.com/office/drawing/2014/main" id="{CB517C7B-BAAA-AF4A-B29E-D5784EFE450F}"/>
              </a:ext>
            </a:extLst>
          </p:cNvPr>
          <p:cNvSpPr>
            <a:spLocks noGrp="1"/>
          </p:cNvSpPr>
          <p:nvPr>
            <p:ph idx="1"/>
          </p:nvPr>
        </p:nvSpPr>
        <p:spPr>
          <a:xfrm>
            <a:off x="376238" y="1600611"/>
            <a:ext cx="7159566" cy="3040313"/>
          </a:xfrm>
        </p:spPr>
        <p:txBody>
          <a:bodyPr>
            <a:normAutofit/>
          </a:bodyPr>
          <a:lstStyle/>
          <a:p>
            <a:pPr eaLnBrk="1" hangingPunct="1"/>
            <a:r>
              <a:rPr lang="en-US" altLang="zh-CN" sz="1875" dirty="0">
                <a:latin typeface="Times New Roman" panose="02020603050405020304" pitchFamily="18" charset="0"/>
                <a:cs typeface="Times New Roman" panose="02020603050405020304" pitchFamily="18" charset="0"/>
              </a:rPr>
              <a:t>Idea:</a:t>
            </a:r>
          </a:p>
          <a:p>
            <a:pPr eaLnBrk="1" hangingPunct="1">
              <a:buFont typeface="Arial" panose="020B0604020202020204" pitchFamily="34" charset="0"/>
              <a:buNone/>
            </a:pPr>
            <a:r>
              <a:rPr lang="en-US" altLang="zh-CN" sz="1875" dirty="0">
                <a:latin typeface="Times New Roman" panose="02020603050405020304" pitchFamily="18" charset="0"/>
                <a:cs typeface="Times New Roman" panose="02020603050405020304" pitchFamily="18" charset="0"/>
              </a:rPr>
              <a:t>  Finding the (sub)graph isomorphism between Q and G is </a:t>
            </a:r>
            <a:r>
              <a:rPr lang="en-US" altLang="zh-CN" sz="1875" b="1" dirty="0">
                <a:solidFill>
                  <a:srgbClr val="FF0000"/>
                </a:solidFill>
                <a:latin typeface="Times New Roman" panose="02020603050405020304" pitchFamily="18" charset="0"/>
                <a:cs typeface="Times New Roman" panose="02020603050405020304" pitchFamily="18" charset="0"/>
              </a:rPr>
              <a:t>a sequence of state transition</a:t>
            </a:r>
            <a:r>
              <a:rPr lang="en-US" altLang="zh-CN" sz="1875" dirty="0">
                <a:latin typeface="Times New Roman" panose="02020603050405020304" pitchFamily="18" charset="0"/>
                <a:cs typeface="Times New Roman" panose="02020603050405020304" pitchFamily="18" charset="0"/>
              </a:rPr>
              <a:t>. </a:t>
            </a:r>
            <a:endParaRPr lang="zh-CN" altLang="en-US" sz="1875" dirty="0">
              <a:latin typeface="Times New Roman" panose="02020603050405020304" pitchFamily="18" charset="0"/>
              <a:cs typeface="Times New Roman" panose="02020603050405020304" pitchFamily="18" charset="0"/>
            </a:endParaRPr>
          </a:p>
        </p:txBody>
      </p:sp>
      <p:sp>
        <p:nvSpPr>
          <p:cNvPr id="32" name="椭圆 31">
            <a:extLst>
              <a:ext uri="{FF2B5EF4-FFF2-40B4-BE49-F238E27FC236}">
                <a16:creationId xmlns:a16="http://schemas.microsoft.com/office/drawing/2014/main" id="{B76643B5-C22D-8744-9995-FD0BE7A68737}"/>
              </a:ext>
            </a:extLst>
          </p:cNvPr>
          <p:cNvSpPr/>
          <p:nvPr/>
        </p:nvSpPr>
        <p:spPr>
          <a:xfrm>
            <a:off x="753667" y="3323953"/>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34" name="椭圆 33">
            <a:extLst>
              <a:ext uri="{FF2B5EF4-FFF2-40B4-BE49-F238E27FC236}">
                <a16:creationId xmlns:a16="http://schemas.microsoft.com/office/drawing/2014/main" id="{7B07D118-D4EE-744F-B245-A0F69300C471}"/>
              </a:ext>
            </a:extLst>
          </p:cNvPr>
          <p:cNvSpPr/>
          <p:nvPr/>
        </p:nvSpPr>
        <p:spPr>
          <a:xfrm>
            <a:off x="376238" y="4080000"/>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35" name="椭圆 34">
            <a:extLst>
              <a:ext uri="{FF2B5EF4-FFF2-40B4-BE49-F238E27FC236}">
                <a16:creationId xmlns:a16="http://schemas.microsoft.com/office/drawing/2014/main" id="{B5C52009-C417-B642-903F-4293FFA0A16B}"/>
              </a:ext>
            </a:extLst>
          </p:cNvPr>
          <p:cNvSpPr/>
          <p:nvPr/>
        </p:nvSpPr>
        <p:spPr>
          <a:xfrm>
            <a:off x="1132286" y="4080000"/>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36" name="直接连接符 7">
            <a:extLst>
              <a:ext uri="{FF2B5EF4-FFF2-40B4-BE49-F238E27FC236}">
                <a16:creationId xmlns:a16="http://schemas.microsoft.com/office/drawing/2014/main" id="{FD72D088-DD30-3D49-8949-2D6E9C8C8FC6}"/>
              </a:ext>
            </a:extLst>
          </p:cNvPr>
          <p:cNvCxnSpPr>
            <a:stCxn id="32" idx="3"/>
            <a:endCxn id="34" idx="0"/>
          </p:cNvCxnSpPr>
          <p:nvPr/>
        </p:nvCxnSpPr>
        <p:spPr>
          <a:xfrm rot="5400000">
            <a:off x="429817" y="3708525"/>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直接连接符 8">
            <a:extLst>
              <a:ext uri="{FF2B5EF4-FFF2-40B4-BE49-F238E27FC236}">
                <a16:creationId xmlns:a16="http://schemas.microsoft.com/office/drawing/2014/main" id="{C16799E7-8A00-0742-9268-D241BD166A71}"/>
              </a:ext>
            </a:extLst>
          </p:cNvPr>
          <p:cNvCxnSpPr>
            <a:stCxn id="32" idx="5"/>
            <a:endCxn id="35" idx="0"/>
          </p:cNvCxnSpPr>
          <p:nvPr/>
        </p:nvCxnSpPr>
        <p:spPr>
          <a:xfrm rot="16200000" flipH="1">
            <a:off x="922735" y="3708525"/>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CD253C82-40EB-8945-9B52-3DFDF59B4014}"/>
              </a:ext>
            </a:extLst>
          </p:cNvPr>
          <p:cNvSpPr/>
          <p:nvPr/>
        </p:nvSpPr>
        <p:spPr>
          <a:xfrm>
            <a:off x="2158604" y="2998913"/>
            <a:ext cx="323850" cy="325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39" name="椭圆 38">
            <a:extLst>
              <a:ext uri="{FF2B5EF4-FFF2-40B4-BE49-F238E27FC236}">
                <a16:creationId xmlns:a16="http://schemas.microsoft.com/office/drawing/2014/main" id="{2407AD88-6A27-684E-857E-73C232E1EA98}"/>
              </a:ext>
            </a:extLst>
          </p:cNvPr>
          <p:cNvSpPr/>
          <p:nvPr/>
        </p:nvSpPr>
        <p:spPr>
          <a:xfrm>
            <a:off x="1779986" y="3754959"/>
            <a:ext cx="323850" cy="325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40" name="椭圆 39">
            <a:extLst>
              <a:ext uri="{FF2B5EF4-FFF2-40B4-BE49-F238E27FC236}">
                <a16:creationId xmlns:a16="http://schemas.microsoft.com/office/drawing/2014/main" id="{D0BB2FFD-B292-A540-AC4C-6859635FA1CE}"/>
              </a:ext>
            </a:extLst>
          </p:cNvPr>
          <p:cNvSpPr/>
          <p:nvPr/>
        </p:nvSpPr>
        <p:spPr>
          <a:xfrm>
            <a:off x="2536032" y="3754959"/>
            <a:ext cx="323850" cy="325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41" name="直接连接符 12">
            <a:extLst>
              <a:ext uri="{FF2B5EF4-FFF2-40B4-BE49-F238E27FC236}">
                <a16:creationId xmlns:a16="http://schemas.microsoft.com/office/drawing/2014/main" id="{BDA1E822-F2BF-3C4C-A696-19142C07B70E}"/>
              </a:ext>
            </a:extLst>
          </p:cNvPr>
          <p:cNvCxnSpPr>
            <a:stCxn id="38" idx="3"/>
            <a:endCxn id="39" idx="0"/>
          </p:cNvCxnSpPr>
          <p:nvPr/>
        </p:nvCxnSpPr>
        <p:spPr>
          <a:xfrm rot="5400000">
            <a:off x="1834755" y="3383484"/>
            <a:ext cx="478631" cy="26431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2" name="直接连接符 13">
            <a:extLst>
              <a:ext uri="{FF2B5EF4-FFF2-40B4-BE49-F238E27FC236}">
                <a16:creationId xmlns:a16="http://schemas.microsoft.com/office/drawing/2014/main" id="{661D50A3-4D1F-C342-B725-028E6B4FAB3E}"/>
              </a:ext>
            </a:extLst>
          </p:cNvPr>
          <p:cNvCxnSpPr>
            <a:stCxn id="38" idx="5"/>
            <a:endCxn id="40" idx="0"/>
          </p:cNvCxnSpPr>
          <p:nvPr/>
        </p:nvCxnSpPr>
        <p:spPr>
          <a:xfrm rot="16200000" flipH="1">
            <a:off x="2327078" y="3384080"/>
            <a:ext cx="478631" cy="26312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8" name="直接连接符 14">
            <a:extLst>
              <a:ext uri="{FF2B5EF4-FFF2-40B4-BE49-F238E27FC236}">
                <a16:creationId xmlns:a16="http://schemas.microsoft.com/office/drawing/2014/main" id="{5637E74B-CAE9-B840-9842-D95D086455BD}"/>
              </a:ext>
            </a:extLst>
          </p:cNvPr>
          <p:cNvCxnSpPr>
            <a:stCxn id="39" idx="6"/>
            <a:endCxn id="40" idx="2"/>
          </p:cNvCxnSpPr>
          <p:nvPr/>
        </p:nvCxnSpPr>
        <p:spPr>
          <a:xfrm>
            <a:off x="2103835" y="3916884"/>
            <a:ext cx="432197"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69" name="椭圆 68">
            <a:extLst>
              <a:ext uri="{FF2B5EF4-FFF2-40B4-BE49-F238E27FC236}">
                <a16:creationId xmlns:a16="http://schemas.microsoft.com/office/drawing/2014/main" id="{28CA2CBC-E43C-A448-8562-07E8782CD7D2}"/>
              </a:ext>
            </a:extLst>
          </p:cNvPr>
          <p:cNvSpPr/>
          <p:nvPr/>
        </p:nvSpPr>
        <p:spPr>
          <a:xfrm>
            <a:off x="2158604" y="4457428"/>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cxnSp>
        <p:nvCxnSpPr>
          <p:cNvPr id="70" name="直接连接符 16">
            <a:extLst>
              <a:ext uri="{FF2B5EF4-FFF2-40B4-BE49-F238E27FC236}">
                <a16:creationId xmlns:a16="http://schemas.microsoft.com/office/drawing/2014/main" id="{9AEBC11E-3E57-A544-A4B4-6CC9A7D3706C}"/>
              </a:ext>
            </a:extLst>
          </p:cNvPr>
          <p:cNvCxnSpPr>
            <a:stCxn id="39" idx="4"/>
            <a:endCxn id="69" idx="1"/>
          </p:cNvCxnSpPr>
          <p:nvPr/>
        </p:nvCxnSpPr>
        <p:spPr>
          <a:xfrm rot="16200000" flipH="1">
            <a:off x="1861544" y="4160367"/>
            <a:ext cx="425053" cy="26431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1" name="直接连接符 17">
            <a:extLst>
              <a:ext uri="{FF2B5EF4-FFF2-40B4-BE49-F238E27FC236}">
                <a16:creationId xmlns:a16="http://schemas.microsoft.com/office/drawing/2014/main" id="{FBE37021-52EB-C441-8A63-47B97897797D}"/>
              </a:ext>
            </a:extLst>
          </p:cNvPr>
          <p:cNvCxnSpPr>
            <a:stCxn id="40" idx="4"/>
            <a:endCxn id="69" idx="7"/>
          </p:cNvCxnSpPr>
          <p:nvPr/>
        </p:nvCxnSpPr>
        <p:spPr>
          <a:xfrm rot="5400000">
            <a:off x="2353867" y="4160963"/>
            <a:ext cx="425053" cy="263128"/>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2" name="TextBox 18">
            <a:extLst>
              <a:ext uri="{FF2B5EF4-FFF2-40B4-BE49-F238E27FC236}">
                <a16:creationId xmlns:a16="http://schemas.microsoft.com/office/drawing/2014/main" id="{166E5221-A00D-0545-9596-CE235A48FC2C}"/>
              </a:ext>
            </a:extLst>
          </p:cNvPr>
          <p:cNvSpPr txBox="1">
            <a:spLocks noChangeArrowheads="1"/>
          </p:cNvSpPr>
          <p:nvPr/>
        </p:nvSpPr>
        <p:spPr bwMode="auto">
          <a:xfrm>
            <a:off x="591742" y="3160837"/>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1</a:t>
            </a:r>
            <a:endParaRPr kumimoji="0" lang="zh-CN" altLang="en-US" sz="1350">
              <a:latin typeface="Arial" panose="020B0604020202020204" pitchFamily="34" charset="0"/>
            </a:endParaRPr>
          </a:p>
        </p:txBody>
      </p:sp>
      <p:sp>
        <p:nvSpPr>
          <p:cNvPr id="73" name="TextBox 19">
            <a:extLst>
              <a:ext uri="{FF2B5EF4-FFF2-40B4-BE49-F238E27FC236}">
                <a16:creationId xmlns:a16="http://schemas.microsoft.com/office/drawing/2014/main" id="{CA05534A-E639-C94B-BD04-1073AC35CD1D}"/>
              </a:ext>
            </a:extLst>
          </p:cNvPr>
          <p:cNvSpPr txBox="1">
            <a:spLocks noChangeArrowheads="1"/>
          </p:cNvSpPr>
          <p:nvPr/>
        </p:nvSpPr>
        <p:spPr bwMode="auto">
          <a:xfrm>
            <a:off x="267892" y="3916884"/>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2</a:t>
            </a:r>
            <a:endParaRPr kumimoji="0" lang="zh-CN" altLang="en-US" sz="1350">
              <a:latin typeface="Arial" panose="020B0604020202020204" pitchFamily="34" charset="0"/>
            </a:endParaRPr>
          </a:p>
        </p:txBody>
      </p:sp>
      <p:sp>
        <p:nvSpPr>
          <p:cNvPr id="74" name="TextBox 20">
            <a:extLst>
              <a:ext uri="{FF2B5EF4-FFF2-40B4-BE49-F238E27FC236}">
                <a16:creationId xmlns:a16="http://schemas.microsoft.com/office/drawing/2014/main" id="{80ABA643-B9D7-E14E-8980-FFA742E80B62}"/>
              </a:ext>
            </a:extLst>
          </p:cNvPr>
          <p:cNvSpPr txBox="1">
            <a:spLocks noChangeArrowheads="1"/>
          </p:cNvSpPr>
          <p:nvPr/>
        </p:nvSpPr>
        <p:spPr bwMode="auto">
          <a:xfrm>
            <a:off x="1294211" y="3863306"/>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3</a:t>
            </a:r>
            <a:endParaRPr kumimoji="0" lang="zh-CN" altLang="en-US" sz="1350">
              <a:latin typeface="Arial" panose="020B0604020202020204" pitchFamily="34" charset="0"/>
            </a:endParaRPr>
          </a:p>
        </p:txBody>
      </p:sp>
      <p:sp>
        <p:nvSpPr>
          <p:cNvPr id="75" name="TextBox 21">
            <a:extLst>
              <a:ext uri="{FF2B5EF4-FFF2-40B4-BE49-F238E27FC236}">
                <a16:creationId xmlns:a16="http://schemas.microsoft.com/office/drawing/2014/main" id="{171DD18F-5754-0842-BF86-910AFDC99984}"/>
              </a:ext>
            </a:extLst>
          </p:cNvPr>
          <p:cNvSpPr txBox="1">
            <a:spLocks noChangeArrowheads="1"/>
          </p:cNvSpPr>
          <p:nvPr/>
        </p:nvSpPr>
        <p:spPr bwMode="auto">
          <a:xfrm>
            <a:off x="2482454" y="2836987"/>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1</a:t>
            </a:r>
            <a:endParaRPr kumimoji="0" lang="zh-CN" altLang="en-US" sz="1350">
              <a:latin typeface="Arial" panose="020B0604020202020204" pitchFamily="34" charset="0"/>
            </a:endParaRPr>
          </a:p>
        </p:txBody>
      </p:sp>
      <p:sp>
        <p:nvSpPr>
          <p:cNvPr id="76" name="TextBox 22">
            <a:extLst>
              <a:ext uri="{FF2B5EF4-FFF2-40B4-BE49-F238E27FC236}">
                <a16:creationId xmlns:a16="http://schemas.microsoft.com/office/drawing/2014/main" id="{CB61BC08-19B3-5B4E-968F-8A1DFFBC4B32}"/>
              </a:ext>
            </a:extLst>
          </p:cNvPr>
          <p:cNvSpPr txBox="1">
            <a:spLocks noChangeArrowheads="1"/>
          </p:cNvSpPr>
          <p:nvPr/>
        </p:nvSpPr>
        <p:spPr bwMode="auto">
          <a:xfrm>
            <a:off x="1564482" y="3593034"/>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2</a:t>
            </a:r>
            <a:endParaRPr kumimoji="0" lang="zh-CN" altLang="en-US" sz="1350">
              <a:latin typeface="Arial" panose="020B0604020202020204" pitchFamily="34" charset="0"/>
            </a:endParaRPr>
          </a:p>
        </p:txBody>
      </p:sp>
      <p:sp>
        <p:nvSpPr>
          <p:cNvPr id="77" name="TextBox 23">
            <a:extLst>
              <a:ext uri="{FF2B5EF4-FFF2-40B4-BE49-F238E27FC236}">
                <a16:creationId xmlns:a16="http://schemas.microsoft.com/office/drawing/2014/main" id="{7922E2F6-9AB2-8D4D-8AC1-F3B3876BDC30}"/>
              </a:ext>
            </a:extLst>
          </p:cNvPr>
          <p:cNvSpPr txBox="1">
            <a:spLocks noChangeArrowheads="1"/>
          </p:cNvSpPr>
          <p:nvPr/>
        </p:nvSpPr>
        <p:spPr bwMode="auto">
          <a:xfrm>
            <a:off x="1888332" y="4457428"/>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4</a:t>
            </a:r>
            <a:endParaRPr kumimoji="0" lang="zh-CN" altLang="en-US" sz="1350">
              <a:latin typeface="Arial" panose="020B0604020202020204" pitchFamily="34" charset="0"/>
            </a:endParaRPr>
          </a:p>
        </p:txBody>
      </p:sp>
      <p:sp>
        <p:nvSpPr>
          <p:cNvPr id="78" name="TextBox 32">
            <a:extLst>
              <a:ext uri="{FF2B5EF4-FFF2-40B4-BE49-F238E27FC236}">
                <a16:creationId xmlns:a16="http://schemas.microsoft.com/office/drawing/2014/main" id="{B61FA8FC-8D4A-464B-8EFB-6FF6413C63C2}"/>
              </a:ext>
            </a:extLst>
          </p:cNvPr>
          <p:cNvSpPr txBox="1">
            <a:spLocks noChangeArrowheads="1"/>
          </p:cNvSpPr>
          <p:nvPr/>
        </p:nvSpPr>
        <p:spPr bwMode="auto">
          <a:xfrm>
            <a:off x="2752726" y="3593034"/>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3</a:t>
            </a:r>
            <a:endParaRPr kumimoji="0" lang="zh-CN" altLang="en-US" sz="1350">
              <a:latin typeface="Arial" panose="020B0604020202020204" pitchFamily="34" charset="0"/>
            </a:endParaRPr>
          </a:p>
        </p:txBody>
      </p:sp>
      <p:graphicFrame>
        <p:nvGraphicFramePr>
          <p:cNvPr id="79" name="表格 78">
            <a:extLst>
              <a:ext uri="{FF2B5EF4-FFF2-40B4-BE49-F238E27FC236}">
                <a16:creationId xmlns:a16="http://schemas.microsoft.com/office/drawing/2014/main" id="{B1DDBD94-A176-E241-AAD7-CF36DD8FCB56}"/>
              </a:ext>
            </a:extLst>
          </p:cNvPr>
          <p:cNvGraphicFramePr>
            <a:graphicFrameLocks noGrp="1"/>
          </p:cNvGraphicFramePr>
          <p:nvPr/>
        </p:nvGraphicFramePr>
        <p:xfrm>
          <a:off x="3238501" y="3215606"/>
          <a:ext cx="3456385" cy="1721776"/>
        </p:xfrm>
        <a:graphic>
          <a:graphicData uri="http://schemas.openxmlformats.org/drawingml/2006/table">
            <a:tbl>
              <a:tblPr/>
              <a:tblGrid>
                <a:gridCol w="1296591">
                  <a:extLst>
                    <a:ext uri="{9D8B030D-6E8A-4147-A177-3AD203B41FA5}">
                      <a16:colId xmlns:a16="http://schemas.microsoft.com/office/drawing/2014/main" val="20000"/>
                    </a:ext>
                  </a:extLst>
                </a:gridCol>
                <a:gridCol w="2159794">
                  <a:extLst>
                    <a:ext uri="{9D8B030D-6E8A-4147-A177-3AD203B41FA5}">
                      <a16:colId xmlns:a16="http://schemas.microsoft.com/office/drawing/2014/main" val="20001"/>
                    </a:ext>
                  </a:extLst>
                </a:gridCol>
              </a:tblGrid>
              <a:tr h="35424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900" b="1" i="0" u="none" strike="noStrike" cap="none" normalizeH="0" baseline="0">
                        <a:ln>
                          <a:noFill/>
                        </a:ln>
                        <a:solidFill>
                          <a:srgbClr val="FFFFFF"/>
                        </a:solidFill>
                        <a:effectLst/>
                        <a:latin typeface="Calibri" pitchFamily="34" charset="0"/>
                        <a:ea typeface="宋体" pitchFamily="2" charset="-122"/>
                      </a:endParaRPr>
                    </a:p>
                  </a:txBody>
                  <a:tcPr marL="68580" marR="68580" marT="34247" marB="342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1" i="0" u="none" strike="noStrike" cap="none" normalizeH="0" baseline="0">
                          <a:ln>
                            <a:noFill/>
                          </a:ln>
                          <a:solidFill>
                            <a:schemeClr val="bg1"/>
                          </a:solidFill>
                          <a:effectLst/>
                          <a:latin typeface="Calibri" pitchFamily="34" charset="0"/>
                          <a:ea typeface="宋体" pitchFamily="2" charset="-122"/>
                        </a:rPr>
                        <a:t>Intermediate  States</a:t>
                      </a:r>
                      <a:endParaRPr kumimoji="0" lang="zh-CN" altLang="en-US" sz="1900" b="1" i="0" u="none" strike="noStrike" cap="none" normalizeH="0" baseline="0">
                        <a:ln>
                          <a:noFill/>
                        </a:ln>
                        <a:solidFill>
                          <a:schemeClr val="bg1"/>
                        </a:solidFill>
                        <a:effectLst/>
                        <a:latin typeface="Calibri" pitchFamily="34" charset="0"/>
                        <a:ea typeface="宋体" pitchFamily="2" charset="-122"/>
                      </a:endParaRPr>
                    </a:p>
                  </a:txBody>
                  <a:tcPr marL="68580" marR="68580" marT="34247" marB="342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5424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Calibri" pitchFamily="34" charset="0"/>
                          <a:ea typeface="宋体" pitchFamily="2" charset="-122"/>
                        </a:rPr>
                        <a:t>s1</a:t>
                      </a:r>
                      <a:endParaRPr kumimoji="0" lang="zh-CN" altLang="en-US" sz="1900" b="0" i="0" u="none" strike="noStrike" cap="none" normalizeH="0" baseline="0">
                        <a:ln>
                          <a:noFill/>
                        </a:ln>
                        <a:solidFill>
                          <a:srgbClr val="000000"/>
                        </a:solidFill>
                        <a:effectLst/>
                        <a:latin typeface="Calibri" pitchFamily="34" charset="0"/>
                        <a:ea typeface="宋体" pitchFamily="2" charset="-122"/>
                      </a:endParaRPr>
                    </a:p>
                  </a:txBody>
                  <a:tcPr marL="68580" marR="68580" marT="34247" marB="342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Calibri" pitchFamily="34" charset="0"/>
                          <a:ea typeface="宋体" pitchFamily="2" charset="-122"/>
                        </a:rPr>
                        <a:t>(2,2)</a:t>
                      </a:r>
                      <a:endParaRPr kumimoji="0" lang="zh-CN" altLang="en-US" sz="1900" b="0" i="0" u="none" strike="noStrike" cap="none" normalizeH="0" baseline="0">
                        <a:ln>
                          <a:noFill/>
                        </a:ln>
                        <a:solidFill>
                          <a:srgbClr val="000000"/>
                        </a:solidFill>
                        <a:effectLst/>
                        <a:latin typeface="Calibri" pitchFamily="34" charset="0"/>
                        <a:ea typeface="宋体" pitchFamily="2" charset="-122"/>
                      </a:endParaRPr>
                    </a:p>
                  </a:txBody>
                  <a:tcPr marL="68580" marR="68580" marT="34247" marB="342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5424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Calibri" pitchFamily="34" charset="0"/>
                          <a:ea typeface="宋体" pitchFamily="2" charset="-122"/>
                        </a:rPr>
                        <a:t>s2</a:t>
                      </a:r>
                      <a:endParaRPr kumimoji="0" lang="zh-CN" altLang="en-US" sz="1900" b="0" i="0" u="none" strike="noStrike" cap="none" normalizeH="0" baseline="0">
                        <a:ln>
                          <a:noFill/>
                        </a:ln>
                        <a:solidFill>
                          <a:srgbClr val="000000"/>
                        </a:solidFill>
                        <a:effectLst/>
                        <a:latin typeface="Calibri" pitchFamily="34" charset="0"/>
                        <a:ea typeface="宋体" pitchFamily="2" charset="-122"/>
                      </a:endParaRPr>
                    </a:p>
                  </a:txBody>
                  <a:tcPr marL="68580" marR="68580" marT="34247" marB="342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Calibri" pitchFamily="34" charset="0"/>
                          <a:ea typeface="宋体" pitchFamily="2" charset="-122"/>
                        </a:rPr>
                        <a:t>(2,2) (1,1)</a:t>
                      </a:r>
                      <a:endParaRPr kumimoji="0" lang="zh-CN" altLang="en-US" sz="1900" b="0" i="0" u="none" strike="noStrike" cap="none" normalizeH="0" baseline="0">
                        <a:ln>
                          <a:noFill/>
                        </a:ln>
                        <a:solidFill>
                          <a:srgbClr val="000000"/>
                        </a:solidFill>
                        <a:effectLst/>
                        <a:latin typeface="Calibri" pitchFamily="34" charset="0"/>
                        <a:ea typeface="宋体" pitchFamily="2" charset="-122"/>
                      </a:endParaRPr>
                    </a:p>
                  </a:txBody>
                  <a:tcPr marL="68580" marR="68580" marT="34247" marB="342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5424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Calibri" pitchFamily="34" charset="0"/>
                          <a:ea typeface="宋体" pitchFamily="2" charset="-122"/>
                        </a:rPr>
                        <a:t>s3</a:t>
                      </a:r>
                      <a:endParaRPr kumimoji="0" lang="zh-CN" altLang="en-US" sz="1900" b="0" i="0" u="none" strike="noStrike" cap="none" normalizeH="0" baseline="0">
                        <a:ln>
                          <a:noFill/>
                        </a:ln>
                        <a:solidFill>
                          <a:srgbClr val="000000"/>
                        </a:solidFill>
                        <a:effectLst/>
                        <a:latin typeface="Calibri" pitchFamily="34" charset="0"/>
                        <a:ea typeface="宋体" pitchFamily="2" charset="-122"/>
                      </a:endParaRPr>
                    </a:p>
                  </a:txBody>
                  <a:tcPr marL="68580" marR="68580" marT="34247" marB="342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Calibri" pitchFamily="34" charset="0"/>
                          <a:ea typeface="宋体" pitchFamily="2" charset="-122"/>
                        </a:rPr>
                        <a:t>(2,2)(1,1)(3,3)</a:t>
                      </a:r>
                      <a:endParaRPr kumimoji="0" lang="zh-CN" altLang="en-US" sz="1900" b="0" i="0" u="none" strike="noStrike" cap="none" normalizeH="0" baseline="0">
                        <a:ln>
                          <a:noFill/>
                        </a:ln>
                        <a:solidFill>
                          <a:srgbClr val="000000"/>
                        </a:solidFill>
                        <a:effectLst/>
                        <a:latin typeface="Calibri" pitchFamily="34" charset="0"/>
                        <a:ea typeface="宋体" pitchFamily="2" charset="-122"/>
                      </a:endParaRPr>
                    </a:p>
                  </a:txBody>
                  <a:tcPr marL="68580" marR="68580" marT="34247" marB="342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bl>
          </a:graphicData>
        </a:graphic>
      </p:graphicFrame>
      <p:sp>
        <p:nvSpPr>
          <p:cNvPr id="80" name="TextBox 38">
            <a:extLst>
              <a:ext uri="{FF2B5EF4-FFF2-40B4-BE49-F238E27FC236}">
                <a16:creationId xmlns:a16="http://schemas.microsoft.com/office/drawing/2014/main" id="{B4093ABB-22D9-7C4C-B8AD-60C8A635D747}"/>
              </a:ext>
            </a:extLst>
          </p:cNvPr>
          <p:cNvSpPr txBox="1">
            <a:spLocks noChangeArrowheads="1"/>
          </p:cNvSpPr>
          <p:nvPr/>
        </p:nvSpPr>
        <p:spPr bwMode="auto">
          <a:xfrm>
            <a:off x="2319933" y="1096547"/>
            <a:ext cx="5694128"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dirty="0">
                <a:solidFill>
                  <a:srgbClr val="0070C0"/>
                </a:solidFill>
                <a:latin typeface="Arial" panose="020B0604020202020204" pitchFamily="34" charset="0"/>
              </a:rPr>
              <a:t>How to find candidate pair sets for an intermediate state ?</a:t>
            </a:r>
            <a:endParaRPr kumimoji="0" lang="zh-CN" altLang="en-US" sz="1875" dirty="0">
              <a:solidFill>
                <a:srgbClr val="0070C0"/>
              </a:solidFill>
              <a:latin typeface="Arial" panose="020B0604020202020204" pitchFamily="34" charset="0"/>
            </a:endParaRPr>
          </a:p>
        </p:txBody>
      </p:sp>
      <p:cxnSp>
        <p:nvCxnSpPr>
          <p:cNvPr id="29" name="直线连接符 28">
            <a:extLst>
              <a:ext uri="{FF2B5EF4-FFF2-40B4-BE49-F238E27FC236}">
                <a16:creationId xmlns:a16="http://schemas.microsoft.com/office/drawing/2014/main" id="{9CD75587-AC9B-ED4B-8C2A-53ECD261B8D9}"/>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30" name="矩形 29">
            <a:extLst>
              <a:ext uri="{FF2B5EF4-FFF2-40B4-BE49-F238E27FC236}">
                <a16:creationId xmlns:a16="http://schemas.microsoft.com/office/drawing/2014/main" id="{6590BCD9-8A62-CA49-8321-1E7DB3EBF289}"/>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84515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34"/>
                                        </p:tgtEl>
                                        <p:attrNameLst>
                                          <p:attrName>fillcolor</p:attrName>
                                        </p:attrNameLst>
                                      </p:cBhvr>
                                      <p:to>
                                        <a:schemeClr val="accent2"/>
                                      </p:to>
                                    </p:animClr>
                                    <p:set>
                                      <p:cBhvr>
                                        <p:cTn id="7" dur="500" fill="hold"/>
                                        <p:tgtEl>
                                          <p:spTgt spid="34"/>
                                        </p:tgtEl>
                                        <p:attrNameLst>
                                          <p:attrName>fill.type</p:attrName>
                                        </p:attrNameLst>
                                      </p:cBhvr>
                                      <p:to>
                                        <p:strVal val="solid"/>
                                      </p:to>
                                    </p:set>
                                    <p:set>
                                      <p:cBhvr>
                                        <p:cTn id="8" dur="500" fill="hold"/>
                                        <p:tgtEl>
                                          <p:spTgt spid="3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39"/>
                                        </p:tgtEl>
                                        <p:attrNameLst>
                                          <p:attrName>fillcolor</p:attrName>
                                        </p:attrNameLst>
                                      </p:cBhvr>
                                      <p:to>
                                        <a:schemeClr val="accent2"/>
                                      </p:to>
                                    </p:animClr>
                                    <p:set>
                                      <p:cBhvr>
                                        <p:cTn id="11" dur="500" fill="hold"/>
                                        <p:tgtEl>
                                          <p:spTgt spid="39"/>
                                        </p:tgtEl>
                                        <p:attrNameLst>
                                          <p:attrName>fill.type</p:attrName>
                                        </p:attrNameLst>
                                      </p:cBhvr>
                                      <p:to>
                                        <p:strVal val="solid"/>
                                      </p:to>
                                    </p:set>
                                    <p:set>
                                      <p:cBhvr>
                                        <p:cTn id="12" dur="500" fill="hold"/>
                                        <p:tgtEl>
                                          <p:spTgt spid="39"/>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7" presetClass="emph" presetSubtype="2" fill="hold" nodeType="clickEffect">
                                  <p:stCondLst>
                                    <p:cond delay="0"/>
                                  </p:stCondLst>
                                  <p:childTnLst>
                                    <p:animClr clrSpc="rgb" dir="cw">
                                      <p:cBhvr>
                                        <p:cTn id="16" dur="500" fill="hold"/>
                                        <p:tgtEl>
                                          <p:spTgt spid="36"/>
                                        </p:tgtEl>
                                        <p:attrNameLst>
                                          <p:attrName>stroke.color</p:attrName>
                                        </p:attrNameLst>
                                      </p:cBhvr>
                                      <p:to>
                                        <a:schemeClr val="accent2"/>
                                      </p:to>
                                    </p:animClr>
                                    <p:set>
                                      <p:cBhvr>
                                        <p:cTn id="17" dur="500" fill="hold"/>
                                        <p:tgtEl>
                                          <p:spTgt spid="36"/>
                                        </p:tgtEl>
                                        <p:attrNameLst>
                                          <p:attrName>stroke.on</p:attrName>
                                        </p:attrNameLst>
                                      </p:cBhvr>
                                      <p:to>
                                        <p:strVal val="true"/>
                                      </p:to>
                                    </p:set>
                                  </p:childTnLst>
                                </p:cTn>
                              </p:par>
                              <p:par>
                                <p:cTn id="18" presetID="7" presetClass="emph" presetSubtype="2" fill="hold" nodeType="withEffect">
                                  <p:stCondLst>
                                    <p:cond delay="0"/>
                                  </p:stCondLst>
                                  <p:childTnLst>
                                    <p:animClr clrSpc="rgb" dir="cw">
                                      <p:cBhvr>
                                        <p:cTn id="19" dur="500" fill="hold"/>
                                        <p:tgtEl>
                                          <p:spTgt spid="41"/>
                                        </p:tgtEl>
                                        <p:attrNameLst>
                                          <p:attrName>stroke.color</p:attrName>
                                        </p:attrNameLst>
                                      </p:cBhvr>
                                      <p:to>
                                        <a:schemeClr val="accent2"/>
                                      </p:to>
                                    </p:animClr>
                                    <p:set>
                                      <p:cBhvr>
                                        <p:cTn id="20" dur="500" fill="hold"/>
                                        <p:tgtEl>
                                          <p:spTgt spid="41"/>
                                        </p:tgtEl>
                                        <p:attrNameLst>
                                          <p:attrName>stroke.on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500" fill="hold"/>
                                        <p:tgtEl>
                                          <p:spTgt spid="32"/>
                                        </p:tgtEl>
                                        <p:attrNameLst>
                                          <p:attrName>fillcolor</p:attrName>
                                        </p:attrNameLst>
                                      </p:cBhvr>
                                      <p:to>
                                        <a:schemeClr val="accent2"/>
                                      </p:to>
                                    </p:animClr>
                                    <p:set>
                                      <p:cBhvr>
                                        <p:cTn id="25" dur="500" fill="hold"/>
                                        <p:tgtEl>
                                          <p:spTgt spid="32"/>
                                        </p:tgtEl>
                                        <p:attrNameLst>
                                          <p:attrName>fill.type</p:attrName>
                                        </p:attrNameLst>
                                      </p:cBhvr>
                                      <p:to>
                                        <p:strVal val="solid"/>
                                      </p:to>
                                    </p:set>
                                    <p:set>
                                      <p:cBhvr>
                                        <p:cTn id="26" dur="500" fill="hold"/>
                                        <p:tgtEl>
                                          <p:spTgt spid="32"/>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38"/>
                                        </p:tgtEl>
                                        <p:attrNameLst>
                                          <p:attrName>fillcolor</p:attrName>
                                        </p:attrNameLst>
                                      </p:cBhvr>
                                      <p:to>
                                        <a:schemeClr val="accent2"/>
                                      </p:to>
                                    </p:animClr>
                                    <p:set>
                                      <p:cBhvr>
                                        <p:cTn id="29" dur="500" fill="hold"/>
                                        <p:tgtEl>
                                          <p:spTgt spid="38"/>
                                        </p:tgtEl>
                                        <p:attrNameLst>
                                          <p:attrName>fill.type</p:attrName>
                                        </p:attrNameLst>
                                      </p:cBhvr>
                                      <p:to>
                                        <p:strVal val="solid"/>
                                      </p:to>
                                    </p:set>
                                    <p:set>
                                      <p:cBhvr>
                                        <p:cTn id="30" dur="500" fill="hold"/>
                                        <p:tgtEl>
                                          <p:spTgt spid="38"/>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37"/>
                                        </p:tgtEl>
                                        <p:attrNameLst>
                                          <p:attrName>stroke.color</p:attrName>
                                        </p:attrNameLst>
                                      </p:cBhvr>
                                      <p:to>
                                        <a:schemeClr val="accent2"/>
                                      </p:to>
                                    </p:animClr>
                                    <p:set>
                                      <p:cBhvr>
                                        <p:cTn id="35" dur="500" fill="hold"/>
                                        <p:tgtEl>
                                          <p:spTgt spid="37"/>
                                        </p:tgtEl>
                                        <p:attrNameLst>
                                          <p:attrName>stroke.on</p:attrName>
                                        </p:attrNameLst>
                                      </p:cBhvr>
                                      <p:to>
                                        <p:strVal val="true"/>
                                      </p:to>
                                    </p:set>
                                  </p:childTnLst>
                                </p:cTn>
                              </p:par>
                              <p:par>
                                <p:cTn id="36" presetID="7" presetClass="emph" presetSubtype="2" fill="hold" nodeType="withEffect">
                                  <p:stCondLst>
                                    <p:cond delay="0"/>
                                  </p:stCondLst>
                                  <p:childTnLst>
                                    <p:animClr clrSpc="rgb" dir="cw">
                                      <p:cBhvr>
                                        <p:cTn id="37" dur="500" fill="hold"/>
                                        <p:tgtEl>
                                          <p:spTgt spid="42"/>
                                        </p:tgtEl>
                                        <p:attrNameLst>
                                          <p:attrName>stroke.color</p:attrName>
                                        </p:attrNameLst>
                                      </p:cBhvr>
                                      <p:to>
                                        <a:schemeClr val="accent2"/>
                                      </p:to>
                                    </p:animClr>
                                    <p:set>
                                      <p:cBhvr>
                                        <p:cTn id="38" dur="500" fill="hold"/>
                                        <p:tgtEl>
                                          <p:spTgt spid="42"/>
                                        </p:tgtEl>
                                        <p:attrNameLst>
                                          <p:attrName>stroke.on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500" fill="hold"/>
                                        <p:tgtEl>
                                          <p:spTgt spid="35"/>
                                        </p:tgtEl>
                                        <p:attrNameLst>
                                          <p:attrName>fillcolor</p:attrName>
                                        </p:attrNameLst>
                                      </p:cBhvr>
                                      <p:to>
                                        <a:schemeClr val="accent2"/>
                                      </p:to>
                                    </p:animClr>
                                    <p:set>
                                      <p:cBhvr>
                                        <p:cTn id="43" dur="500" fill="hold"/>
                                        <p:tgtEl>
                                          <p:spTgt spid="35"/>
                                        </p:tgtEl>
                                        <p:attrNameLst>
                                          <p:attrName>fill.type</p:attrName>
                                        </p:attrNameLst>
                                      </p:cBhvr>
                                      <p:to>
                                        <p:strVal val="solid"/>
                                      </p:to>
                                    </p:set>
                                    <p:set>
                                      <p:cBhvr>
                                        <p:cTn id="44" dur="500" fill="hold"/>
                                        <p:tgtEl>
                                          <p:spTgt spid="3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500" fill="hold"/>
                                        <p:tgtEl>
                                          <p:spTgt spid="40"/>
                                        </p:tgtEl>
                                        <p:attrNameLst>
                                          <p:attrName>fillcolor</p:attrName>
                                        </p:attrNameLst>
                                      </p:cBhvr>
                                      <p:to>
                                        <a:schemeClr val="accent2"/>
                                      </p:to>
                                    </p:animClr>
                                    <p:set>
                                      <p:cBhvr>
                                        <p:cTn id="47" dur="500" fill="hold"/>
                                        <p:tgtEl>
                                          <p:spTgt spid="40"/>
                                        </p:tgtEl>
                                        <p:attrNameLst>
                                          <p:attrName>fill.type</p:attrName>
                                        </p:attrNameLst>
                                      </p:cBhvr>
                                      <p:to>
                                        <p:strVal val="solid"/>
                                      </p:to>
                                    </p:set>
                                    <p:set>
                                      <p:cBhvr>
                                        <p:cTn id="48" dur="500" fill="hold"/>
                                        <p:tgtEl>
                                          <p:spTgt spid="40"/>
                                        </p:tgtEl>
                                        <p:attrNameLst>
                                          <p:attrName>fill.on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80"/>
                                        </p:tgtEl>
                                        <p:attrNameLst>
                                          <p:attrName>style.visibility</p:attrName>
                                        </p:attrNameLst>
                                      </p:cBhvr>
                                      <p:to>
                                        <p:strVal val="visible"/>
                                      </p:to>
                                    </p:set>
                                    <p:animEffect transition="in" filter="blinds(horizontal)">
                                      <p:cBhvr>
                                        <p:cTn id="53"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灯片编号占位符 3">
            <a:extLst>
              <a:ext uri="{FF2B5EF4-FFF2-40B4-BE49-F238E27FC236}">
                <a16:creationId xmlns:a16="http://schemas.microsoft.com/office/drawing/2014/main" id="{24EDA979-F232-3740-9BA1-9FEFBA4BB51C}"/>
              </a:ext>
            </a:extLst>
          </p:cNvPr>
          <p:cNvSpPr txBox="1">
            <a:spLocks/>
          </p:cNvSpPr>
          <p:nvPr/>
        </p:nvSpPr>
        <p:spPr>
          <a:xfrm>
            <a:off x="6457950" y="476726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E101AF-BE8C-4B61-819C-BCEAA692FBCC}" type="slidenum">
              <a:rPr lang="zh-CN" altLang="en-US" sz="900"/>
              <a:pPr/>
              <a:t>24</a:t>
            </a:fld>
            <a:endParaRPr lang="zh-CN" altLang="en-US" sz="900"/>
          </a:p>
        </p:txBody>
      </p:sp>
      <mc:AlternateContent xmlns:mc="http://schemas.openxmlformats.org/markup-compatibility/2006" xmlns:a14="http://schemas.microsoft.com/office/drawing/2010/main">
        <mc:Choice Requires="a14">
          <p:sp>
            <p:nvSpPr>
              <p:cNvPr id="43" name="内容占位符 2">
                <a:extLst>
                  <a:ext uri="{FF2B5EF4-FFF2-40B4-BE49-F238E27FC236}">
                    <a16:creationId xmlns:a16="http://schemas.microsoft.com/office/drawing/2014/main" id="{FE0BB975-09DD-9747-B571-98698CD9C524}"/>
                  </a:ext>
                </a:extLst>
              </p:cNvPr>
              <p:cNvSpPr>
                <a:spLocks noGrp="1"/>
              </p:cNvSpPr>
              <p:nvPr>
                <p:ph idx="1"/>
              </p:nvPr>
            </p:nvSpPr>
            <p:spPr>
              <a:xfrm>
                <a:off x="267892" y="1033384"/>
                <a:ext cx="8014447" cy="3394472"/>
              </a:xfrm>
            </p:spPr>
            <p:txBody>
              <a:bodyPr>
                <a:normAutofit/>
              </a:bodyPr>
              <a:lstStyle/>
              <a:p>
                <a:r>
                  <a:rPr lang="en-US" altLang="zh-CN" sz="1875"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𝑠</m:t>
                    </m:r>
                  </m:oMath>
                </a14:m>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to be an intermediate state. Actually,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𝑠</m:t>
                    </m:r>
                  </m:oMath>
                </a14:m>
                <a:r>
                  <a:rPr lang="en-US" altLang="zh-CN" sz="1875" dirty="0">
                    <a:latin typeface="Times New Roman" panose="02020603050405020304" pitchFamily="18" charset="0"/>
                    <a:cs typeface="Times New Roman" panose="02020603050405020304" pitchFamily="18" charset="0"/>
                  </a:rPr>
                  <a:t> denotes a partial mapping from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𝑄</m:t>
                    </m:r>
                  </m:oMath>
                </a14:m>
                <a:r>
                  <a:rPr lang="en-US" altLang="zh-CN" sz="1875" dirty="0">
                    <a:latin typeface="Times New Roman" panose="02020603050405020304" pitchFamily="18" charset="0"/>
                    <a:cs typeface="Times New Roman" panose="02020603050405020304" pitchFamily="18" charset="0"/>
                  </a:rPr>
                  <a:t> to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𝐺</m:t>
                    </m:r>
                  </m:oMath>
                </a14:m>
                <a:r>
                  <a:rPr lang="en-US" altLang="zh-CN" sz="1875" dirty="0">
                    <a:latin typeface="Times New Roman" panose="02020603050405020304" pitchFamily="18" charset="0"/>
                    <a:cs typeface="Times New Roman" panose="02020603050405020304" pitchFamily="18" charset="0"/>
                  </a:rPr>
                  <a:t>, namely, a mapping from a subgraph of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𝑄</m:t>
                    </m:r>
                  </m:oMath>
                </a14:m>
                <a:r>
                  <a:rPr lang="en-US" altLang="zh-CN" sz="1875" dirty="0">
                    <a:latin typeface="Times New Roman" panose="02020603050405020304" pitchFamily="18" charset="0"/>
                    <a:cs typeface="Times New Roman" panose="02020603050405020304" pitchFamily="18" charset="0"/>
                  </a:rPr>
                  <a:t> to a subgraph of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𝐺</m:t>
                    </m:r>
                  </m:oMath>
                </a14:m>
                <a:r>
                  <a:rPr lang="en-US" altLang="zh-CN" sz="1875" dirty="0">
                    <a:latin typeface="Times New Roman" panose="02020603050405020304" pitchFamily="18" charset="0"/>
                    <a:cs typeface="Times New Roman" panose="02020603050405020304" pitchFamily="18" charset="0"/>
                  </a:rPr>
                  <a:t>.  These two subgraphs are denoted as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𝑄</m:t>
                    </m:r>
                  </m:oMath>
                </a14:m>
                <a:r>
                  <a:rPr lang="en-US" altLang="zh-CN" sz="1875"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𝑠</m:t>
                    </m:r>
                  </m:oMath>
                </a14:m>
                <a:r>
                  <a:rPr lang="en-US" altLang="zh-CN" sz="1875" dirty="0">
                    <a:latin typeface="Times New Roman" panose="02020603050405020304" pitchFamily="18" charset="0"/>
                    <a:cs typeface="Times New Roman" panose="02020603050405020304" pitchFamily="18" charset="0"/>
                  </a:rPr>
                  <a:t>) and</a:t>
                </a:r>
                <a14:m>
                  <m:oMath xmlns:m="http://schemas.openxmlformats.org/officeDocument/2006/math">
                    <m:r>
                      <a:rPr lang="zh-CN" altLang="en-US" sz="1875">
                        <a:latin typeface="Cambria Math" panose="02040503050406030204" pitchFamily="18" charset="0"/>
                        <a:cs typeface="Times New Roman" panose="02020603050405020304" pitchFamily="18" charset="0"/>
                      </a:rPr>
                      <m:t> </m:t>
                    </m:r>
                    <m:r>
                      <a:rPr lang="en-US" altLang="zh-CN" sz="1875" i="1">
                        <a:latin typeface="Cambria Math" panose="02040503050406030204" pitchFamily="18" charset="0"/>
                        <a:cs typeface="Times New Roman" panose="02020603050405020304" pitchFamily="18" charset="0"/>
                      </a:rPr>
                      <m:t>𝐺</m:t>
                    </m:r>
                    <m:r>
                      <a:rPr lang="en-US" altLang="zh-CN" sz="1875" i="1">
                        <a:latin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cs typeface="Times New Roman" panose="02020603050405020304" pitchFamily="18" charset="0"/>
                      </a:rPr>
                      <m:t>𝑠</m:t>
                    </m:r>
                    <m:r>
                      <a:rPr lang="en-US" altLang="zh-CN" sz="1875" i="1">
                        <a:latin typeface="Cambria Math" panose="02040503050406030204" pitchFamily="18" charset="0"/>
                        <a:cs typeface="Times New Roman" panose="02020603050405020304" pitchFamily="18" charset="0"/>
                      </a:rPr>
                      <m:t>)</m:t>
                    </m:r>
                  </m:oMath>
                </a14:m>
                <a:r>
                  <a:rPr lang="en-US" altLang="zh-CN" sz="1875" dirty="0">
                    <a:latin typeface="Times New Roman" panose="02020603050405020304" pitchFamily="18" charset="0"/>
                    <a:cs typeface="Times New Roman" panose="02020603050405020304" pitchFamily="18" charset="0"/>
                  </a:rPr>
                  <a:t>, respectively.  </a:t>
                </a:r>
              </a:p>
              <a:p>
                <a:pPr eaLnBrk="1" hangingPunct="1"/>
                <a:endParaRPr lang="en-US" altLang="zh-CN" sz="1875" dirty="0">
                  <a:latin typeface="Times New Roman" panose="02020603050405020304" pitchFamily="18" charset="0"/>
                  <a:cs typeface="Times New Roman" panose="02020603050405020304" pitchFamily="18" charset="0"/>
                </a:endParaRPr>
              </a:p>
              <a:p>
                <a:r>
                  <a:rPr lang="en-US" altLang="zh-CN" sz="1875" dirty="0">
                    <a:latin typeface="Times New Roman" panose="02020603050405020304" pitchFamily="18" charset="0"/>
                    <a:cs typeface="Times New Roman" panose="02020603050405020304" pitchFamily="18" charset="0"/>
                  </a:rPr>
                  <a:t>All neighbor vertices to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𝑄</m:t>
                    </m:r>
                  </m:oMath>
                </a14:m>
                <a:r>
                  <a:rPr lang="en-US" altLang="zh-CN" sz="1875"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𝑠</m:t>
                    </m:r>
                  </m:oMath>
                </a14:m>
                <a:r>
                  <a:rPr lang="en-US" altLang="zh-CN" sz="1875" dirty="0">
                    <a:latin typeface="Times New Roman" panose="02020603050405020304" pitchFamily="18" charset="0"/>
                    <a:cs typeface="Times New Roman" panose="02020603050405020304" pitchFamily="18" charset="0"/>
                  </a:rPr>
                  <a:t>) in graph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𝑄</m:t>
                    </m:r>
                    <m:r>
                      <a:rPr lang="zh-CN" altLang="en-US" sz="1875">
                        <a:latin typeface="Cambria Math" panose="02040503050406030204" pitchFamily="18" charset="0"/>
                        <a:cs typeface="Times New Roman" panose="02020603050405020304" pitchFamily="18" charset="0"/>
                      </a:rPr>
                      <m:t> </m:t>
                    </m:r>
                  </m:oMath>
                </a14:m>
                <a:r>
                  <a:rPr lang="en-US" altLang="zh-CN" sz="1875" dirty="0">
                    <a:latin typeface="Times New Roman" panose="02020603050405020304" pitchFamily="18" charset="0"/>
                    <a:cs typeface="Times New Roman" panose="02020603050405020304" pitchFamily="18" charset="0"/>
                  </a:rPr>
                  <a:t>are denoted as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𝑁𝑄</m:t>
                    </m:r>
                  </m:oMath>
                </a14:m>
                <a:r>
                  <a:rPr lang="en-US" altLang="zh-CN" sz="1875"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𝑠</m:t>
                    </m:r>
                  </m:oMath>
                </a14:m>
                <a:r>
                  <a:rPr lang="en-US" altLang="zh-CN" sz="1875" dirty="0">
                    <a:latin typeface="Times New Roman" panose="02020603050405020304" pitchFamily="18" charset="0"/>
                    <a:cs typeface="Times New Roman" panose="02020603050405020304" pitchFamily="18" charset="0"/>
                  </a:rPr>
                  <a:t>) , and all neighbor vertices to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𝐺</m:t>
                    </m:r>
                  </m:oMath>
                </a14:m>
                <a:r>
                  <a:rPr lang="en-US" altLang="zh-CN" sz="1875"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𝑠</m:t>
                    </m:r>
                  </m:oMath>
                </a14:m>
                <a:r>
                  <a:rPr lang="en-US" altLang="zh-CN" sz="1875" dirty="0">
                    <a:latin typeface="Times New Roman" panose="02020603050405020304" pitchFamily="18" charset="0"/>
                    <a:cs typeface="Times New Roman" panose="02020603050405020304" pitchFamily="18" charset="0"/>
                  </a:rPr>
                  <a:t>) in graph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𝐺</m:t>
                    </m:r>
                    <m:r>
                      <a:rPr lang="zh-CN" altLang="en-US" sz="1875">
                        <a:latin typeface="Cambria Math" panose="02040503050406030204" pitchFamily="18" charset="0"/>
                        <a:cs typeface="Times New Roman" panose="02020603050405020304" pitchFamily="18" charset="0"/>
                      </a:rPr>
                      <m:t> </m:t>
                    </m:r>
                  </m:oMath>
                </a14:m>
                <a:r>
                  <a:rPr lang="en-US" altLang="zh-CN" sz="1875" dirty="0">
                    <a:latin typeface="Times New Roman" panose="02020603050405020304" pitchFamily="18" charset="0"/>
                    <a:cs typeface="Times New Roman" panose="02020603050405020304" pitchFamily="18" charset="0"/>
                  </a:rPr>
                  <a:t>are denoted as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𝑁𝐺</m:t>
                    </m:r>
                  </m:oMath>
                </a14:m>
                <a:r>
                  <a:rPr lang="en-US" altLang="zh-CN" sz="1875"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𝑠</m:t>
                    </m:r>
                  </m:oMath>
                </a14:m>
                <a:r>
                  <a:rPr lang="en-US" altLang="zh-CN" sz="1875" dirty="0">
                    <a:latin typeface="Times New Roman" panose="02020603050405020304" pitchFamily="18" charset="0"/>
                    <a:cs typeface="Times New Roman" panose="02020603050405020304" pitchFamily="18" charset="0"/>
                  </a:rPr>
                  <a:t>). </a:t>
                </a:r>
                <a:r>
                  <a:rPr lang="en-US" altLang="zh-CN" sz="1875" dirty="0">
                    <a:solidFill>
                      <a:srgbClr val="FF0000"/>
                    </a:solidFill>
                    <a:latin typeface="Times New Roman" panose="02020603050405020304" pitchFamily="18" charset="0"/>
                    <a:cs typeface="Times New Roman" panose="02020603050405020304" pitchFamily="18" charset="0"/>
                  </a:rPr>
                  <a:t>Candidate pair sets </a:t>
                </a:r>
                <a:r>
                  <a:rPr lang="en-US" altLang="zh-CN" sz="1875" dirty="0">
                    <a:latin typeface="Times New Roman" panose="02020603050405020304" pitchFamily="18" charset="0"/>
                    <a:cs typeface="Times New Roman" panose="02020603050405020304" pitchFamily="18" charset="0"/>
                  </a:rPr>
                  <a:t>are a subset of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𝑁𝑄</m:t>
                    </m:r>
                    <m:d>
                      <m:dPr>
                        <m:ctrlPr>
                          <a:rPr lang="en-US" altLang="zh-CN" sz="1875" i="1">
                            <a:latin typeface="Cambria Math" panose="02040503050406030204" pitchFamily="18" charset="0"/>
                            <a:cs typeface="Times New Roman" panose="02020603050405020304" pitchFamily="18" charset="0"/>
                          </a:rPr>
                        </m:ctrlPr>
                      </m:dPr>
                      <m:e>
                        <m:r>
                          <m:rPr>
                            <m:sty m:val="p"/>
                          </m:rPr>
                          <a:rPr lang="en-US" altLang="zh-CN" sz="1875">
                            <a:latin typeface="Cambria Math" panose="02040503050406030204" pitchFamily="18" charset="0"/>
                            <a:cs typeface="Times New Roman" panose="02020603050405020304" pitchFamily="18" charset="0"/>
                          </a:rPr>
                          <m:t>s</m:t>
                        </m:r>
                      </m:e>
                    </m:d>
                    <m:r>
                      <a:rPr lang="en-US" altLang="zh-CN" sz="1875" i="1">
                        <a:latin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cs typeface="Times New Roman" panose="02020603050405020304" pitchFamily="18" charset="0"/>
                      </a:rPr>
                      <m:t>𝑁𝐺</m:t>
                    </m:r>
                    <m:r>
                      <a:rPr lang="en-US" altLang="zh-CN" sz="1875" i="1">
                        <a:latin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cs typeface="Times New Roman" panose="02020603050405020304" pitchFamily="18" charset="0"/>
                      </a:rPr>
                      <m:t>𝑠</m:t>
                    </m:r>
                    <m:r>
                      <a:rPr lang="en-US" altLang="zh-CN" sz="1875" i="1">
                        <a:latin typeface="Cambria Math" panose="02040503050406030204" pitchFamily="18" charset="0"/>
                        <a:cs typeface="Times New Roman" panose="02020603050405020304" pitchFamily="18" charset="0"/>
                      </a:rPr>
                      <m:t>)</m:t>
                    </m:r>
                  </m:oMath>
                </a14:m>
                <a:r>
                  <a:rPr lang="en-US" altLang="zh-CN" sz="1875" dirty="0">
                    <a:latin typeface="Times New Roman" panose="02020603050405020304" pitchFamily="18" charset="0"/>
                    <a:cs typeface="Times New Roman" panose="02020603050405020304" pitchFamily="18" charset="0"/>
                  </a:rPr>
                  <a:t>. </a:t>
                </a:r>
              </a:p>
              <a:p>
                <a:pPr>
                  <a:buNone/>
                </a:pPr>
                <a:r>
                  <a:rPr lang="en-US" altLang="zh-CN" sz="1875" dirty="0">
                    <a:latin typeface="Times New Roman" panose="02020603050405020304" pitchFamily="18" charset="0"/>
                    <a:cs typeface="Times New Roman" panose="02020603050405020304" pitchFamily="18" charset="0"/>
                  </a:rPr>
                  <a:t>     Assume that a pair </a:t>
                </a:r>
                <a14:m>
                  <m:oMath xmlns:m="http://schemas.openxmlformats.org/officeDocument/2006/math">
                    <m:d>
                      <m:dPr>
                        <m:ctrlPr>
                          <a:rPr lang="en-US" altLang="zh-CN" sz="1875" i="1">
                            <a:latin typeface="Cambria Math" panose="02040503050406030204" pitchFamily="18" charset="0"/>
                            <a:cs typeface="Times New Roman" panose="02020603050405020304" pitchFamily="18" charset="0"/>
                          </a:rPr>
                        </m:ctrlPr>
                      </m:dPr>
                      <m:e>
                        <m:r>
                          <m:rPr>
                            <m:sty m:val="p"/>
                          </m:rPr>
                          <a:rPr lang="en-US" altLang="zh-CN" sz="1875">
                            <a:latin typeface="Cambria Math" panose="02040503050406030204" pitchFamily="18" charset="0"/>
                            <a:cs typeface="Times New Roman" panose="02020603050405020304" pitchFamily="18" charset="0"/>
                          </a:rPr>
                          <m:t>n</m:t>
                        </m:r>
                        <m:r>
                          <a:rPr lang="en-US" altLang="zh-CN" sz="1875">
                            <a:latin typeface="Cambria Math" panose="02040503050406030204" pitchFamily="18" charset="0"/>
                            <a:cs typeface="Times New Roman" panose="02020603050405020304" pitchFamily="18" charset="0"/>
                          </a:rPr>
                          <m:t>,</m:t>
                        </m:r>
                        <m:r>
                          <m:rPr>
                            <m:sty m:val="p"/>
                          </m:rPr>
                          <a:rPr lang="en-US" altLang="zh-CN" sz="1875">
                            <a:latin typeface="Cambria Math" panose="02040503050406030204" pitchFamily="18" charset="0"/>
                            <a:cs typeface="Times New Roman" panose="02020603050405020304" pitchFamily="18" charset="0"/>
                          </a:rPr>
                          <m:t>m</m:t>
                        </m:r>
                      </m:e>
                    </m:d>
                    <m:r>
                      <a:rPr lang="en-US" altLang="zh-CN" sz="1875" i="1">
                        <a:latin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cs typeface="Times New Roman" panose="02020603050405020304" pitchFamily="18" charset="0"/>
                      </a:rPr>
                      <m:t>𝑁𝑄</m:t>
                    </m:r>
                    <m:d>
                      <m:dPr>
                        <m:ctrlPr>
                          <a:rPr lang="en-US" altLang="zh-CN" sz="1875" i="1">
                            <a:latin typeface="Cambria Math" panose="02040503050406030204" pitchFamily="18" charset="0"/>
                            <a:cs typeface="Times New Roman" panose="02020603050405020304" pitchFamily="18" charset="0"/>
                          </a:rPr>
                        </m:ctrlPr>
                      </m:dPr>
                      <m:e>
                        <m:r>
                          <m:rPr>
                            <m:sty m:val="p"/>
                          </m:rPr>
                          <a:rPr lang="en-US" altLang="zh-CN" sz="1875">
                            <a:latin typeface="Cambria Math" panose="02040503050406030204" pitchFamily="18" charset="0"/>
                            <a:cs typeface="Times New Roman" panose="02020603050405020304" pitchFamily="18" charset="0"/>
                          </a:rPr>
                          <m:t>s</m:t>
                        </m:r>
                      </m:e>
                    </m:d>
                    <m:r>
                      <a:rPr lang="en-US" altLang="zh-CN" sz="1875" i="1">
                        <a:latin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cs typeface="Times New Roman" panose="02020603050405020304" pitchFamily="18" charset="0"/>
                      </a:rPr>
                      <m:t>𝑁𝐺</m:t>
                    </m:r>
                    <m:r>
                      <a:rPr lang="en-US" altLang="zh-CN" sz="1875" i="1">
                        <a:latin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cs typeface="Times New Roman" panose="02020603050405020304" pitchFamily="18" charset="0"/>
                      </a:rPr>
                      <m:t>𝑠</m:t>
                    </m:r>
                    <m:r>
                      <a:rPr lang="en-US" altLang="zh-CN" sz="1875" i="1">
                        <a:latin typeface="Cambria Math" panose="02040503050406030204" pitchFamily="18" charset="0"/>
                        <a:cs typeface="Times New Roman" panose="02020603050405020304" pitchFamily="18" charset="0"/>
                      </a:rPr>
                      <m:t>)</m:t>
                    </m:r>
                  </m:oMath>
                </a14:m>
                <a:r>
                  <a:rPr lang="en-US" altLang="zh-CN" sz="1875" dirty="0">
                    <a:latin typeface="Times New Roman" panose="02020603050405020304" pitchFamily="18" charset="0"/>
                    <a:cs typeface="Times New Roman" panose="02020603050405020304" pitchFamily="18" charset="0"/>
                  </a:rPr>
                  <a:t>. </a:t>
                </a:r>
              </a:p>
              <a:p>
                <a:pPr eaLnBrk="1" hangingPunct="1">
                  <a:buFont typeface="Arial" panose="020B0604020202020204" pitchFamily="34" charset="0"/>
                  <a:buNone/>
                </a:pPr>
                <a:r>
                  <a:rPr lang="en-US" altLang="zh-CN" sz="1875" dirty="0">
                    <a:latin typeface="Times New Roman" panose="02020603050405020304" pitchFamily="18" charset="0"/>
                    <a:cs typeface="Times New Roman" panose="02020603050405020304" pitchFamily="18" charset="0"/>
                  </a:rPr>
                  <a:t>     </a:t>
                </a:r>
              </a:p>
              <a:p>
                <a:pPr eaLnBrk="1" hangingPunct="1"/>
                <a:endParaRPr lang="zh-CN" altLang="en-US" sz="1875" dirty="0">
                  <a:latin typeface="Times New Roman" panose="02020603050405020304" pitchFamily="18" charset="0"/>
                  <a:cs typeface="Times New Roman" panose="02020603050405020304" pitchFamily="18" charset="0"/>
                </a:endParaRPr>
              </a:p>
            </p:txBody>
          </p:sp>
        </mc:Choice>
        <mc:Fallback xmlns="">
          <p:sp>
            <p:nvSpPr>
              <p:cNvPr id="43" name="内容占位符 2">
                <a:extLst>
                  <a:ext uri="{FF2B5EF4-FFF2-40B4-BE49-F238E27FC236}">
                    <a16:creationId xmlns:a16="http://schemas.microsoft.com/office/drawing/2014/main" id="{FE0BB975-09DD-9747-B571-98698CD9C524}"/>
                  </a:ext>
                </a:extLst>
              </p:cNvPr>
              <p:cNvSpPr>
                <a:spLocks noGrp="1" noRot="1" noChangeAspect="1" noMove="1" noResize="1" noEditPoints="1" noAdjustHandles="1" noChangeArrowheads="1" noChangeShapeType="1" noTextEdit="1"/>
              </p:cNvSpPr>
              <p:nvPr>
                <p:ph idx="1"/>
              </p:nvPr>
            </p:nvSpPr>
            <p:spPr>
              <a:xfrm>
                <a:off x="267892" y="1033384"/>
                <a:ext cx="8014447" cy="3394472"/>
              </a:xfrm>
              <a:blipFill>
                <a:blip r:embed="rId2"/>
                <a:stretch>
                  <a:fillRect l="-633" t="-1866"/>
                </a:stretch>
              </a:blipFill>
            </p:spPr>
            <p:txBody>
              <a:bodyPr/>
              <a:lstStyle/>
              <a:p>
                <a:r>
                  <a:rPr lang="zh-CN" altLang="en-US">
                    <a:noFill/>
                  </a:rPr>
                  <a:t> </a:t>
                </a:r>
              </a:p>
            </p:txBody>
          </p:sp>
        </mc:Fallback>
      </mc:AlternateContent>
      <p:sp>
        <p:nvSpPr>
          <p:cNvPr id="8" name="标题 1">
            <a:extLst>
              <a:ext uri="{FF2B5EF4-FFF2-40B4-BE49-F238E27FC236}">
                <a16:creationId xmlns:a16="http://schemas.microsoft.com/office/drawing/2014/main" id="{3C03BD21-3030-C347-942F-E6712436B30E}"/>
              </a:ext>
            </a:extLst>
          </p:cNvPr>
          <p:cNvSpPr>
            <a:spLocks noGrp="1"/>
          </p:cNvSpPr>
          <p:nvPr>
            <p:ph type="title"/>
          </p:nvPr>
        </p:nvSpPr>
        <p:spPr>
          <a:xfrm>
            <a:off x="267892" y="-15981"/>
            <a:ext cx="7886700" cy="994172"/>
          </a:xfrm>
        </p:spPr>
        <p:txBody>
          <a:bodyPr>
            <a:normAutofit/>
          </a:bodyPr>
          <a:lstStyle/>
          <a:p>
            <a:r>
              <a:rPr kumimoji="1" lang="en-US" altLang="zh-CN" dirty="0">
                <a:latin typeface="Times New Roman" panose="02020603050405020304" pitchFamily="18" charset="0"/>
                <a:cs typeface="Times New Roman" panose="02020603050405020304" pitchFamily="18" charset="0"/>
              </a:rPr>
              <a:t>VF2</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Algorithm</a:t>
            </a:r>
            <a:endParaRPr kumimoji="1" lang="zh-CN" altLang="en-US" dirty="0">
              <a:latin typeface="+mn-ea"/>
            </a:endParaRPr>
          </a:p>
        </p:txBody>
      </p:sp>
      <p:cxnSp>
        <p:nvCxnSpPr>
          <p:cNvPr id="10" name="直线连接符 9">
            <a:extLst>
              <a:ext uri="{FF2B5EF4-FFF2-40B4-BE49-F238E27FC236}">
                <a16:creationId xmlns:a16="http://schemas.microsoft.com/office/drawing/2014/main" id="{171C6E48-F22F-2D4D-A1F3-1880A915318E}"/>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FE10F8C8-FA66-EE46-A6C4-E49AD7950E7C}"/>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1922352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灯片编号占位符 3">
            <a:extLst>
              <a:ext uri="{FF2B5EF4-FFF2-40B4-BE49-F238E27FC236}">
                <a16:creationId xmlns:a16="http://schemas.microsoft.com/office/drawing/2014/main" id="{24EDA979-F232-3740-9BA1-9FEFBA4BB51C}"/>
              </a:ext>
            </a:extLst>
          </p:cNvPr>
          <p:cNvSpPr txBox="1">
            <a:spLocks/>
          </p:cNvSpPr>
          <p:nvPr/>
        </p:nvSpPr>
        <p:spPr>
          <a:xfrm>
            <a:off x="6457950" y="476726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E101AF-BE8C-4B61-819C-BCEAA692FBCC}" type="slidenum">
              <a:rPr lang="zh-CN" altLang="en-US" sz="900"/>
              <a:pPr/>
              <a:t>25</a:t>
            </a:fld>
            <a:endParaRPr lang="zh-CN" altLang="en-US" sz="900"/>
          </a:p>
        </p:txBody>
      </p:sp>
      <p:sp>
        <p:nvSpPr>
          <p:cNvPr id="8" name="椭圆 7">
            <a:extLst>
              <a:ext uri="{FF2B5EF4-FFF2-40B4-BE49-F238E27FC236}">
                <a16:creationId xmlns:a16="http://schemas.microsoft.com/office/drawing/2014/main" id="{038BFDC9-06D3-034F-82FE-11CC31ED28C8}"/>
              </a:ext>
            </a:extLst>
          </p:cNvPr>
          <p:cNvSpPr/>
          <p:nvPr/>
        </p:nvSpPr>
        <p:spPr>
          <a:xfrm>
            <a:off x="841025" y="1649713"/>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10" name="椭圆 9">
            <a:extLst>
              <a:ext uri="{FF2B5EF4-FFF2-40B4-BE49-F238E27FC236}">
                <a16:creationId xmlns:a16="http://schemas.microsoft.com/office/drawing/2014/main" id="{93DF5BCB-F4FC-6545-92B9-677D7E5D62C3}"/>
              </a:ext>
            </a:extLst>
          </p:cNvPr>
          <p:cNvSpPr/>
          <p:nvPr/>
        </p:nvSpPr>
        <p:spPr>
          <a:xfrm>
            <a:off x="463596" y="2405760"/>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11" name="椭圆 10">
            <a:extLst>
              <a:ext uri="{FF2B5EF4-FFF2-40B4-BE49-F238E27FC236}">
                <a16:creationId xmlns:a16="http://schemas.microsoft.com/office/drawing/2014/main" id="{BB39FEB2-DEC3-6F44-92A5-96D6E2AD9DFE}"/>
              </a:ext>
            </a:extLst>
          </p:cNvPr>
          <p:cNvSpPr/>
          <p:nvPr/>
        </p:nvSpPr>
        <p:spPr>
          <a:xfrm>
            <a:off x="1219643" y="2405760"/>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12" name="直接连接符 7">
            <a:extLst>
              <a:ext uri="{FF2B5EF4-FFF2-40B4-BE49-F238E27FC236}">
                <a16:creationId xmlns:a16="http://schemas.microsoft.com/office/drawing/2014/main" id="{5827AA52-D701-2344-A0F7-313C4433BD37}"/>
              </a:ext>
            </a:extLst>
          </p:cNvPr>
          <p:cNvCxnSpPr>
            <a:stCxn id="8" idx="3"/>
            <a:endCxn id="10" idx="0"/>
          </p:cNvCxnSpPr>
          <p:nvPr/>
        </p:nvCxnSpPr>
        <p:spPr>
          <a:xfrm rot="5400000">
            <a:off x="517174" y="2034285"/>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直接连接符 8">
            <a:extLst>
              <a:ext uri="{FF2B5EF4-FFF2-40B4-BE49-F238E27FC236}">
                <a16:creationId xmlns:a16="http://schemas.microsoft.com/office/drawing/2014/main" id="{A3E1B829-F93C-1D4A-B766-9402F5D829F4}"/>
              </a:ext>
            </a:extLst>
          </p:cNvPr>
          <p:cNvCxnSpPr>
            <a:stCxn id="8" idx="5"/>
            <a:endCxn id="11" idx="0"/>
          </p:cNvCxnSpPr>
          <p:nvPr/>
        </p:nvCxnSpPr>
        <p:spPr>
          <a:xfrm rot="16200000" flipH="1">
            <a:off x="1010093" y="2034285"/>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BF28ACFB-848A-9546-839E-0DC874538468}"/>
              </a:ext>
            </a:extLst>
          </p:cNvPr>
          <p:cNvSpPr/>
          <p:nvPr/>
        </p:nvSpPr>
        <p:spPr>
          <a:xfrm>
            <a:off x="2245962" y="1324673"/>
            <a:ext cx="323850" cy="325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15" name="椭圆 14">
            <a:extLst>
              <a:ext uri="{FF2B5EF4-FFF2-40B4-BE49-F238E27FC236}">
                <a16:creationId xmlns:a16="http://schemas.microsoft.com/office/drawing/2014/main" id="{0A5B9A7D-4B4A-7D4B-AD9E-8DA60744CE3C}"/>
              </a:ext>
            </a:extLst>
          </p:cNvPr>
          <p:cNvSpPr/>
          <p:nvPr/>
        </p:nvSpPr>
        <p:spPr>
          <a:xfrm>
            <a:off x="1867343" y="2080719"/>
            <a:ext cx="323850" cy="325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16" name="椭圆 15">
            <a:extLst>
              <a:ext uri="{FF2B5EF4-FFF2-40B4-BE49-F238E27FC236}">
                <a16:creationId xmlns:a16="http://schemas.microsoft.com/office/drawing/2014/main" id="{64824C70-38A9-1A40-9416-F738AFC9305F}"/>
              </a:ext>
            </a:extLst>
          </p:cNvPr>
          <p:cNvSpPr/>
          <p:nvPr/>
        </p:nvSpPr>
        <p:spPr>
          <a:xfrm>
            <a:off x="2623390" y="2080719"/>
            <a:ext cx="323850" cy="325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17" name="直接连接符 12">
            <a:extLst>
              <a:ext uri="{FF2B5EF4-FFF2-40B4-BE49-F238E27FC236}">
                <a16:creationId xmlns:a16="http://schemas.microsoft.com/office/drawing/2014/main" id="{26145AC0-9AB2-9349-8968-939CD1AF7CDF}"/>
              </a:ext>
            </a:extLst>
          </p:cNvPr>
          <p:cNvCxnSpPr>
            <a:stCxn id="14" idx="3"/>
            <a:endCxn id="15" idx="0"/>
          </p:cNvCxnSpPr>
          <p:nvPr/>
        </p:nvCxnSpPr>
        <p:spPr>
          <a:xfrm rot="5400000">
            <a:off x="1922113" y="1709244"/>
            <a:ext cx="478631" cy="26431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直接连接符 13">
            <a:extLst>
              <a:ext uri="{FF2B5EF4-FFF2-40B4-BE49-F238E27FC236}">
                <a16:creationId xmlns:a16="http://schemas.microsoft.com/office/drawing/2014/main" id="{9C558473-C599-F846-9D7A-9D037BF525C7}"/>
              </a:ext>
            </a:extLst>
          </p:cNvPr>
          <p:cNvCxnSpPr>
            <a:stCxn id="14" idx="5"/>
            <a:endCxn id="16" idx="0"/>
          </p:cNvCxnSpPr>
          <p:nvPr/>
        </p:nvCxnSpPr>
        <p:spPr>
          <a:xfrm rot="16200000" flipH="1">
            <a:off x="2414436" y="1709840"/>
            <a:ext cx="478631" cy="26312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直接连接符 14">
            <a:extLst>
              <a:ext uri="{FF2B5EF4-FFF2-40B4-BE49-F238E27FC236}">
                <a16:creationId xmlns:a16="http://schemas.microsoft.com/office/drawing/2014/main" id="{914D1C31-17A2-7A45-A15D-8FBE8CDB354D}"/>
              </a:ext>
            </a:extLst>
          </p:cNvPr>
          <p:cNvCxnSpPr>
            <a:stCxn id="15" idx="6"/>
            <a:endCxn id="16" idx="2"/>
          </p:cNvCxnSpPr>
          <p:nvPr/>
        </p:nvCxnSpPr>
        <p:spPr>
          <a:xfrm>
            <a:off x="2191193" y="2242644"/>
            <a:ext cx="432197"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87080CF9-759B-5D42-83F2-EEE289840F8F}"/>
              </a:ext>
            </a:extLst>
          </p:cNvPr>
          <p:cNvSpPr/>
          <p:nvPr/>
        </p:nvSpPr>
        <p:spPr>
          <a:xfrm>
            <a:off x="2245962" y="2783188"/>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cxnSp>
        <p:nvCxnSpPr>
          <p:cNvPr id="21" name="直接连接符 16">
            <a:extLst>
              <a:ext uri="{FF2B5EF4-FFF2-40B4-BE49-F238E27FC236}">
                <a16:creationId xmlns:a16="http://schemas.microsoft.com/office/drawing/2014/main" id="{8E383DA1-AB70-224E-BDE9-C28E9B7A58A5}"/>
              </a:ext>
            </a:extLst>
          </p:cNvPr>
          <p:cNvCxnSpPr>
            <a:stCxn id="15" idx="4"/>
            <a:endCxn id="20" idx="1"/>
          </p:cNvCxnSpPr>
          <p:nvPr/>
        </p:nvCxnSpPr>
        <p:spPr>
          <a:xfrm rot="16200000" flipH="1">
            <a:off x="1948902" y="2486127"/>
            <a:ext cx="425053" cy="26431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2" name="直接连接符 17">
            <a:extLst>
              <a:ext uri="{FF2B5EF4-FFF2-40B4-BE49-F238E27FC236}">
                <a16:creationId xmlns:a16="http://schemas.microsoft.com/office/drawing/2014/main" id="{2A856EDF-B392-F244-A041-49AC7FED50B0}"/>
              </a:ext>
            </a:extLst>
          </p:cNvPr>
          <p:cNvCxnSpPr>
            <a:stCxn id="16" idx="4"/>
            <a:endCxn id="20" idx="7"/>
          </p:cNvCxnSpPr>
          <p:nvPr/>
        </p:nvCxnSpPr>
        <p:spPr>
          <a:xfrm rot="5400000">
            <a:off x="2441225" y="2486723"/>
            <a:ext cx="425053" cy="263128"/>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3" name="TextBox 18">
            <a:extLst>
              <a:ext uri="{FF2B5EF4-FFF2-40B4-BE49-F238E27FC236}">
                <a16:creationId xmlns:a16="http://schemas.microsoft.com/office/drawing/2014/main" id="{0EB81B54-83AB-924B-A04D-433A9DFE0033}"/>
              </a:ext>
            </a:extLst>
          </p:cNvPr>
          <p:cNvSpPr txBox="1">
            <a:spLocks noChangeArrowheads="1"/>
          </p:cNvSpPr>
          <p:nvPr/>
        </p:nvSpPr>
        <p:spPr bwMode="auto">
          <a:xfrm>
            <a:off x="679100" y="1486597"/>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1</a:t>
            </a:r>
            <a:endParaRPr kumimoji="0" lang="zh-CN" altLang="en-US" sz="1350">
              <a:latin typeface="Arial" panose="020B0604020202020204" pitchFamily="34" charset="0"/>
            </a:endParaRPr>
          </a:p>
        </p:txBody>
      </p:sp>
      <p:sp>
        <p:nvSpPr>
          <p:cNvPr id="24" name="TextBox 19">
            <a:extLst>
              <a:ext uri="{FF2B5EF4-FFF2-40B4-BE49-F238E27FC236}">
                <a16:creationId xmlns:a16="http://schemas.microsoft.com/office/drawing/2014/main" id="{ACB89942-B16F-394D-B4D8-5242F799A268}"/>
              </a:ext>
            </a:extLst>
          </p:cNvPr>
          <p:cNvSpPr txBox="1">
            <a:spLocks noChangeArrowheads="1"/>
          </p:cNvSpPr>
          <p:nvPr/>
        </p:nvSpPr>
        <p:spPr bwMode="auto">
          <a:xfrm>
            <a:off x="355250" y="2242644"/>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2</a:t>
            </a:r>
            <a:endParaRPr kumimoji="0" lang="zh-CN" altLang="en-US" sz="1350">
              <a:latin typeface="Arial" panose="020B0604020202020204" pitchFamily="34" charset="0"/>
            </a:endParaRPr>
          </a:p>
        </p:txBody>
      </p:sp>
      <p:sp>
        <p:nvSpPr>
          <p:cNvPr id="25" name="TextBox 20">
            <a:extLst>
              <a:ext uri="{FF2B5EF4-FFF2-40B4-BE49-F238E27FC236}">
                <a16:creationId xmlns:a16="http://schemas.microsoft.com/office/drawing/2014/main" id="{5A818C66-96D9-7944-91ED-E43D65687A3F}"/>
              </a:ext>
            </a:extLst>
          </p:cNvPr>
          <p:cNvSpPr txBox="1">
            <a:spLocks noChangeArrowheads="1"/>
          </p:cNvSpPr>
          <p:nvPr/>
        </p:nvSpPr>
        <p:spPr bwMode="auto">
          <a:xfrm>
            <a:off x="1381568" y="2189066"/>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3</a:t>
            </a:r>
            <a:endParaRPr kumimoji="0" lang="zh-CN" altLang="en-US" sz="1350">
              <a:latin typeface="Arial" panose="020B0604020202020204" pitchFamily="34" charset="0"/>
            </a:endParaRPr>
          </a:p>
        </p:txBody>
      </p:sp>
      <p:sp>
        <p:nvSpPr>
          <p:cNvPr id="26" name="TextBox 21">
            <a:extLst>
              <a:ext uri="{FF2B5EF4-FFF2-40B4-BE49-F238E27FC236}">
                <a16:creationId xmlns:a16="http://schemas.microsoft.com/office/drawing/2014/main" id="{49E3E58F-71B7-C04D-9D98-1CE0AED8C835}"/>
              </a:ext>
            </a:extLst>
          </p:cNvPr>
          <p:cNvSpPr txBox="1">
            <a:spLocks noChangeArrowheads="1"/>
          </p:cNvSpPr>
          <p:nvPr/>
        </p:nvSpPr>
        <p:spPr bwMode="auto">
          <a:xfrm>
            <a:off x="2569812" y="1162747"/>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1</a:t>
            </a:r>
            <a:endParaRPr kumimoji="0" lang="zh-CN" altLang="en-US" sz="1350">
              <a:latin typeface="Arial" panose="020B0604020202020204" pitchFamily="34" charset="0"/>
            </a:endParaRPr>
          </a:p>
        </p:txBody>
      </p:sp>
      <p:sp>
        <p:nvSpPr>
          <p:cNvPr id="27" name="TextBox 22">
            <a:extLst>
              <a:ext uri="{FF2B5EF4-FFF2-40B4-BE49-F238E27FC236}">
                <a16:creationId xmlns:a16="http://schemas.microsoft.com/office/drawing/2014/main" id="{CF2E4C0B-513D-BA4C-A80D-9F7B785535B0}"/>
              </a:ext>
            </a:extLst>
          </p:cNvPr>
          <p:cNvSpPr txBox="1">
            <a:spLocks noChangeArrowheads="1"/>
          </p:cNvSpPr>
          <p:nvPr/>
        </p:nvSpPr>
        <p:spPr bwMode="auto">
          <a:xfrm>
            <a:off x="1651840" y="1918794"/>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2</a:t>
            </a:r>
            <a:endParaRPr kumimoji="0" lang="zh-CN" altLang="en-US" sz="1350">
              <a:latin typeface="Arial" panose="020B0604020202020204" pitchFamily="34" charset="0"/>
            </a:endParaRPr>
          </a:p>
        </p:txBody>
      </p:sp>
      <p:sp>
        <p:nvSpPr>
          <p:cNvPr id="28" name="TextBox 23">
            <a:extLst>
              <a:ext uri="{FF2B5EF4-FFF2-40B4-BE49-F238E27FC236}">
                <a16:creationId xmlns:a16="http://schemas.microsoft.com/office/drawing/2014/main" id="{3FF03608-D31B-6548-9F21-2342E5322F2F}"/>
              </a:ext>
            </a:extLst>
          </p:cNvPr>
          <p:cNvSpPr txBox="1">
            <a:spLocks noChangeArrowheads="1"/>
          </p:cNvSpPr>
          <p:nvPr/>
        </p:nvSpPr>
        <p:spPr bwMode="auto">
          <a:xfrm>
            <a:off x="1975690" y="2783187"/>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4</a:t>
            </a:r>
            <a:endParaRPr kumimoji="0" lang="zh-CN" altLang="en-US" sz="1350">
              <a:latin typeface="Arial" panose="020B0604020202020204" pitchFamily="34" charset="0"/>
            </a:endParaRPr>
          </a:p>
        </p:txBody>
      </p:sp>
      <p:sp>
        <p:nvSpPr>
          <p:cNvPr id="29" name="矩形 28">
            <a:extLst>
              <a:ext uri="{FF2B5EF4-FFF2-40B4-BE49-F238E27FC236}">
                <a16:creationId xmlns:a16="http://schemas.microsoft.com/office/drawing/2014/main" id="{2952CB5F-BDB0-AF4F-B5F7-33F5B5730687}"/>
              </a:ext>
            </a:extLst>
          </p:cNvPr>
          <p:cNvSpPr>
            <a:spLocks noChangeArrowheads="1"/>
          </p:cNvSpPr>
          <p:nvPr/>
        </p:nvSpPr>
        <p:spPr bwMode="auto">
          <a:xfrm>
            <a:off x="4153971" y="1506838"/>
            <a:ext cx="745717"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(2, 2)</a:t>
            </a:r>
            <a:endParaRPr kumimoji="0" lang="zh-CN" altLang="en-US" sz="1875">
              <a:latin typeface="Arial" panose="020B0604020202020204" pitchFamily="34" charset="0"/>
            </a:endParaRPr>
          </a:p>
        </p:txBody>
      </p:sp>
      <p:sp>
        <p:nvSpPr>
          <p:cNvPr id="30" name="TextBox 25">
            <a:extLst>
              <a:ext uri="{FF2B5EF4-FFF2-40B4-BE49-F238E27FC236}">
                <a16:creationId xmlns:a16="http://schemas.microsoft.com/office/drawing/2014/main" id="{D595DCD4-BBA3-FB4B-B574-F9C4811E30DB}"/>
              </a:ext>
            </a:extLst>
          </p:cNvPr>
          <p:cNvSpPr txBox="1">
            <a:spLocks noChangeArrowheads="1"/>
          </p:cNvSpPr>
          <p:nvPr/>
        </p:nvSpPr>
        <p:spPr bwMode="auto">
          <a:xfrm>
            <a:off x="5018365" y="1129410"/>
            <a:ext cx="2321719"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Candidate Pair Sets</a:t>
            </a:r>
            <a:endParaRPr kumimoji="0" lang="zh-CN" altLang="en-US" sz="1875">
              <a:latin typeface="Arial" panose="020B0604020202020204" pitchFamily="34" charset="0"/>
            </a:endParaRPr>
          </a:p>
        </p:txBody>
      </p:sp>
      <p:sp>
        <p:nvSpPr>
          <p:cNvPr id="31" name="矩形 30">
            <a:extLst>
              <a:ext uri="{FF2B5EF4-FFF2-40B4-BE49-F238E27FC236}">
                <a16:creationId xmlns:a16="http://schemas.microsoft.com/office/drawing/2014/main" id="{F61E0EB7-0971-CC48-94E4-3CF1FCB0BDC6}"/>
              </a:ext>
            </a:extLst>
          </p:cNvPr>
          <p:cNvSpPr>
            <a:spLocks noChangeArrowheads="1"/>
          </p:cNvSpPr>
          <p:nvPr/>
        </p:nvSpPr>
        <p:spPr bwMode="auto">
          <a:xfrm>
            <a:off x="5288637" y="1541366"/>
            <a:ext cx="745717"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dirty="0">
                <a:latin typeface="Arial" panose="020B0604020202020204" pitchFamily="34" charset="0"/>
              </a:rPr>
              <a:t>(1, 1)</a:t>
            </a:r>
            <a:endParaRPr kumimoji="0" lang="zh-CN" altLang="en-US" sz="1875" dirty="0">
              <a:latin typeface="Arial" panose="020B0604020202020204" pitchFamily="34" charset="0"/>
            </a:endParaRPr>
          </a:p>
        </p:txBody>
      </p:sp>
      <p:sp>
        <p:nvSpPr>
          <p:cNvPr id="32" name="矩形 31">
            <a:extLst>
              <a:ext uri="{FF2B5EF4-FFF2-40B4-BE49-F238E27FC236}">
                <a16:creationId xmlns:a16="http://schemas.microsoft.com/office/drawing/2014/main" id="{EA56013D-E193-7941-9BC5-75FB46C4F6C1}"/>
              </a:ext>
            </a:extLst>
          </p:cNvPr>
          <p:cNvSpPr>
            <a:spLocks noChangeArrowheads="1"/>
          </p:cNvSpPr>
          <p:nvPr/>
        </p:nvSpPr>
        <p:spPr bwMode="auto">
          <a:xfrm>
            <a:off x="6098262" y="1541366"/>
            <a:ext cx="745717"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(1, 4)</a:t>
            </a:r>
            <a:endParaRPr kumimoji="0" lang="zh-CN" altLang="en-US" sz="1875">
              <a:latin typeface="Arial" panose="020B0604020202020204" pitchFamily="34" charset="0"/>
            </a:endParaRPr>
          </a:p>
        </p:txBody>
      </p:sp>
      <p:sp>
        <p:nvSpPr>
          <p:cNvPr id="34" name="矩形 33">
            <a:extLst>
              <a:ext uri="{FF2B5EF4-FFF2-40B4-BE49-F238E27FC236}">
                <a16:creationId xmlns:a16="http://schemas.microsoft.com/office/drawing/2014/main" id="{78F4DC33-CAC2-134B-883F-63E3DBCB6117}"/>
              </a:ext>
            </a:extLst>
          </p:cNvPr>
          <p:cNvSpPr>
            <a:spLocks noChangeArrowheads="1"/>
          </p:cNvSpPr>
          <p:nvPr/>
        </p:nvSpPr>
        <p:spPr bwMode="auto">
          <a:xfrm>
            <a:off x="5343406" y="2100960"/>
            <a:ext cx="745717"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(3, 3)</a:t>
            </a:r>
            <a:endParaRPr kumimoji="0" lang="zh-CN" altLang="en-US" sz="1875">
              <a:latin typeface="Arial" panose="020B0604020202020204" pitchFamily="34" charset="0"/>
            </a:endParaRPr>
          </a:p>
        </p:txBody>
      </p:sp>
      <p:sp>
        <p:nvSpPr>
          <p:cNvPr id="35" name="TextBox 30">
            <a:extLst>
              <a:ext uri="{FF2B5EF4-FFF2-40B4-BE49-F238E27FC236}">
                <a16:creationId xmlns:a16="http://schemas.microsoft.com/office/drawing/2014/main" id="{F1756D0C-8F0F-B54D-ACB6-6751D0755EF7}"/>
              </a:ext>
            </a:extLst>
          </p:cNvPr>
          <p:cNvSpPr txBox="1">
            <a:spLocks noChangeArrowheads="1"/>
          </p:cNvSpPr>
          <p:nvPr/>
        </p:nvSpPr>
        <p:spPr bwMode="auto">
          <a:xfrm>
            <a:off x="6151840" y="2100960"/>
            <a:ext cx="917972"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(3,3)</a:t>
            </a:r>
            <a:endParaRPr kumimoji="0" lang="zh-CN" altLang="en-US" sz="1875">
              <a:latin typeface="Arial" panose="020B0604020202020204" pitchFamily="34" charset="0"/>
            </a:endParaRPr>
          </a:p>
        </p:txBody>
      </p:sp>
      <p:sp>
        <p:nvSpPr>
          <p:cNvPr id="36" name="TextBox 32">
            <a:extLst>
              <a:ext uri="{FF2B5EF4-FFF2-40B4-BE49-F238E27FC236}">
                <a16:creationId xmlns:a16="http://schemas.microsoft.com/office/drawing/2014/main" id="{6B372290-4099-3F44-A56C-36D8FAB7483F}"/>
              </a:ext>
            </a:extLst>
          </p:cNvPr>
          <p:cNvSpPr txBox="1">
            <a:spLocks noChangeArrowheads="1"/>
          </p:cNvSpPr>
          <p:nvPr/>
        </p:nvSpPr>
        <p:spPr bwMode="auto">
          <a:xfrm>
            <a:off x="2840084" y="1918794"/>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dirty="0">
                <a:latin typeface="Arial" panose="020B0604020202020204" pitchFamily="34" charset="0"/>
              </a:rPr>
              <a:t>3</a:t>
            </a:r>
            <a:endParaRPr kumimoji="0" lang="zh-CN" altLang="en-US" sz="1350" dirty="0">
              <a:latin typeface="Arial" panose="020B0604020202020204" pitchFamily="34" charset="0"/>
            </a:endParaRPr>
          </a:p>
        </p:txBody>
      </p:sp>
      <p:graphicFrame>
        <p:nvGraphicFramePr>
          <p:cNvPr id="37" name="Object 3">
            <a:extLst>
              <a:ext uri="{FF2B5EF4-FFF2-40B4-BE49-F238E27FC236}">
                <a16:creationId xmlns:a16="http://schemas.microsoft.com/office/drawing/2014/main" id="{D0982AA4-6465-DE41-99A0-19EA853C36E6}"/>
              </a:ext>
            </a:extLst>
          </p:cNvPr>
          <p:cNvGraphicFramePr>
            <a:graphicFrameLocks noChangeAspect="1"/>
          </p:cNvGraphicFramePr>
          <p:nvPr>
            <p:extLst>
              <p:ext uri="{D42A27DB-BD31-4B8C-83A1-F6EECF244321}">
                <p14:modId xmlns:p14="http://schemas.microsoft.com/office/powerpoint/2010/main" val="1609661914"/>
              </p:ext>
            </p:extLst>
          </p:nvPr>
        </p:nvGraphicFramePr>
        <p:xfrm>
          <a:off x="463596" y="3507098"/>
          <a:ext cx="4967288" cy="379810"/>
        </p:xfrm>
        <a:graphic>
          <a:graphicData uri="http://schemas.openxmlformats.org/presentationml/2006/ole">
            <mc:AlternateContent xmlns:mc="http://schemas.openxmlformats.org/markup-compatibility/2006">
              <mc:Choice xmlns:v="urn:schemas-microsoft-com:vml" Requires="v">
                <p:oleObj spid="_x0000_s50189" name="Equation" r:id="rId4" imgW="88061800" imgH="6731000" progId="Equation.DSMT4">
                  <p:embed/>
                </p:oleObj>
              </mc:Choice>
              <mc:Fallback>
                <p:oleObj name="Equation" r:id="rId4" imgW="88061800" imgH="6731000" progId="Equation.DSMT4">
                  <p:embed/>
                  <p:pic>
                    <p:nvPicPr>
                      <p:cNvPr id="37" name="Object 3">
                        <a:extLst>
                          <a:ext uri="{FF2B5EF4-FFF2-40B4-BE49-F238E27FC236}">
                            <a16:creationId xmlns:a16="http://schemas.microsoft.com/office/drawing/2014/main" id="{D0982AA4-6465-DE41-99A0-19EA853C36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596" y="3507098"/>
                        <a:ext cx="4967288" cy="379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a:extLst>
              <a:ext uri="{FF2B5EF4-FFF2-40B4-BE49-F238E27FC236}">
                <a16:creationId xmlns:a16="http://schemas.microsoft.com/office/drawing/2014/main" id="{F41EC08A-49AE-1B4B-970A-70E09F8043B1}"/>
              </a:ext>
            </a:extLst>
          </p:cNvPr>
          <p:cNvSpPr/>
          <p:nvPr/>
        </p:nvSpPr>
        <p:spPr>
          <a:xfrm>
            <a:off x="1975690" y="4196425"/>
            <a:ext cx="6288645" cy="323165"/>
          </a:xfrm>
          <a:prstGeom prst="rect">
            <a:avLst/>
          </a:prstGeom>
        </p:spPr>
        <p:txBody>
          <a:bodyPr wrap="none">
            <a:spAutoFit/>
          </a:bodyPr>
          <a:lstStyle/>
          <a:p>
            <a:r>
              <a:rPr lang="en-US" altLang="zh-CN" sz="1500" b="1" dirty="0">
                <a:solidFill>
                  <a:srgbClr val="0070C0"/>
                </a:solidFill>
                <a:latin typeface="Times New Roman" panose="02020603050405020304" pitchFamily="18" charset="0"/>
                <a:cs typeface="Times New Roman" panose="02020603050405020304" pitchFamily="18" charset="0"/>
              </a:rPr>
              <a:t>applying</a:t>
            </a:r>
            <a:r>
              <a:rPr lang="zh-CN" altLang="en-US" sz="1500" b="1" dirty="0">
                <a:solidFill>
                  <a:srgbClr val="0070C0"/>
                </a:solidFill>
                <a:latin typeface="Times New Roman" panose="02020603050405020304" pitchFamily="18" charset="0"/>
                <a:cs typeface="Times New Roman" panose="02020603050405020304" pitchFamily="18" charset="0"/>
              </a:rPr>
              <a:t> </a:t>
            </a:r>
            <a:r>
              <a:rPr lang="en-US" altLang="zh-CN" sz="1500" b="1" i="1" dirty="0">
                <a:solidFill>
                  <a:srgbClr val="0070C0"/>
                </a:solidFill>
                <a:latin typeface="Times New Roman" panose="02020603050405020304" pitchFamily="18" charset="0"/>
                <a:cs typeface="Times New Roman" panose="02020603050405020304" pitchFamily="18" charset="0"/>
              </a:rPr>
              <a:t>structural feasibility rules</a:t>
            </a:r>
            <a:r>
              <a:rPr lang="zh-CN" altLang="en-US" sz="1500" b="1" dirty="0">
                <a:solidFill>
                  <a:srgbClr val="0070C0"/>
                </a:solidFill>
                <a:latin typeface="Times New Roman" panose="02020603050405020304" pitchFamily="18" charset="0"/>
                <a:cs typeface="Times New Roman" panose="02020603050405020304" pitchFamily="18" charset="0"/>
              </a:rPr>
              <a:t> </a:t>
            </a:r>
            <a:r>
              <a:rPr lang="en-US" altLang="zh-CN" sz="1500" b="1" dirty="0">
                <a:solidFill>
                  <a:srgbClr val="0070C0"/>
                </a:solidFill>
                <a:latin typeface="Times New Roman" panose="02020603050405020304" pitchFamily="18" charset="0"/>
                <a:cs typeface="Times New Roman" panose="02020603050405020304" pitchFamily="18" charset="0"/>
              </a:rPr>
              <a:t>to</a:t>
            </a:r>
            <a:r>
              <a:rPr lang="zh-CN" altLang="en-US" sz="1500" b="1" dirty="0">
                <a:solidFill>
                  <a:srgbClr val="0070C0"/>
                </a:solidFill>
                <a:latin typeface="Times New Roman" panose="02020603050405020304" pitchFamily="18" charset="0"/>
                <a:cs typeface="Times New Roman" panose="02020603050405020304" pitchFamily="18" charset="0"/>
              </a:rPr>
              <a:t> </a:t>
            </a:r>
            <a:r>
              <a:rPr lang="en-US" altLang="zh-CN" sz="1500" b="1" dirty="0">
                <a:solidFill>
                  <a:srgbClr val="0070C0"/>
                </a:solidFill>
                <a:latin typeface="Times New Roman" panose="02020603050405020304" pitchFamily="18" charset="0"/>
                <a:cs typeface="Times New Roman" panose="02020603050405020304" pitchFamily="18" charset="0"/>
              </a:rPr>
              <a:t>prune</a:t>
            </a:r>
            <a:r>
              <a:rPr lang="zh-CN" altLang="en-US" sz="1500" b="1" dirty="0">
                <a:solidFill>
                  <a:srgbClr val="0070C0"/>
                </a:solidFill>
                <a:latin typeface="Times New Roman" panose="02020603050405020304" pitchFamily="18" charset="0"/>
                <a:cs typeface="Times New Roman" panose="02020603050405020304" pitchFamily="18" charset="0"/>
              </a:rPr>
              <a:t> </a:t>
            </a:r>
            <a:r>
              <a:rPr lang="en-US" altLang="zh-CN" sz="1500" b="1" dirty="0">
                <a:solidFill>
                  <a:srgbClr val="0070C0"/>
                </a:solidFill>
                <a:latin typeface="Times New Roman" panose="02020603050405020304" pitchFamily="18" charset="0"/>
                <a:cs typeface="Times New Roman" panose="02020603050405020304" pitchFamily="18" charset="0"/>
              </a:rPr>
              <a:t>unpromising</a:t>
            </a:r>
            <a:r>
              <a:rPr lang="zh-CN" altLang="en-US" sz="1500" b="1" dirty="0">
                <a:solidFill>
                  <a:srgbClr val="0070C0"/>
                </a:solidFill>
                <a:latin typeface="Times New Roman" panose="02020603050405020304" pitchFamily="18" charset="0"/>
                <a:cs typeface="Times New Roman" panose="02020603050405020304" pitchFamily="18" charset="0"/>
              </a:rPr>
              <a:t> </a:t>
            </a:r>
            <a:r>
              <a:rPr lang="en-US" altLang="zh-CN" sz="1500" b="1" dirty="0">
                <a:solidFill>
                  <a:srgbClr val="0070C0"/>
                </a:solidFill>
                <a:latin typeface="Times New Roman" panose="02020603050405020304" pitchFamily="18" charset="0"/>
                <a:cs typeface="Times New Roman" panose="02020603050405020304" pitchFamily="18" charset="0"/>
              </a:rPr>
              <a:t>candidate</a:t>
            </a:r>
            <a:r>
              <a:rPr lang="zh-CN" altLang="en-US" sz="1500" b="1" dirty="0">
                <a:solidFill>
                  <a:srgbClr val="0070C0"/>
                </a:solidFill>
                <a:latin typeface="Times New Roman" panose="02020603050405020304" pitchFamily="18" charset="0"/>
                <a:cs typeface="Times New Roman" panose="02020603050405020304" pitchFamily="18" charset="0"/>
              </a:rPr>
              <a:t> </a:t>
            </a:r>
            <a:r>
              <a:rPr lang="en-US" altLang="zh-CN" sz="1500" b="1" dirty="0">
                <a:solidFill>
                  <a:srgbClr val="0070C0"/>
                </a:solidFill>
                <a:latin typeface="Times New Roman" panose="02020603050405020304" pitchFamily="18" charset="0"/>
                <a:cs typeface="Times New Roman" panose="02020603050405020304" pitchFamily="18" charset="0"/>
              </a:rPr>
              <a:t>pairs.</a:t>
            </a:r>
            <a:r>
              <a:rPr lang="zh-CN" altLang="en-US" sz="1500" b="1" dirty="0">
                <a:solidFill>
                  <a:srgbClr val="0070C0"/>
                </a:solidFill>
                <a:latin typeface="Times New Roman" panose="02020603050405020304" pitchFamily="18" charset="0"/>
                <a:cs typeface="Times New Roman" panose="02020603050405020304" pitchFamily="18" charset="0"/>
              </a:rPr>
              <a:t>  </a:t>
            </a:r>
          </a:p>
        </p:txBody>
      </p:sp>
      <p:sp>
        <p:nvSpPr>
          <p:cNvPr id="39" name="标题 1">
            <a:extLst>
              <a:ext uri="{FF2B5EF4-FFF2-40B4-BE49-F238E27FC236}">
                <a16:creationId xmlns:a16="http://schemas.microsoft.com/office/drawing/2014/main" id="{F24C77E1-608F-F744-A477-054BB86F7222}"/>
              </a:ext>
            </a:extLst>
          </p:cNvPr>
          <p:cNvSpPr>
            <a:spLocks noGrp="1"/>
          </p:cNvSpPr>
          <p:nvPr>
            <p:ph type="title"/>
          </p:nvPr>
        </p:nvSpPr>
        <p:spPr>
          <a:xfrm>
            <a:off x="267892" y="-15981"/>
            <a:ext cx="7886700" cy="994172"/>
          </a:xfrm>
        </p:spPr>
        <p:txBody>
          <a:bodyPr>
            <a:normAutofit/>
          </a:bodyPr>
          <a:lstStyle/>
          <a:p>
            <a:r>
              <a:rPr kumimoji="1" lang="en-US" altLang="zh-CN" dirty="0">
                <a:latin typeface="Times New Roman" panose="02020603050405020304" pitchFamily="18" charset="0"/>
                <a:cs typeface="Times New Roman" panose="02020603050405020304" pitchFamily="18" charset="0"/>
              </a:rPr>
              <a:t>VF2</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Algorithm</a:t>
            </a:r>
            <a:endParaRPr kumimoji="1" lang="zh-CN" altLang="en-US" dirty="0">
              <a:latin typeface="+mn-ea"/>
            </a:endParaRPr>
          </a:p>
        </p:txBody>
      </p:sp>
      <p:cxnSp>
        <p:nvCxnSpPr>
          <p:cNvPr id="40" name="直线连接符 39">
            <a:extLst>
              <a:ext uri="{FF2B5EF4-FFF2-40B4-BE49-F238E27FC236}">
                <a16:creationId xmlns:a16="http://schemas.microsoft.com/office/drawing/2014/main" id="{88744ED1-13B8-9B44-B26E-55B328235944}"/>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1" name="矩形 40">
            <a:extLst>
              <a:ext uri="{FF2B5EF4-FFF2-40B4-BE49-F238E27FC236}">
                <a16:creationId xmlns:a16="http://schemas.microsoft.com/office/drawing/2014/main" id="{F60A981A-BF0F-A442-A828-835AD406B35F}"/>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134135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0"/>
                                        </p:tgtEl>
                                        <p:attrNameLst>
                                          <p:attrName>fillcolor</p:attrName>
                                        </p:attrNameLst>
                                      </p:cBhvr>
                                      <p:to>
                                        <a:schemeClr val="accent2"/>
                                      </p:to>
                                    </p:animClr>
                                    <p:set>
                                      <p:cBhvr>
                                        <p:cTn id="7" dur="500" fill="hold"/>
                                        <p:tgtEl>
                                          <p:spTgt spid="10"/>
                                        </p:tgtEl>
                                        <p:attrNameLst>
                                          <p:attrName>fill.type</p:attrName>
                                        </p:attrNameLst>
                                      </p:cBhvr>
                                      <p:to>
                                        <p:strVal val="solid"/>
                                      </p:to>
                                    </p:set>
                                    <p:set>
                                      <p:cBhvr>
                                        <p:cTn id="8" dur="500" fill="hold"/>
                                        <p:tgtEl>
                                          <p:spTgt spid="10"/>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15"/>
                                        </p:tgtEl>
                                        <p:attrNameLst>
                                          <p:attrName>fillcolor</p:attrName>
                                        </p:attrNameLst>
                                      </p:cBhvr>
                                      <p:to>
                                        <a:schemeClr val="accent2"/>
                                      </p:to>
                                    </p:animClr>
                                    <p:set>
                                      <p:cBhvr>
                                        <p:cTn id="11" dur="500" fill="hold"/>
                                        <p:tgtEl>
                                          <p:spTgt spid="15"/>
                                        </p:tgtEl>
                                        <p:attrNameLst>
                                          <p:attrName>fill.type</p:attrName>
                                        </p:attrNameLst>
                                      </p:cBhvr>
                                      <p:to>
                                        <p:strVal val="solid"/>
                                      </p:to>
                                    </p:set>
                                    <p:set>
                                      <p:cBhvr>
                                        <p:cTn id="12" dur="500" fill="hold"/>
                                        <p:tgtEl>
                                          <p:spTgt spid="15"/>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linds(horizont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1"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linds(horizontal)">
                                      <p:cBhvr>
                                        <p:cTn id="27" dur="500"/>
                                        <p:tgtEl>
                                          <p:spTgt spid="3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blinds(horizontal)">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2"/>
                                        </p:tgtEl>
                                        <p:attrNameLst>
                                          <p:attrName>stroke.color</p:attrName>
                                        </p:attrNameLst>
                                      </p:cBhvr>
                                      <p:to>
                                        <a:schemeClr val="accent2"/>
                                      </p:to>
                                    </p:animClr>
                                    <p:set>
                                      <p:cBhvr>
                                        <p:cTn id="35" dur="500" fill="hold"/>
                                        <p:tgtEl>
                                          <p:spTgt spid="12"/>
                                        </p:tgtEl>
                                        <p:attrNameLst>
                                          <p:attrName>stroke.on</p:attrName>
                                        </p:attrNameLst>
                                      </p:cBhvr>
                                      <p:to>
                                        <p:strVal val="true"/>
                                      </p:to>
                                    </p:set>
                                  </p:childTnLst>
                                </p:cTn>
                              </p:par>
                              <p:par>
                                <p:cTn id="36" presetID="7" presetClass="emph" presetSubtype="2" fill="hold" nodeType="withEffect">
                                  <p:stCondLst>
                                    <p:cond delay="0"/>
                                  </p:stCondLst>
                                  <p:childTnLst>
                                    <p:animClr clrSpc="rgb" dir="cw">
                                      <p:cBhvr>
                                        <p:cTn id="37" dur="500" fill="hold"/>
                                        <p:tgtEl>
                                          <p:spTgt spid="17"/>
                                        </p:tgtEl>
                                        <p:attrNameLst>
                                          <p:attrName>stroke.color</p:attrName>
                                        </p:attrNameLst>
                                      </p:cBhvr>
                                      <p:to>
                                        <a:schemeClr val="accent2"/>
                                      </p:to>
                                    </p:animClr>
                                    <p:set>
                                      <p:cBhvr>
                                        <p:cTn id="38" dur="500" fill="hold"/>
                                        <p:tgtEl>
                                          <p:spTgt spid="17"/>
                                        </p:tgtEl>
                                        <p:attrNameLst>
                                          <p:attrName>stroke.on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0" nodeType="clickEffect">
                                  <p:stCondLst>
                                    <p:cond delay="0"/>
                                  </p:stCondLst>
                                  <p:childTnLst>
                                    <p:animMotion origin="layout" path="M 5.55556E-6 2.36994E-6 L -0.22048 0.11537 " pathEditMode="relative" ptsTypes="AA">
                                      <p:cBhvr>
                                        <p:cTn id="42" dur="500" fill="hold"/>
                                        <p:tgtEl>
                                          <p:spTgt spid="31"/>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8"/>
                                        </p:tgtEl>
                                        <p:attrNameLst>
                                          <p:attrName>fillcolor</p:attrName>
                                        </p:attrNameLst>
                                      </p:cBhvr>
                                      <p:to>
                                        <a:schemeClr val="accent2"/>
                                      </p:to>
                                    </p:animClr>
                                    <p:set>
                                      <p:cBhvr>
                                        <p:cTn id="47" dur="500" fill="hold"/>
                                        <p:tgtEl>
                                          <p:spTgt spid="8"/>
                                        </p:tgtEl>
                                        <p:attrNameLst>
                                          <p:attrName>fill.type</p:attrName>
                                        </p:attrNameLst>
                                      </p:cBhvr>
                                      <p:to>
                                        <p:strVal val="solid"/>
                                      </p:to>
                                    </p:set>
                                    <p:set>
                                      <p:cBhvr>
                                        <p:cTn id="48" dur="500" fill="hold"/>
                                        <p:tgtEl>
                                          <p:spTgt spid="8"/>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4"/>
                                        </p:tgtEl>
                                        <p:attrNameLst>
                                          <p:attrName>fillcolor</p:attrName>
                                        </p:attrNameLst>
                                      </p:cBhvr>
                                      <p:to>
                                        <a:schemeClr val="accent2"/>
                                      </p:to>
                                    </p:animClr>
                                    <p:set>
                                      <p:cBhvr>
                                        <p:cTn id="51" dur="500" fill="hold"/>
                                        <p:tgtEl>
                                          <p:spTgt spid="14"/>
                                        </p:tgtEl>
                                        <p:attrNameLst>
                                          <p:attrName>fill.type</p:attrName>
                                        </p:attrNameLst>
                                      </p:cBhvr>
                                      <p:to>
                                        <p:strVal val="solid"/>
                                      </p:to>
                                    </p:set>
                                    <p:set>
                                      <p:cBhvr>
                                        <p:cTn id="52" dur="500" fill="hold"/>
                                        <p:tgtEl>
                                          <p:spTgt spid="14"/>
                                        </p:tgtEl>
                                        <p:attrNameLst>
                                          <p:attrName>fill.on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1"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blinds(horizontal)">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7" presetClass="emph" presetSubtype="2" fill="hold" nodeType="clickEffect">
                                  <p:stCondLst>
                                    <p:cond delay="0"/>
                                  </p:stCondLst>
                                  <p:childTnLst>
                                    <p:animClr clrSpc="rgb" dir="cw">
                                      <p:cBhvr>
                                        <p:cTn id="61" dur="500" fill="hold"/>
                                        <p:tgtEl>
                                          <p:spTgt spid="13"/>
                                        </p:tgtEl>
                                        <p:attrNameLst>
                                          <p:attrName>stroke.color</p:attrName>
                                        </p:attrNameLst>
                                      </p:cBhvr>
                                      <p:to>
                                        <a:schemeClr val="accent2"/>
                                      </p:to>
                                    </p:animClr>
                                    <p:set>
                                      <p:cBhvr>
                                        <p:cTn id="62" dur="500" fill="hold"/>
                                        <p:tgtEl>
                                          <p:spTgt spid="13"/>
                                        </p:tgtEl>
                                        <p:attrNameLst>
                                          <p:attrName>stroke.on</p:attrName>
                                        </p:attrNameLst>
                                      </p:cBhvr>
                                      <p:to>
                                        <p:strVal val="true"/>
                                      </p:to>
                                    </p:set>
                                  </p:childTnLst>
                                </p:cTn>
                              </p:par>
                              <p:par>
                                <p:cTn id="63" presetID="7" presetClass="emph" presetSubtype="2" fill="hold" nodeType="withEffect">
                                  <p:stCondLst>
                                    <p:cond delay="0"/>
                                  </p:stCondLst>
                                  <p:childTnLst>
                                    <p:animClr clrSpc="rgb" dir="cw">
                                      <p:cBhvr>
                                        <p:cTn id="64" dur="500" fill="hold"/>
                                        <p:tgtEl>
                                          <p:spTgt spid="18"/>
                                        </p:tgtEl>
                                        <p:attrNameLst>
                                          <p:attrName>stroke.color</p:attrName>
                                        </p:attrNameLst>
                                      </p:cBhvr>
                                      <p:to>
                                        <a:schemeClr val="accent2"/>
                                      </p:to>
                                    </p:animClr>
                                    <p:set>
                                      <p:cBhvr>
                                        <p:cTn id="65" dur="500" fill="hold"/>
                                        <p:tgtEl>
                                          <p:spTgt spid="18"/>
                                        </p:tgtEl>
                                        <p:attrNameLst>
                                          <p:attrName>stroke.on</p:attrName>
                                        </p:attrNameLst>
                                      </p:cBhvr>
                                      <p:to>
                                        <p:strVal val="true"/>
                                      </p:to>
                                    </p:set>
                                  </p:childTnLst>
                                </p:cTn>
                              </p:par>
                            </p:childTnLst>
                          </p:cTn>
                        </p:par>
                      </p:childTnLst>
                    </p:cTn>
                  </p:par>
                  <p:par>
                    <p:cTn id="66" fill="hold">
                      <p:stCondLst>
                        <p:cond delay="indefinite"/>
                      </p:stCondLst>
                      <p:childTnLst>
                        <p:par>
                          <p:cTn id="67" fill="hold">
                            <p:stCondLst>
                              <p:cond delay="0"/>
                            </p:stCondLst>
                            <p:childTnLst>
                              <p:par>
                                <p:cTn id="68" presetID="0" presetClass="path" presetSubtype="0" accel="50000" decel="50000" fill="hold" grpId="0" nodeType="clickEffect">
                                  <p:stCondLst>
                                    <p:cond delay="0"/>
                                  </p:stCondLst>
                                  <p:childTnLst>
                                    <p:animMotion origin="layout" path="M 3.61111E-6 -3.4104E-6 L -0.23629 0.12578 " pathEditMode="relative" rAng="0" ptsTypes="AA">
                                      <p:cBhvr>
                                        <p:cTn id="69" dur="500" fill="hold"/>
                                        <p:tgtEl>
                                          <p:spTgt spid="34"/>
                                        </p:tgtEl>
                                        <p:attrNameLst>
                                          <p:attrName>ppt_x</p:attrName>
                                          <p:attrName>ppt_y</p:attrName>
                                        </p:attrNameLst>
                                      </p:cBhvr>
                                      <p:rCtr x="-11800" y="6300"/>
                                    </p:animMotion>
                                  </p:childTnLst>
                                </p:cTn>
                              </p:par>
                            </p:childTnLst>
                          </p:cTn>
                        </p:par>
                      </p:childTnLst>
                    </p:cTn>
                  </p:par>
                  <p:par>
                    <p:cTn id="70" fill="hold">
                      <p:stCondLst>
                        <p:cond delay="indefinite"/>
                      </p:stCondLst>
                      <p:childTnLst>
                        <p:par>
                          <p:cTn id="71" fill="hold">
                            <p:stCondLst>
                              <p:cond delay="0"/>
                            </p:stCondLst>
                            <p:childTnLst>
                              <p:par>
                                <p:cTn id="72" presetID="1" presetClass="emph" presetSubtype="2" fill="hold" nodeType="clickEffect">
                                  <p:stCondLst>
                                    <p:cond delay="0"/>
                                  </p:stCondLst>
                                  <p:childTnLst>
                                    <p:animClr clrSpc="rgb" dir="cw">
                                      <p:cBhvr>
                                        <p:cTn id="73" dur="500" fill="hold"/>
                                        <p:tgtEl>
                                          <p:spTgt spid="11"/>
                                        </p:tgtEl>
                                        <p:attrNameLst>
                                          <p:attrName>fillcolor</p:attrName>
                                        </p:attrNameLst>
                                      </p:cBhvr>
                                      <p:to>
                                        <a:schemeClr val="accent2"/>
                                      </p:to>
                                    </p:animClr>
                                    <p:set>
                                      <p:cBhvr>
                                        <p:cTn id="74" dur="500" fill="hold"/>
                                        <p:tgtEl>
                                          <p:spTgt spid="11"/>
                                        </p:tgtEl>
                                        <p:attrNameLst>
                                          <p:attrName>fill.type</p:attrName>
                                        </p:attrNameLst>
                                      </p:cBhvr>
                                      <p:to>
                                        <p:strVal val="solid"/>
                                      </p:to>
                                    </p:set>
                                    <p:set>
                                      <p:cBhvr>
                                        <p:cTn id="75" dur="500" fill="hold"/>
                                        <p:tgtEl>
                                          <p:spTgt spid="11"/>
                                        </p:tgtEl>
                                        <p:attrNameLst>
                                          <p:attrName>fill.on</p:attrName>
                                        </p:attrNameLst>
                                      </p:cBhvr>
                                      <p:to>
                                        <p:strVal val="true"/>
                                      </p:to>
                                    </p:set>
                                  </p:childTnLst>
                                </p:cTn>
                              </p:par>
                              <p:par>
                                <p:cTn id="76" presetID="1" presetClass="emph" presetSubtype="2" fill="hold" nodeType="withEffect">
                                  <p:stCondLst>
                                    <p:cond delay="0"/>
                                  </p:stCondLst>
                                  <p:childTnLst>
                                    <p:animClr clrSpc="rgb" dir="cw">
                                      <p:cBhvr>
                                        <p:cTn id="77" dur="500" fill="hold"/>
                                        <p:tgtEl>
                                          <p:spTgt spid="16"/>
                                        </p:tgtEl>
                                        <p:attrNameLst>
                                          <p:attrName>fillcolor</p:attrName>
                                        </p:attrNameLst>
                                      </p:cBhvr>
                                      <p:to>
                                        <a:schemeClr val="accent2"/>
                                      </p:to>
                                    </p:animClr>
                                    <p:set>
                                      <p:cBhvr>
                                        <p:cTn id="78" dur="500" fill="hold"/>
                                        <p:tgtEl>
                                          <p:spTgt spid="16"/>
                                        </p:tgtEl>
                                        <p:attrNameLst>
                                          <p:attrName>fill.type</p:attrName>
                                        </p:attrNameLst>
                                      </p:cBhvr>
                                      <p:to>
                                        <p:strVal val="solid"/>
                                      </p:to>
                                    </p:set>
                                    <p:set>
                                      <p:cBhvr>
                                        <p:cTn id="79" dur="500" fill="hold"/>
                                        <p:tgtEl>
                                          <p:spTgt spid="16"/>
                                        </p:tgtEl>
                                        <p:attrNameLst>
                                          <p:attrName>fill.on</p:attrName>
                                        </p:attrNameLst>
                                      </p:cBhvr>
                                      <p:to>
                                        <p:strVal val="true"/>
                                      </p:to>
                                    </p:set>
                                  </p:childTnLst>
                                </p:cTn>
                              </p:par>
                            </p:childTnLst>
                          </p:cTn>
                        </p:par>
                      </p:childTnLst>
                    </p:cTn>
                  </p:par>
                  <p:par>
                    <p:cTn id="80" fill="hold">
                      <p:stCondLst>
                        <p:cond delay="indefinite"/>
                      </p:stCondLst>
                      <p:childTnLst>
                        <p:par>
                          <p:cTn id="81" fill="hold">
                            <p:stCondLst>
                              <p:cond delay="0"/>
                            </p:stCondLst>
                            <p:childTnLst>
                              <p:par>
                                <p:cTn id="82" presetID="1" presetClass="emph" presetSubtype="2" fill="hold" nodeType="clickEffect">
                                  <p:stCondLst>
                                    <p:cond delay="0"/>
                                  </p:stCondLst>
                                  <p:childTnLst>
                                    <p:animClr clrSpc="rgb" dir="cw">
                                      <p:cBhvr>
                                        <p:cTn id="83" dur="500" fill="hold"/>
                                        <p:tgtEl>
                                          <p:spTgt spid="11"/>
                                        </p:tgtEl>
                                        <p:attrNameLst>
                                          <p:attrName>fillcolor</p:attrName>
                                        </p:attrNameLst>
                                      </p:cBhvr>
                                      <p:to>
                                        <a:srgbClr val="4F81BD"/>
                                      </p:to>
                                    </p:animClr>
                                    <p:set>
                                      <p:cBhvr>
                                        <p:cTn id="84" dur="500" fill="hold"/>
                                        <p:tgtEl>
                                          <p:spTgt spid="11"/>
                                        </p:tgtEl>
                                        <p:attrNameLst>
                                          <p:attrName>fill.type</p:attrName>
                                        </p:attrNameLst>
                                      </p:cBhvr>
                                      <p:to>
                                        <p:strVal val="solid"/>
                                      </p:to>
                                    </p:set>
                                    <p:set>
                                      <p:cBhvr>
                                        <p:cTn id="85" dur="500" fill="hold"/>
                                        <p:tgtEl>
                                          <p:spTgt spid="11"/>
                                        </p:tgtEl>
                                        <p:attrNameLst>
                                          <p:attrName>fill.on</p:attrName>
                                        </p:attrNameLst>
                                      </p:cBhvr>
                                      <p:to>
                                        <p:strVal val="true"/>
                                      </p:to>
                                    </p:set>
                                  </p:childTnLst>
                                </p:cTn>
                              </p:par>
                              <p:par>
                                <p:cTn id="86" presetID="1" presetClass="emph" presetSubtype="2" fill="hold" nodeType="withEffect">
                                  <p:stCondLst>
                                    <p:cond delay="0"/>
                                  </p:stCondLst>
                                  <p:childTnLst>
                                    <p:animClr clrSpc="rgb" dir="cw">
                                      <p:cBhvr>
                                        <p:cTn id="87" dur="500" fill="hold"/>
                                        <p:tgtEl>
                                          <p:spTgt spid="16"/>
                                        </p:tgtEl>
                                        <p:attrNameLst>
                                          <p:attrName>fillcolor</p:attrName>
                                        </p:attrNameLst>
                                      </p:cBhvr>
                                      <p:to>
                                        <a:srgbClr val="4F81BD"/>
                                      </p:to>
                                    </p:animClr>
                                    <p:set>
                                      <p:cBhvr>
                                        <p:cTn id="88" dur="500" fill="hold"/>
                                        <p:tgtEl>
                                          <p:spTgt spid="16"/>
                                        </p:tgtEl>
                                        <p:attrNameLst>
                                          <p:attrName>fill.type</p:attrName>
                                        </p:attrNameLst>
                                      </p:cBhvr>
                                      <p:to>
                                        <p:strVal val="solid"/>
                                      </p:to>
                                    </p:set>
                                    <p:set>
                                      <p:cBhvr>
                                        <p:cTn id="89" dur="500" fill="hold"/>
                                        <p:tgtEl>
                                          <p:spTgt spid="16"/>
                                        </p:tgtEl>
                                        <p:attrNameLst>
                                          <p:attrName>fill.on</p:attrName>
                                        </p:attrNameLst>
                                      </p:cBhvr>
                                      <p:to>
                                        <p:strVal val="true"/>
                                      </p:to>
                                    </p:set>
                                  </p:childTnLst>
                                </p:cTn>
                              </p:par>
                            </p:childTnLst>
                          </p:cTn>
                        </p:par>
                      </p:childTnLst>
                    </p:cTn>
                  </p:par>
                  <p:par>
                    <p:cTn id="90" fill="hold">
                      <p:stCondLst>
                        <p:cond delay="indefinite"/>
                      </p:stCondLst>
                      <p:childTnLst>
                        <p:par>
                          <p:cTn id="91" fill="hold">
                            <p:stCondLst>
                              <p:cond delay="0"/>
                            </p:stCondLst>
                            <p:childTnLst>
                              <p:par>
                                <p:cTn id="92" presetID="3" presetClass="exit" presetSubtype="10" fill="hold" grpId="2" nodeType="clickEffect">
                                  <p:stCondLst>
                                    <p:cond delay="0"/>
                                  </p:stCondLst>
                                  <p:childTnLst>
                                    <p:animEffect transition="out" filter="blinds(horizontal)">
                                      <p:cBhvr>
                                        <p:cTn id="93" dur="500"/>
                                        <p:tgtEl>
                                          <p:spTgt spid="34"/>
                                        </p:tgtEl>
                                      </p:cBhvr>
                                    </p:animEffect>
                                    <p:set>
                                      <p:cBhvr>
                                        <p:cTn id="94" dur="1" fill="hold">
                                          <p:stCondLst>
                                            <p:cond delay="499"/>
                                          </p:stCondLst>
                                        </p:cTn>
                                        <p:tgtEl>
                                          <p:spTgt spid="34"/>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7" presetClass="emph" presetSubtype="2" fill="hold" nodeType="clickEffect">
                                  <p:stCondLst>
                                    <p:cond delay="0"/>
                                  </p:stCondLst>
                                  <p:childTnLst>
                                    <p:animClr clrSpc="rgb" dir="cw">
                                      <p:cBhvr>
                                        <p:cTn id="98" dur="500" fill="hold"/>
                                        <p:tgtEl>
                                          <p:spTgt spid="13"/>
                                        </p:tgtEl>
                                        <p:attrNameLst>
                                          <p:attrName>stroke.color</p:attrName>
                                        </p:attrNameLst>
                                      </p:cBhvr>
                                      <p:to>
                                        <a:srgbClr val="4F81BD"/>
                                      </p:to>
                                    </p:animClr>
                                    <p:set>
                                      <p:cBhvr>
                                        <p:cTn id="99" dur="500" fill="hold"/>
                                        <p:tgtEl>
                                          <p:spTgt spid="13"/>
                                        </p:tgtEl>
                                        <p:attrNameLst>
                                          <p:attrName>stroke.on</p:attrName>
                                        </p:attrNameLst>
                                      </p:cBhvr>
                                      <p:to>
                                        <p:strVal val="true"/>
                                      </p:to>
                                    </p:set>
                                  </p:childTnLst>
                                </p:cTn>
                              </p:par>
                              <p:par>
                                <p:cTn id="100" presetID="7" presetClass="emph" presetSubtype="2" fill="hold" nodeType="withEffect">
                                  <p:stCondLst>
                                    <p:cond delay="0"/>
                                  </p:stCondLst>
                                  <p:childTnLst>
                                    <p:animClr clrSpc="rgb" dir="cw">
                                      <p:cBhvr>
                                        <p:cTn id="101" dur="500" fill="hold"/>
                                        <p:tgtEl>
                                          <p:spTgt spid="18"/>
                                        </p:tgtEl>
                                        <p:attrNameLst>
                                          <p:attrName>stroke.color</p:attrName>
                                        </p:attrNameLst>
                                      </p:cBhvr>
                                      <p:to>
                                        <a:srgbClr val="4F81BD"/>
                                      </p:to>
                                    </p:animClr>
                                    <p:set>
                                      <p:cBhvr>
                                        <p:cTn id="102" dur="500" fill="hold"/>
                                        <p:tgtEl>
                                          <p:spTgt spid="18"/>
                                        </p:tgtEl>
                                        <p:attrNameLst>
                                          <p:attrName>stroke.on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 presetClass="emph" presetSubtype="2" fill="hold" nodeType="clickEffect">
                                  <p:stCondLst>
                                    <p:cond delay="0"/>
                                  </p:stCondLst>
                                  <p:childTnLst>
                                    <p:animClr clrSpc="rgb" dir="cw">
                                      <p:cBhvr>
                                        <p:cTn id="106" dur="500" fill="hold"/>
                                        <p:tgtEl>
                                          <p:spTgt spid="8"/>
                                        </p:tgtEl>
                                        <p:attrNameLst>
                                          <p:attrName>fillcolor</p:attrName>
                                        </p:attrNameLst>
                                      </p:cBhvr>
                                      <p:to>
                                        <a:srgbClr val="4F81BD"/>
                                      </p:to>
                                    </p:animClr>
                                    <p:set>
                                      <p:cBhvr>
                                        <p:cTn id="107" dur="500" fill="hold"/>
                                        <p:tgtEl>
                                          <p:spTgt spid="8"/>
                                        </p:tgtEl>
                                        <p:attrNameLst>
                                          <p:attrName>fill.type</p:attrName>
                                        </p:attrNameLst>
                                      </p:cBhvr>
                                      <p:to>
                                        <p:strVal val="solid"/>
                                      </p:to>
                                    </p:set>
                                    <p:set>
                                      <p:cBhvr>
                                        <p:cTn id="108" dur="500" fill="hold"/>
                                        <p:tgtEl>
                                          <p:spTgt spid="8"/>
                                        </p:tgtEl>
                                        <p:attrNameLst>
                                          <p:attrName>fill.on</p:attrName>
                                        </p:attrNameLst>
                                      </p:cBhvr>
                                      <p:to>
                                        <p:strVal val="true"/>
                                      </p:to>
                                    </p:set>
                                  </p:childTnLst>
                                </p:cTn>
                              </p:par>
                              <p:par>
                                <p:cTn id="109" presetID="1" presetClass="emph" presetSubtype="2" fill="hold" nodeType="withEffect">
                                  <p:stCondLst>
                                    <p:cond delay="0"/>
                                  </p:stCondLst>
                                  <p:childTnLst>
                                    <p:animClr clrSpc="rgb" dir="cw">
                                      <p:cBhvr>
                                        <p:cTn id="110" dur="500" fill="hold"/>
                                        <p:tgtEl>
                                          <p:spTgt spid="14"/>
                                        </p:tgtEl>
                                        <p:attrNameLst>
                                          <p:attrName>fillcolor</p:attrName>
                                        </p:attrNameLst>
                                      </p:cBhvr>
                                      <p:to>
                                        <a:srgbClr val="4F81BD"/>
                                      </p:to>
                                    </p:animClr>
                                    <p:set>
                                      <p:cBhvr>
                                        <p:cTn id="111" dur="500" fill="hold"/>
                                        <p:tgtEl>
                                          <p:spTgt spid="14"/>
                                        </p:tgtEl>
                                        <p:attrNameLst>
                                          <p:attrName>fill.type</p:attrName>
                                        </p:attrNameLst>
                                      </p:cBhvr>
                                      <p:to>
                                        <p:strVal val="solid"/>
                                      </p:to>
                                    </p:set>
                                    <p:set>
                                      <p:cBhvr>
                                        <p:cTn id="112" dur="500" fill="hold"/>
                                        <p:tgtEl>
                                          <p:spTgt spid="14"/>
                                        </p:tgtEl>
                                        <p:attrNameLst>
                                          <p:attrName>fill.on</p:attrName>
                                        </p:attrNameLst>
                                      </p:cBhvr>
                                      <p:to>
                                        <p:strVal val="true"/>
                                      </p:to>
                                    </p:set>
                                  </p:childTnLst>
                                </p:cTn>
                              </p:par>
                            </p:childTnLst>
                          </p:cTn>
                        </p:par>
                      </p:childTnLst>
                    </p:cTn>
                  </p:par>
                  <p:par>
                    <p:cTn id="113" fill="hold">
                      <p:stCondLst>
                        <p:cond delay="indefinite"/>
                      </p:stCondLst>
                      <p:childTnLst>
                        <p:par>
                          <p:cTn id="114" fill="hold">
                            <p:stCondLst>
                              <p:cond delay="0"/>
                            </p:stCondLst>
                            <p:childTnLst>
                              <p:par>
                                <p:cTn id="115" presetID="3" presetClass="exit" presetSubtype="10" fill="hold" grpId="2" nodeType="clickEffect">
                                  <p:stCondLst>
                                    <p:cond delay="0"/>
                                  </p:stCondLst>
                                  <p:childTnLst>
                                    <p:animEffect transition="out" filter="blinds(horizontal)">
                                      <p:cBhvr>
                                        <p:cTn id="116" dur="500"/>
                                        <p:tgtEl>
                                          <p:spTgt spid="31"/>
                                        </p:tgtEl>
                                      </p:cBhvr>
                                    </p:animEffect>
                                    <p:set>
                                      <p:cBhvr>
                                        <p:cTn id="117" dur="1" fill="hold">
                                          <p:stCondLst>
                                            <p:cond delay="499"/>
                                          </p:stCondLst>
                                        </p:cTn>
                                        <p:tgtEl>
                                          <p:spTgt spid="31"/>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7" presetClass="emph" presetSubtype="2" fill="hold" nodeType="clickEffect">
                                  <p:stCondLst>
                                    <p:cond delay="0"/>
                                  </p:stCondLst>
                                  <p:childTnLst>
                                    <p:animClr clrSpc="rgb" dir="cw">
                                      <p:cBhvr>
                                        <p:cTn id="121" dur="500" fill="hold"/>
                                        <p:tgtEl>
                                          <p:spTgt spid="17"/>
                                        </p:tgtEl>
                                        <p:attrNameLst>
                                          <p:attrName>stroke.color</p:attrName>
                                        </p:attrNameLst>
                                      </p:cBhvr>
                                      <p:to>
                                        <a:srgbClr val="4F81BD"/>
                                      </p:to>
                                    </p:animClr>
                                    <p:set>
                                      <p:cBhvr>
                                        <p:cTn id="122" dur="500" fill="hold"/>
                                        <p:tgtEl>
                                          <p:spTgt spid="17"/>
                                        </p:tgtEl>
                                        <p:attrNameLst>
                                          <p:attrName>stroke.on</p:attrName>
                                        </p:attrNameLst>
                                      </p:cBhvr>
                                      <p:to>
                                        <p:strVal val="true"/>
                                      </p:to>
                                    </p:set>
                                  </p:childTnLst>
                                </p:cTn>
                              </p:par>
                              <p:par>
                                <p:cTn id="123" presetID="7" presetClass="emph" presetSubtype="2" fill="hold" nodeType="withEffect">
                                  <p:stCondLst>
                                    <p:cond delay="0"/>
                                  </p:stCondLst>
                                  <p:childTnLst>
                                    <p:animClr clrSpc="rgb" dir="cw">
                                      <p:cBhvr>
                                        <p:cTn id="124" dur="500" fill="hold"/>
                                        <p:tgtEl>
                                          <p:spTgt spid="12"/>
                                        </p:tgtEl>
                                        <p:attrNameLst>
                                          <p:attrName>stroke.color</p:attrName>
                                        </p:attrNameLst>
                                      </p:cBhvr>
                                      <p:to>
                                        <a:srgbClr val="4F81BD"/>
                                      </p:to>
                                    </p:animClr>
                                    <p:set>
                                      <p:cBhvr>
                                        <p:cTn id="125" dur="500" fill="hold"/>
                                        <p:tgtEl>
                                          <p:spTgt spid="12"/>
                                        </p:tgtEl>
                                        <p:attrNameLst>
                                          <p:attrName>stroke.on</p:attrName>
                                        </p:attrNameLst>
                                      </p:cBhvr>
                                      <p:to>
                                        <p:strVal val="true"/>
                                      </p:to>
                                    </p:set>
                                  </p:childTnLst>
                                </p:cTn>
                              </p:par>
                            </p:childTnLst>
                          </p:cTn>
                        </p:par>
                      </p:childTnLst>
                    </p:cTn>
                  </p:par>
                  <p:par>
                    <p:cTn id="126" fill="hold">
                      <p:stCondLst>
                        <p:cond delay="indefinite"/>
                      </p:stCondLst>
                      <p:childTnLst>
                        <p:par>
                          <p:cTn id="127" fill="hold">
                            <p:stCondLst>
                              <p:cond delay="0"/>
                            </p:stCondLst>
                            <p:childTnLst>
                              <p:par>
                                <p:cTn id="128" presetID="7" presetClass="emph" presetSubtype="2" fill="hold" nodeType="clickEffect">
                                  <p:stCondLst>
                                    <p:cond delay="0"/>
                                  </p:stCondLst>
                                  <p:childTnLst>
                                    <p:animClr clrSpc="rgb" dir="cw">
                                      <p:cBhvr>
                                        <p:cTn id="129" dur="500" fill="hold"/>
                                        <p:tgtEl>
                                          <p:spTgt spid="12"/>
                                        </p:tgtEl>
                                        <p:attrNameLst>
                                          <p:attrName>stroke.color</p:attrName>
                                        </p:attrNameLst>
                                      </p:cBhvr>
                                      <p:to>
                                        <a:schemeClr val="accent2"/>
                                      </p:to>
                                    </p:animClr>
                                    <p:set>
                                      <p:cBhvr>
                                        <p:cTn id="130" dur="500" fill="hold"/>
                                        <p:tgtEl>
                                          <p:spTgt spid="12"/>
                                        </p:tgtEl>
                                        <p:attrNameLst>
                                          <p:attrName>stroke.on</p:attrName>
                                        </p:attrNameLst>
                                      </p:cBhvr>
                                      <p:to>
                                        <p:strVal val="true"/>
                                      </p:to>
                                    </p:set>
                                  </p:childTnLst>
                                </p:cTn>
                              </p:par>
                              <p:par>
                                <p:cTn id="131" presetID="7" presetClass="emph" presetSubtype="2" fill="hold" nodeType="withEffect">
                                  <p:stCondLst>
                                    <p:cond delay="0"/>
                                  </p:stCondLst>
                                  <p:childTnLst>
                                    <p:animClr clrSpc="rgb" dir="cw">
                                      <p:cBhvr>
                                        <p:cTn id="132" dur="500" fill="hold"/>
                                        <p:tgtEl>
                                          <p:spTgt spid="21"/>
                                        </p:tgtEl>
                                        <p:attrNameLst>
                                          <p:attrName>stroke.color</p:attrName>
                                        </p:attrNameLst>
                                      </p:cBhvr>
                                      <p:to>
                                        <a:schemeClr val="accent2"/>
                                      </p:to>
                                    </p:animClr>
                                    <p:set>
                                      <p:cBhvr>
                                        <p:cTn id="133" dur="500" fill="hold"/>
                                        <p:tgtEl>
                                          <p:spTgt spid="21"/>
                                        </p:tgtEl>
                                        <p:attrNameLst>
                                          <p:attrName>stroke.on</p:attrName>
                                        </p:attrNameLst>
                                      </p:cBhvr>
                                      <p:to>
                                        <p:strVal val="true"/>
                                      </p:to>
                                    </p:set>
                                  </p:childTnLst>
                                </p:cTn>
                              </p:par>
                            </p:childTnLst>
                          </p:cTn>
                        </p:par>
                      </p:childTnLst>
                    </p:cTn>
                  </p:par>
                  <p:par>
                    <p:cTn id="134" fill="hold">
                      <p:stCondLst>
                        <p:cond delay="indefinite"/>
                      </p:stCondLst>
                      <p:childTnLst>
                        <p:par>
                          <p:cTn id="135" fill="hold">
                            <p:stCondLst>
                              <p:cond delay="0"/>
                            </p:stCondLst>
                            <p:childTnLst>
                              <p:par>
                                <p:cTn id="136" presetID="0" presetClass="path" presetSubtype="0" accel="50000" decel="50000" fill="hold" grpId="1" nodeType="clickEffect">
                                  <p:stCondLst>
                                    <p:cond delay="0"/>
                                  </p:stCondLst>
                                  <p:childTnLst>
                                    <p:animMotion origin="layout" path="M 1.11111E-6 1.60494E-6 L -0.19427 0.13302 " pathEditMode="relative" rAng="0" ptsTypes="AA">
                                      <p:cBhvr>
                                        <p:cTn id="137" dur="500" fill="hold"/>
                                        <p:tgtEl>
                                          <p:spTgt spid="32"/>
                                        </p:tgtEl>
                                        <p:attrNameLst>
                                          <p:attrName>ppt_x</p:attrName>
                                          <p:attrName>ppt_y</p:attrName>
                                        </p:attrNameLst>
                                      </p:cBhvr>
                                      <p:rCtr x="-9722" y="6636"/>
                                    </p:animMotion>
                                  </p:childTnLst>
                                </p:cTn>
                              </p:par>
                            </p:childTnLst>
                          </p:cTn>
                        </p:par>
                      </p:childTnLst>
                    </p:cTn>
                  </p:par>
                  <p:par>
                    <p:cTn id="138" fill="hold">
                      <p:stCondLst>
                        <p:cond delay="indefinite"/>
                      </p:stCondLst>
                      <p:childTnLst>
                        <p:par>
                          <p:cTn id="139" fill="hold">
                            <p:stCondLst>
                              <p:cond delay="0"/>
                            </p:stCondLst>
                            <p:childTnLst>
                              <p:par>
                                <p:cTn id="140" presetID="1" presetClass="emph" presetSubtype="2" fill="hold" nodeType="clickEffect">
                                  <p:stCondLst>
                                    <p:cond delay="0"/>
                                  </p:stCondLst>
                                  <p:childTnLst>
                                    <p:animClr clrSpc="rgb" dir="cw">
                                      <p:cBhvr>
                                        <p:cTn id="141" dur="500" fill="hold"/>
                                        <p:tgtEl>
                                          <p:spTgt spid="20"/>
                                        </p:tgtEl>
                                        <p:attrNameLst>
                                          <p:attrName>fillcolor</p:attrName>
                                        </p:attrNameLst>
                                      </p:cBhvr>
                                      <p:to>
                                        <a:schemeClr val="accent2"/>
                                      </p:to>
                                    </p:animClr>
                                    <p:set>
                                      <p:cBhvr>
                                        <p:cTn id="142" dur="500" fill="hold"/>
                                        <p:tgtEl>
                                          <p:spTgt spid="20"/>
                                        </p:tgtEl>
                                        <p:attrNameLst>
                                          <p:attrName>fill.type</p:attrName>
                                        </p:attrNameLst>
                                      </p:cBhvr>
                                      <p:to>
                                        <p:strVal val="solid"/>
                                      </p:to>
                                    </p:set>
                                    <p:set>
                                      <p:cBhvr>
                                        <p:cTn id="143" dur="500" fill="hold"/>
                                        <p:tgtEl>
                                          <p:spTgt spid="20"/>
                                        </p:tgtEl>
                                        <p:attrNameLst>
                                          <p:attrName>fill.on</p:attrName>
                                        </p:attrNameLst>
                                      </p:cBhvr>
                                      <p:to>
                                        <p:strVal val="true"/>
                                      </p:to>
                                    </p:set>
                                  </p:childTnLst>
                                </p:cTn>
                              </p:par>
                              <p:par>
                                <p:cTn id="144" presetID="1" presetClass="emph" presetSubtype="2" fill="hold" nodeType="withEffect">
                                  <p:stCondLst>
                                    <p:cond delay="0"/>
                                  </p:stCondLst>
                                  <p:childTnLst>
                                    <p:animClr clrSpc="rgb" dir="cw">
                                      <p:cBhvr>
                                        <p:cTn id="145" dur="500" fill="hold"/>
                                        <p:tgtEl>
                                          <p:spTgt spid="8"/>
                                        </p:tgtEl>
                                        <p:attrNameLst>
                                          <p:attrName>fillcolor</p:attrName>
                                        </p:attrNameLst>
                                      </p:cBhvr>
                                      <p:to>
                                        <a:schemeClr val="accent2"/>
                                      </p:to>
                                    </p:animClr>
                                    <p:set>
                                      <p:cBhvr>
                                        <p:cTn id="146" dur="500" fill="hold"/>
                                        <p:tgtEl>
                                          <p:spTgt spid="8"/>
                                        </p:tgtEl>
                                        <p:attrNameLst>
                                          <p:attrName>fill.type</p:attrName>
                                        </p:attrNameLst>
                                      </p:cBhvr>
                                      <p:to>
                                        <p:strVal val="solid"/>
                                      </p:to>
                                    </p:set>
                                    <p:set>
                                      <p:cBhvr>
                                        <p:cTn id="147" dur="500" fill="hold"/>
                                        <p:tgtEl>
                                          <p:spTgt spid="8"/>
                                        </p:tgtEl>
                                        <p:attrNameLst>
                                          <p:attrName>fill.on</p:attrName>
                                        </p:attrNameLst>
                                      </p:cBhvr>
                                      <p:to>
                                        <p:strVal val="true"/>
                                      </p:to>
                                    </p:set>
                                  </p:childTnLst>
                                </p:cTn>
                              </p:par>
                            </p:childTnLst>
                          </p:cTn>
                        </p:par>
                      </p:childTnLst>
                    </p:cTn>
                  </p:par>
                  <p:par>
                    <p:cTn id="148" fill="hold">
                      <p:stCondLst>
                        <p:cond delay="indefinite"/>
                      </p:stCondLst>
                      <p:childTnLst>
                        <p:par>
                          <p:cTn id="149" fill="hold">
                            <p:stCondLst>
                              <p:cond delay="0"/>
                            </p:stCondLst>
                            <p:childTnLst>
                              <p:par>
                                <p:cTn id="150" presetID="3" presetClass="entr" presetSubtype="10" fill="hold" grpId="0" nodeType="clickEffect">
                                  <p:stCondLst>
                                    <p:cond delay="0"/>
                                  </p:stCondLst>
                                  <p:childTnLst>
                                    <p:set>
                                      <p:cBhvr>
                                        <p:cTn id="151" dur="1" fill="hold">
                                          <p:stCondLst>
                                            <p:cond delay="0"/>
                                          </p:stCondLst>
                                        </p:cTn>
                                        <p:tgtEl>
                                          <p:spTgt spid="35"/>
                                        </p:tgtEl>
                                        <p:attrNameLst>
                                          <p:attrName>style.visibility</p:attrName>
                                        </p:attrNameLst>
                                      </p:cBhvr>
                                      <p:to>
                                        <p:strVal val="visible"/>
                                      </p:to>
                                    </p:set>
                                    <p:animEffect transition="in" filter="blinds(horizontal)">
                                      <p:cBhvr>
                                        <p:cTn id="152" dur="500"/>
                                        <p:tgtEl>
                                          <p:spTgt spid="35"/>
                                        </p:tgtEl>
                                      </p:cBhvr>
                                    </p:animEffect>
                                  </p:childTnLst>
                                </p:cTn>
                              </p:par>
                            </p:childTnLst>
                          </p:cTn>
                        </p:par>
                      </p:childTnLst>
                    </p:cTn>
                  </p:par>
                  <p:par>
                    <p:cTn id="153" fill="hold">
                      <p:stCondLst>
                        <p:cond delay="indefinite"/>
                      </p:stCondLst>
                      <p:childTnLst>
                        <p:par>
                          <p:cTn id="154" fill="hold">
                            <p:stCondLst>
                              <p:cond delay="0"/>
                            </p:stCondLst>
                            <p:childTnLst>
                              <p:par>
                                <p:cTn id="155" presetID="7" presetClass="emph" presetSubtype="2" fill="hold" nodeType="clickEffect">
                                  <p:stCondLst>
                                    <p:cond delay="0"/>
                                  </p:stCondLst>
                                  <p:childTnLst>
                                    <p:animClr clrSpc="rgb" dir="cw">
                                      <p:cBhvr>
                                        <p:cTn id="156" dur="500" fill="hold"/>
                                        <p:tgtEl>
                                          <p:spTgt spid="13"/>
                                        </p:tgtEl>
                                        <p:attrNameLst>
                                          <p:attrName>stroke.color</p:attrName>
                                        </p:attrNameLst>
                                      </p:cBhvr>
                                      <p:to>
                                        <a:schemeClr val="accent2"/>
                                      </p:to>
                                    </p:animClr>
                                    <p:set>
                                      <p:cBhvr>
                                        <p:cTn id="157" dur="500" fill="hold"/>
                                        <p:tgtEl>
                                          <p:spTgt spid="13"/>
                                        </p:tgtEl>
                                        <p:attrNameLst>
                                          <p:attrName>stroke.on</p:attrName>
                                        </p:attrNameLst>
                                      </p:cBhvr>
                                      <p:to>
                                        <p:strVal val="true"/>
                                      </p:to>
                                    </p:set>
                                  </p:childTnLst>
                                </p:cTn>
                              </p:par>
                              <p:par>
                                <p:cTn id="158" presetID="7" presetClass="emph" presetSubtype="2" fill="hold" nodeType="withEffect">
                                  <p:stCondLst>
                                    <p:cond delay="0"/>
                                  </p:stCondLst>
                                  <p:childTnLst>
                                    <p:animClr clrSpc="rgb" dir="cw">
                                      <p:cBhvr>
                                        <p:cTn id="159" dur="500" fill="hold"/>
                                        <p:tgtEl>
                                          <p:spTgt spid="22"/>
                                        </p:tgtEl>
                                        <p:attrNameLst>
                                          <p:attrName>stroke.color</p:attrName>
                                        </p:attrNameLst>
                                      </p:cBhvr>
                                      <p:to>
                                        <a:schemeClr val="accent2"/>
                                      </p:to>
                                    </p:animClr>
                                    <p:set>
                                      <p:cBhvr>
                                        <p:cTn id="160" dur="500" fill="hold"/>
                                        <p:tgtEl>
                                          <p:spTgt spid="22"/>
                                        </p:tgtEl>
                                        <p:attrNameLst>
                                          <p:attrName>stroke.on</p:attrName>
                                        </p:attrNameLst>
                                      </p:cBhvr>
                                      <p:to>
                                        <p:strVal val="true"/>
                                      </p:to>
                                    </p:set>
                                  </p:childTnLst>
                                </p:cTn>
                              </p:par>
                            </p:childTnLst>
                          </p:cTn>
                        </p:par>
                      </p:childTnLst>
                    </p:cTn>
                  </p:par>
                  <p:par>
                    <p:cTn id="161" fill="hold">
                      <p:stCondLst>
                        <p:cond delay="indefinite"/>
                      </p:stCondLst>
                      <p:childTnLst>
                        <p:par>
                          <p:cTn id="162" fill="hold">
                            <p:stCondLst>
                              <p:cond delay="0"/>
                            </p:stCondLst>
                            <p:childTnLst>
                              <p:par>
                                <p:cTn id="163" presetID="0" presetClass="path" presetSubtype="0" accel="50000" decel="50000" fill="hold" grpId="1" nodeType="clickEffect">
                                  <p:stCondLst>
                                    <p:cond delay="0"/>
                                  </p:stCondLst>
                                  <p:childTnLst>
                                    <p:animMotion origin="layout" path="M 0 0 L -0.18889 0.10497 " pathEditMode="relative" ptsTypes="AA">
                                      <p:cBhvr>
                                        <p:cTn id="164" dur="500" fill="hold"/>
                                        <p:tgtEl>
                                          <p:spTgt spid="35"/>
                                        </p:tgtEl>
                                        <p:attrNameLst>
                                          <p:attrName>ppt_x</p:attrName>
                                          <p:attrName>ppt_y</p:attrName>
                                        </p:attrNameLst>
                                      </p:cBhvr>
                                    </p:animMotion>
                                  </p:childTnLst>
                                </p:cTn>
                              </p:par>
                            </p:childTnLst>
                          </p:cTn>
                        </p:par>
                      </p:childTnLst>
                    </p:cTn>
                  </p:par>
                  <p:par>
                    <p:cTn id="165" fill="hold">
                      <p:stCondLst>
                        <p:cond delay="indefinite"/>
                      </p:stCondLst>
                      <p:childTnLst>
                        <p:par>
                          <p:cTn id="166" fill="hold">
                            <p:stCondLst>
                              <p:cond delay="0"/>
                            </p:stCondLst>
                            <p:childTnLst>
                              <p:par>
                                <p:cTn id="167" presetID="1" presetClass="emph" presetSubtype="2" fill="hold" nodeType="clickEffect">
                                  <p:stCondLst>
                                    <p:cond delay="0"/>
                                  </p:stCondLst>
                                  <p:childTnLst>
                                    <p:animClr clrSpc="rgb" dir="cw">
                                      <p:cBhvr>
                                        <p:cTn id="168" dur="500" fill="hold"/>
                                        <p:tgtEl>
                                          <p:spTgt spid="11"/>
                                        </p:tgtEl>
                                        <p:attrNameLst>
                                          <p:attrName>fillcolor</p:attrName>
                                        </p:attrNameLst>
                                      </p:cBhvr>
                                      <p:to>
                                        <a:schemeClr val="accent2"/>
                                      </p:to>
                                    </p:animClr>
                                    <p:set>
                                      <p:cBhvr>
                                        <p:cTn id="169" dur="500" fill="hold"/>
                                        <p:tgtEl>
                                          <p:spTgt spid="11"/>
                                        </p:tgtEl>
                                        <p:attrNameLst>
                                          <p:attrName>fill.type</p:attrName>
                                        </p:attrNameLst>
                                      </p:cBhvr>
                                      <p:to>
                                        <p:strVal val="solid"/>
                                      </p:to>
                                    </p:set>
                                    <p:set>
                                      <p:cBhvr>
                                        <p:cTn id="170" dur="500" fill="hold"/>
                                        <p:tgtEl>
                                          <p:spTgt spid="11"/>
                                        </p:tgtEl>
                                        <p:attrNameLst>
                                          <p:attrName>fill.on</p:attrName>
                                        </p:attrNameLst>
                                      </p:cBhvr>
                                      <p:to>
                                        <p:strVal val="true"/>
                                      </p:to>
                                    </p:set>
                                  </p:childTnLst>
                                </p:cTn>
                              </p:par>
                              <p:par>
                                <p:cTn id="171" presetID="1" presetClass="emph" presetSubtype="2" fill="hold" nodeType="withEffect">
                                  <p:stCondLst>
                                    <p:cond delay="0"/>
                                  </p:stCondLst>
                                  <p:childTnLst>
                                    <p:animClr clrSpc="rgb" dir="cw">
                                      <p:cBhvr>
                                        <p:cTn id="172" dur="500" fill="hold"/>
                                        <p:tgtEl>
                                          <p:spTgt spid="16"/>
                                        </p:tgtEl>
                                        <p:attrNameLst>
                                          <p:attrName>fillcolor</p:attrName>
                                        </p:attrNameLst>
                                      </p:cBhvr>
                                      <p:to>
                                        <a:schemeClr val="accent2"/>
                                      </p:to>
                                    </p:animClr>
                                    <p:set>
                                      <p:cBhvr>
                                        <p:cTn id="173" dur="500" fill="hold"/>
                                        <p:tgtEl>
                                          <p:spTgt spid="16"/>
                                        </p:tgtEl>
                                        <p:attrNameLst>
                                          <p:attrName>fill.type</p:attrName>
                                        </p:attrNameLst>
                                      </p:cBhvr>
                                      <p:to>
                                        <p:strVal val="solid"/>
                                      </p:to>
                                    </p:set>
                                    <p:set>
                                      <p:cBhvr>
                                        <p:cTn id="174" dur="500" fill="hold"/>
                                        <p:tgtEl>
                                          <p:spTgt spid="16"/>
                                        </p:tgtEl>
                                        <p:attrNameLst>
                                          <p:attrName>fill.on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37"/>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1" grpId="1"/>
      <p:bldP spid="31" grpId="2"/>
      <p:bldP spid="32" grpId="0"/>
      <p:bldP spid="32" grpId="1"/>
      <p:bldP spid="34" grpId="0"/>
      <p:bldP spid="34" grpId="1"/>
      <p:bldP spid="34" grpId="2"/>
      <p:bldP spid="35" grpId="0"/>
      <p:bldP spid="35" grpId="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灯片编号占位符 3">
            <a:extLst>
              <a:ext uri="{FF2B5EF4-FFF2-40B4-BE49-F238E27FC236}">
                <a16:creationId xmlns:a16="http://schemas.microsoft.com/office/drawing/2014/main" id="{B0DEB8E7-203C-8743-84D0-0257B7A8204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8829A633-93D0-E249-8172-529490739C1D}" type="slidenum">
              <a:rPr kumimoji="0" lang="zh-CN" altLang="en-US" sz="1350"/>
              <a:pPr>
                <a:spcBef>
                  <a:spcPct val="0"/>
                </a:spcBef>
                <a:buFontTx/>
                <a:buNone/>
              </a:pPr>
              <a:t>26</a:t>
            </a:fld>
            <a:endParaRPr kumimoji="0" lang="zh-CN" altLang="en-US" sz="1350"/>
          </a:p>
        </p:txBody>
      </p:sp>
      <mc:AlternateContent xmlns:mc="http://schemas.openxmlformats.org/markup-compatibility/2006" xmlns:a14="http://schemas.microsoft.com/office/drawing/2010/main">
        <mc:Choice Requires="a14">
          <p:sp>
            <p:nvSpPr>
              <p:cNvPr id="56324" name="TextBox 27">
                <a:extLst>
                  <a:ext uri="{FF2B5EF4-FFF2-40B4-BE49-F238E27FC236}">
                    <a16:creationId xmlns:a16="http://schemas.microsoft.com/office/drawing/2014/main" id="{7C7BA74E-92D0-E54D-B5A6-95C658C60F68}"/>
                  </a:ext>
                </a:extLst>
              </p:cNvPr>
              <p:cNvSpPr txBox="1">
                <a:spLocks noChangeArrowheads="1"/>
              </p:cNvSpPr>
              <p:nvPr/>
            </p:nvSpPr>
            <p:spPr bwMode="auto">
              <a:xfrm>
                <a:off x="419695" y="912448"/>
                <a:ext cx="4839682" cy="3808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dirty="0">
                    <a:latin typeface="Arial" panose="020B0604020202020204" pitchFamily="34" charset="0"/>
                  </a:rPr>
                  <a:t>Let</a:t>
                </a:r>
                <a:r>
                  <a:rPr kumimoji="0" lang="zh-CN" altLang="en-US" sz="1875" dirty="0">
                    <a:latin typeface="Arial" panose="020B0604020202020204" pitchFamily="34" charset="0"/>
                  </a:rPr>
                  <a:t>  </a:t>
                </a:r>
                <a14:m>
                  <m:oMath xmlns:m="http://schemas.openxmlformats.org/officeDocument/2006/math">
                    <m:r>
                      <a:rPr kumimoji="0" lang="en-US" altLang="zh-CN" sz="1875" b="0" i="1" smtClean="0">
                        <a:latin typeface="Cambria Math" panose="02040503050406030204" pitchFamily="18" charset="0"/>
                      </a:rPr>
                      <m:t>𝑠</m:t>
                    </m:r>
                  </m:oMath>
                </a14:m>
                <a:r>
                  <a:rPr kumimoji="0" lang="en-US" altLang="zh-CN" sz="1875" dirty="0">
                    <a:latin typeface="Arial" panose="020B0604020202020204" pitchFamily="34" charset="0"/>
                  </a:rPr>
                  <a:t> be an intermediate State</a:t>
                </a:r>
                <a:endParaRPr kumimoji="0" lang="zh-CN" altLang="en-US" sz="1875" dirty="0">
                  <a:latin typeface="Arial" panose="020B0604020202020204" pitchFamily="34" charset="0"/>
                </a:endParaRPr>
              </a:p>
            </p:txBody>
          </p:sp>
        </mc:Choice>
        <mc:Fallback xmlns="">
          <p:sp>
            <p:nvSpPr>
              <p:cNvPr id="56324" name="TextBox 27">
                <a:extLst>
                  <a:ext uri="{FF2B5EF4-FFF2-40B4-BE49-F238E27FC236}">
                    <a16:creationId xmlns:a16="http://schemas.microsoft.com/office/drawing/2014/main" id="{7C7BA74E-92D0-E54D-B5A6-95C658C60F68}"/>
                  </a:ext>
                </a:extLst>
              </p:cNvPr>
              <p:cNvSpPr txBox="1">
                <a:spLocks noRot="1" noChangeAspect="1" noMove="1" noResize="1" noEditPoints="1" noAdjustHandles="1" noChangeArrowheads="1" noChangeShapeType="1" noTextEdit="1"/>
              </p:cNvSpPr>
              <p:nvPr/>
            </p:nvSpPr>
            <p:spPr bwMode="auto">
              <a:xfrm>
                <a:off x="419695" y="912448"/>
                <a:ext cx="4839682" cy="380873"/>
              </a:xfrm>
              <a:prstGeom prst="rect">
                <a:avLst/>
              </a:prstGeom>
              <a:blipFill>
                <a:blip r:embed="rId3"/>
                <a:stretch>
                  <a:fillRect l="-1309" t="-10000" b="-23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325" name="TextBox 28">
                <a:extLst>
                  <a:ext uri="{FF2B5EF4-FFF2-40B4-BE49-F238E27FC236}">
                    <a16:creationId xmlns:a16="http://schemas.microsoft.com/office/drawing/2014/main" id="{FCCA6EB6-10D8-3543-A1B0-7E608FB3524E}"/>
                  </a:ext>
                </a:extLst>
              </p:cNvPr>
              <p:cNvSpPr txBox="1">
                <a:spLocks noChangeArrowheads="1"/>
              </p:cNvSpPr>
              <p:nvPr/>
            </p:nvSpPr>
            <p:spPr bwMode="auto">
              <a:xfrm>
                <a:off x="405073" y="1397170"/>
                <a:ext cx="7612338" cy="30233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None/>
                </a:pPr>
                <a14:m>
                  <m:oMath xmlns:m="http://schemas.openxmlformats.org/officeDocument/2006/math">
                    <m:sSub>
                      <m:sSubPr>
                        <m:ctrlPr>
                          <a:rPr kumimoji="0" lang="en-US" altLang="zh-CN" sz="1875" b="0" i="1" smtClean="0">
                            <a:latin typeface="Cambria Math" panose="02040503050406030204" pitchFamily="18" charset="0"/>
                          </a:rPr>
                        </m:ctrlPr>
                      </m:sSubPr>
                      <m:e>
                        <m:r>
                          <a:rPr kumimoji="0" lang="en-US" altLang="zh-CN" sz="1875" b="0" i="1" smtClean="0">
                            <a:latin typeface="Cambria Math" panose="02040503050406030204" pitchFamily="18" charset="0"/>
                          </a:rPr>
                          <m:t>𝑉</m:t>
                        </m:r>
                      </m:e>
                      <m:sub>
                        <m:r>
                          <a:rPr kumimoji="0" lang="en-US" altLang="zh-CN" sz="1875" b="0" i="1" smtClean="0">
                            <a:latin typeface="Cambria Math" panose="02040503050406030204" pitchFamily="18" charset="0"/>
                          </a:rPr>
                          <m:t>1</m:t>
                        </m:r>
                      </m:sub>
                    </m:sSub>
                    <m:r>
                      <a:rPr kumimoji="0" lang="en-US" altLang="zh-CN" sz="1875" b="0" i="1" smtClean="0">
                        <a:latin typeface="Cambria Math" panose="02040503050406030204" pitchFamily="18" charset="0"/>
                      </a:rPr>
                      <m:t>(</m:t>
                    </m:r>
                    <m:r>
                      <a:rPr kumimoji="0" lang="en-US" altLang="zh-CN" sz="1875" b="0" i="1" smtClean="0">
                        <a:latin typeface="Cambria Math" panose="02040503050406030204" pitchFamily="18" charset="0"/>
                      </a:rPr>
                      <m:t>𝑠</m:t>
                    </m:r>
                    <m:r>
                      <a:rPr kumimoji="0" lang="en-US" altLang="zh-CN" sz="1875" b="0" i="1" smtClean="0">
                        <a:latin typeface="Cambria Math" panose="02040503050406030204" pitchFamily="18" charset="0"/>
                      </a:rPr>
                      <m:t>)</m:t>
                    </m:r>
                  </m:oMath>
                </a14:m>
                <a:r>
                  <a:rPr kumimoji="0" lang="en-US" altLang="zh-CN" sz="1875" dirty="0">
                    <a:latin typeface="Arial" panose="020B0604020202020204" pitchFamily="34" charset="0"/>
                  </a:rPr>
                  <a:t>: The set of vertices of </a:t>
                </a:r>
                <a14:m>
                  <m:oMath xmlns:m="http://schemas.openxmlformats.org/officeDocument/2006/math">
                    <m:r>
                      <a:rPr kumimoji="0" lang="en-US" altLang="zh-CN" sz="1875" b="0" i="1" smtClean="0">
                        <a:latin typeface="Cambria Math" panose="02040503050406030204" pitchFamily="18" charset="0"/>
                      </a:rPr>
                      <m:t>𝑄</m:t>
                    </m:r>
                  </m:oMath>
                </a14:m>
                <a:r>
                  <a:rPr kumimoji="0" lang="en-US" altLang="zh-CN" sz="1875" dirty="0">
                    <a:latin typeface="Arial" panose="020B0604020202020204" pitchFamily="34" charset="0"/>
                  </a:rPr>
                  <a:t> that corresponds to State </a:t>
                </a:r>
                <a14:m>
                  <m:oMath xmlns:m="http://schemas.openxmlformats.org/officeDocument/2006/math">
                    <m:r>
                      <a:rPr kumimoji="0" lang="en-US" altLang="zh-CN" sz="1875" b="0" i="1" smtClean="0">
                        <a:latin typeface="Cambria Math" panose="02040503050406030204" pitchFamily="18" charset="0"/>
                      </a:rPr>
                      <m:t>𝑠</m:t>
                    </m:r>
                  </m:oMath>
                </a14:m>
                <a:r>
                  <a:rPr kumimoji="0" lang="en-US" altLang="zh-CN" sz="1875" dirty="0">
                    <a:latin typeface="Arial" panose="020B0604020202020204" pitchFamily="34" charset="0"/>
                  </a:rPr>
                  <a:t>;</a:t>
                </a:r>
              </a:p>
              <a:p>
                <a:pPr>
                  <a:spcBef>
                    <a:spcPct val="0"/>
                  </a:spcBef>
                  <a:buNone/>
                </a:pPr>
                <a14:m>
                  <m:oMath xmlns:m="http://schemas.openxmlformats.org/officeDocument/2006/math">
                    <m:sSub>
                      <m:sSubPr>
                        <m:ctrlPr>
                          <a:rPr kumimoji="0" lang="en-US" altLang="zh-CN" sz="1875" i="1">
                            <a:latin typeface="Cambria Math" panose="02040503050406030204" pitchFamily="18" charset="0"/>
                          </a:rPr>
                        </m:ctrlPr>
                      </m:sSubPr>
                      <m:e>
                        <m:r>
                          <a:rPr kumimoji="0" lang="en-US" altLang="zh-CN" sz="1875" i="1">
                            <a:latin typeface="Cambria Math" panose="02040503050406030204" pitchFamily="18" charset="0"/>
                          </a:rPr>
                          <m:t>𝑉</m:t>
                        </m:r>
                      </m:e>
                      <m:sub>
                        <m:r>
                          <a:rPr kumimoji="0" lang="en-US" altLang="zh-CN" sz="1875" b="0" i="1" smtClean="0">
                            <a:latin typeface="Cambria Math" panose="02040503050406030204" pitchFamily="18" charset="0"/>
                          </a:rPr>
                          <m:t>2</m:t>
                        </m:r>
                      </m:sub>
                    </m:sSub>
                    <m:r>
                      <a:rPr kumimoji="0" lang="en-US" altLang="zh-CN" sz="1875" i="1">
                        <a:latin typeface="Cambria Math" panose="02040503050406030204" pitchFamily="18" charset="0"/>
                      </a:rPr>
                      <m:t>(</m:t>
                    </m:r>
                    <m:r>
                      <a:rPr kumimoji="0" lang="en-US" altLang="zh-CN" sz="1875" i="1">
                        <a:latin typeface="Cambria Math" panose="02040503050406030204" pitchFamily="18" charset="0"/>
                      </a:rPr>
                      <m:t>𝑠</m:t>
                    </m:r>
                    <m:r>
                      <a:rPr kumimoji="0" lang="en-US" altLang="zh-CN" sz="1875" i="1">
                        <a:latin typeface="Cambria Math" panose="02040503050406030204" pitchFamily="18" charset="0"/>
                      </a:rPr>
                      <m:t>)</m:t>
                    </m:r>
                  </m:oMath>
                </a14:m>
                <a:r>
                  <a:rPr kumimoji="0" lang="en-US" altLang="zh-CN" sz="1875" dirty="0">
                    <a:latin typeface="Arial" panose="020B0604020202020204" pitchFamily="34" charset="0"/>
                  </a:rPr>
                  <a:t>: The set of vertices of </a:t>
                </a:r>
                <a14:m>
                  <m:oMath xmlns:m="http://schemas.openxmlformats.org/officeDocument/2006/math">
                    <m:r>
                      <a:rPr kumimoji="0" lang="en-US" altLang="zh-CN" sz="1875" b="0" i="1" smtClean="0">
                        <a:latin typeface="Cambria Math" panose="02040503050406030204" pitchFamily="18" charset="0"/>
                      </a:rPr>
                      <m:t>𝐺</m:t>
                    </m:r>
                  </m:oMath>
                </a14:m>
                <a:r>
                  <a:rPr kumimoji="0" lang="en-US" altLang="zh-CN" sz="1875" dirty="0">
                    <a:latin typeface="Arial" panose="020B0604020202020204" pitchFamily="34" charset="0"/>
                  </a:rPr>
                  <a:t> that corresponds to State </a:t>
                </a:r>
                <a14:m>
                  <m:oMath xmlns:m="http://schemas.openxmlformats.org/officeDocument/2006/math">
                    <m:r>
                      <a:rPr kumimoji="0" lang="en-US" altLang="zh-CN" sz="1875" i="1">
                        <a:latin typeface="Cambria Math" panose="02040503050406030204" pitchFamily="18" charset="0"/>
                      </a:rPr>
                      <m:t>𝑠</m:t>
                    </m:r>
                  </m:oMath>
                </a14:m>
                <a:r>
                  <a:rPr kumimoji="0" lang="en-US" altLang="zh-CN" sz="1875" dirty="0">
                    <a:latin typeface="Arial" panose="020B0604020202020204" pitchFamily="34" charset="0"/>
                  </a:rPr>
                  <a:t>;</a:t>
                </a:r>
              </a:p>
              <a:p>
                <a:pPr>
                  <a:spcBef>
                    <a:spcPct val="0"/>
                  </a:spcBef>
                  <a:buNone/>
                </a:pPr>
                <a14:m>
                  <m:oMath xmlns:m="http://schemas.openxmlformats.org/officeDocument/2006/math">
                    <m:sSub>
                      <m:sSubPr>
                        <m:ctrlPr>
                          <a:rPr kumimoji="0" lang="en-US" altLang="zh-CN" sz="1875" i="1">
                            <a:latin typeface="Cambria Math" panose="02040503050406030204" pitchFamily="18" charset="0"/>
                          </a:rPr>
                        </m:ctrlPr>
                      </m:sSubPr>
                      <m:e>
                        <m:r>
                          <a:rPr kumimoji="0" lang="en-US" altLang="zh-CN" sz="1875" b="0" i="1" smtClean="0">
                            <a:latin typeface="Cambria Math" panose="02040503050406030204" pitchFamily="18" charset="0"/>
                          </a:rPr>
                          <m:t>𝐸</m:t>
                        </m:r>
                      </m:e>
                      <m:sub>
                        <m:r>
                          <a:rPr kumimoji="0" lang="en-US" altLang="zh-CN" sz="1875" b="0" i="1" smtClean="0">
                            <a:latin typeface="Cambria Math" panose="02040503050406030204" pitchFamily="18" charset="0"/>
                          </a:rPr>
                          <m:t>1</m:t>
                        </m:r>
                      </m:sub>
                    </m:sSub>
                    <m:r>
                      <a:rPr kumimoji="0" lang="en-US" altLang="zh-CN" sz="1875" i="1">
                        <a:latin typeface="Cambria Math" panose="02040503050406030204" pitchFamily="18" charset="0"/>
                      </a:rPr>
                      <m:t>(</m:t>
                    </m:r>
                    <m:r>
                      <a:rPr kumimoji="0" lang="en-US" altLang="zh-CN" sz="1875" i="1">
                        <a:latin typeface="Cambria Math" panose="02040503050406030204" pitchFamily="18" charset="0"/>
                      </a:rPr>
                      <m:t>𝑠</m:t>
                    </m:r>
                    <m:r>
                      <a:rPr kumimoji="0" lang="en-US" altLang="zh-CN" sz="1875" i="1">
                        <a:latin typeface="Cambria Math" panose="02040503050406030204" pitchFamily="18" charset="0"/>
                      </a:rPr>
                      <m:t>)</m:t>
                    </m:r>
                  </m:oMath>
                </a14:m>
                <a:r>
                  <a:rPr kumimoji="0" lang="en-US" altLang="zh-CN" sz="1875" dirty="0">
                    <a:latin typeface="Arial" panose="020B0604020202020204" pitchFamily="34" charset="0"/>
                  </a:rPr>
                  <a:t>: : The set of edges of </a:t>
                </a:r>
                <a14:m>
                  <m:oMath xmlns:m="http://schemas.openxmlformats.org/officeDocument/2006/math">
                    <m:r>
                      <a:rPr kumimoji="0" lang="en-US" altLang="zh-CN" sz="1875" i="1">
                        <a:latin typeface="Cambria Math" panose="02040503050406030204" pitchFamily="18" charset="0"/>
                      </a:rPr>
                      <m:t>𝑄</m:t>
                    </m:r>
                  </m:oMath>
                </a14:m>
                <a:r>
                  <a:rPr kumimoji="0" lang="en-US" altLang="zh-CN" sz="1875" dirty="0">
                    <a:latin typeface="Arial" panose="020B0604020202020204" pitchFamily="34" charset="0"/>
                  </a:rPr>
                  <a:t> that corresponds to State </a:t>
                </a:r>
                <a14:m>
                  <m:oMath xmlns:m="http://schemas.openxmlformats.org/officeDocument/2006/math">
                    <m:r>
                      <a:rPr kumimoji="0" lang="en-US" altLang="zh-CN" sz="1875" i="1">
                        <a:latin typeface="Cambria Math" panose="02040503050406030204" pitchFamily="18" charset="0"/>
                      </a:rPr>
                      <m:t>𝑠</m:t>
                    </m:r>
                  </m:oMath>
                </a14:m>
                <a:r>
                  <a:rPr kumimoji="0" lang="en-US" altLang="zh-CN" sz="1875" dirty="0">
                    <a:latin typeface="Arial" panose="020B0604020202020204" pitchFamily="34" charset="0"/>
                  </a:rPr>
                  <a:t>;</a:t>
                </a:r>
              </a:p>
              <a:p>
                <a:pPr>
                  <a:spcBef>
                    <a:spcPct val="0"/>
                  </a:spcBef>
                  <a:buNone/>
                </a:pPr>
                <a14:m>
                  <m:oMath xmlns:m="http://schemas.openxmlformats.org/officeDocument/2006/math">
                    <m:sSub>
                      <m:sSubPr>
                        <m:ctrlPr>
                          <a:rPr kumimoji="0" lang="en-US" altLang="zh-CN" sz="1875" i="1">
                            <a:latin typeface="Cambria Math" panose="02040503050406030204" pitchFamily="18" charset="0"/>
                          </a:rPr>
                        </m:ctrlPr>
                      </m:sSubPr>
                      <m:e>
                        <m:r>
                          <a:rPr kumimoji="0" lang="en-US" altLang="zh-CN" sz="1875" i="1">
                            <a:latin typeface="Cambria Math" panose="02040503050406030204" pitchFamily="18" charset="0"/>
                          </a:rPr>
                          <m:t>𝐸</m:t>
                        </m:r>
                      </m:e>
                      <m:sub>
                        <m:r>
                          <a:rPr kumimoji="0" lang="en-US" altLang="zh-CN" sz="1875" b="0" i="1" smtClean="0">
                            <a:latin typeface="Cambria Math" panose="02040503050406030204" pitchFamily="18" charset="0"/>
                          </a:rPr>
                          <m:t>2</m:t>
                        </m:r>
                      </m:sub>
                    </m:sSub>
                    <m:r>
                      <a:rPr kumimoji="0" lang="en-US" altLang="zh-CN" sz="1875" i="1">
                        <a:latin typeface="Cambria Math" panose="02040503050406030204" pitchFamily="18" charset="0"/>
                      </a:rPr>
                      <m:t>(</m:t>
                    </m:r>
                    <m:r>
                      <a:rPr kumimoji="0" lang="en-US" altLang="zh-CN" sz="1875" i="1">
                        <a:latin typeface="Cambria Math" panose="02040503050406030204" pitchFamily="18" charset="0"/>
                      </a:rPr>
                      <m:t>𝑠</m:t>
                    </m:r>
                    <m:r>
                      <a:rPr kumimoji="0" lang="en-US" altLang="zh-CN" sz="1875" i="1">
                        <a:latin typeface="Cambria Math" panose="02040503050406030204" pitchFamily="18" charset="0"/>
                      </a:rPr>
                      <m:t>)</m:t>
                    </m:r>
                  </m:oMath>
                </a14:m>
                <a:r>
                  <a:rPr kumimoji="0" lang="en-US" altLang="zh-CN" sz="1875" dirty="0">
                    <a:latin typeface="Arial" panose="020B0604020202020204" pitchFamily="34" charset="0"/>
                  </a:rPr>
                  <a:t>: The set of edges of </a:t>
                </a:r>
                <a14:m>
                  <m:oMath xmlns:m="http://schemas.openxmlformats.org/officeDocument/2006/math">
                    <m:r>
                      <a:rPr kumimoji="0" lang="en-US" altLang="zh-CN" sz="1875" b="0" i="1" smtClean="0">
                        <a:latin typeface="Cambria Math" panose="02040503050406030204" pitchFamily="18" charset="0"/>
                      </a:rPr>
                      <m:t>𝐺</m:t>
                    </m:r>
                    <m:r>
                      <a:rPr kumimoji="0" lang="en-US" altLang="zh-CN" sz="1875" i="1">
                        <a:latin typeface="Cambria Math" panose="02040503050406030204" pitchFamily="18" charset="0"/>
                      </a:rPr>
                      <m:t> </m:t>
                    </m:r>
                  </m:oMath>
                </a14:m>
                <a:r>
                  <a:rPr kumimoji="0" lang="en-US" altLang="zh-CN" sz="1875" dirty="0">
                    <a:latin typeface="Arial" panose="020B0604020202020204" pitchFamily="34" charset="0"/>
                  </a:rPr>
                  <a:t>that corresponds to State </a:t>
                </a:r>
                <a14:m>
                  <m:oMath xmlns:m="http://schemas.openxmlformats.org/officeDocument/2006/math">
                    <m:r>
                      <a:rPr kumimoji="0" lang="en-US" altLang="zh-CN" sz="1875" i="1">
                        <a:latin typeface="Cambria Math" panose="02040503050406030204" pitchFamily="18" charset="0"/>
                      </a:rPr>
                      <m:t>𝑠</m:t>
                    </m:r>
                  </m:oMath>
                </a14:m>
                <a:r>
                  <a:rPr kumimoji="0" lang="en-US" altLang="zh-CN" sz="1875" dirty="0">
                    <a:latin typeface="Arial" panose="020B0604020202020204" pitchFamily="34" charset="0"/>
                  </a:rPr>
                  <a:t>;</a:t>
                </a:r>
              </a:p>
              <a:p>
                <a:pPr eaLnBrk="1" hangingPunct="1">
                  <a:spcBef>
                    <a:spcPct val="0"/>
                  </a:spcBef>
                  <a:buFontTx/>
                  <a:buNone/>
                </a:pPr>
                <a:endParaRPr kumimoji="0" lang="en-US" altLang="zh-CN" sz="1875" dirty="0">
                  <a:latin typeface="Arial" panose="020B0604020202020204" pitchFamily="34" charset="0"/>
                </a:endParaRPr>
              </a:p>
              <a:p>
                <a:pPr>
                  <a:spcBef>
                    <a:spcPct val="0"/>
                  </a:spcBef>
                  <a:buNone/>
                </a:pPr>
                <a14:m>
                  <m:oMath xmlns:m="http://schemas.openxmlformats.org/officeDocument/2006/math">
                    <m:sSub>
                      <m:sSubPr>
                        <m:ctrlPr>
                          <a:rPr kumimoji="0" lang="en-US" altLang="zh-CN" sz="1875" i="1">
                            <a:latin typeface="Cambria Math" panose="02040503050406030204" pitchFamily="18" charset="0"/>
                          </a:rPr>
                        </m:ctrlPr>
                      </m:sSubPr>
                      <m:e>
                        <m:r>
                          <a:rPr kumimoji="0" lang="en-US" altLang="zh-CN" sz="1875" b="0" i="1" smtClean="0">
                            <a:latin typeface="Cambria Math" panose="02040503050406030204" pitchFamily="18" charset="0"/>
                          </a:rPr>
                          <m:t>𝑁</m:t>
                        </m:r>
                      </m:e>
                      <m:sub>
                        <m:r>
                          <a:rPr kumimoji="0" lang="en-US" altLang="zh-CN" sz="1875" b="0" i="1" smtClean="0">
                            <a:latin typeface="Cambria Math" panose="02040503050406030204" pitchFamily="18" charset="0"/>
                          </a:rPr>
                          <m:t>1</m:t>
                        </m:r>
                      </m:sub>
                    </m:sSub>
                    <m:r>
                      <a:rPr kumimoji="0" lang="en-US" altLang="zh-CN" sz="1875" i="1">
                        <a:latin typeface="Cambria Math" panose="02040503050406030204" pitchFamily="18" charset="0"/>
                      </a:rPr>
                      <m:t>(</m:t>
                    </m:r>
                    <m:r>
                      <a:rPr kumimoji="0" lang="en-US" altLang="zh-CN" sz="1875" b="0" i="1" smtClean="0">
                        <a:latin typeface="Cambria Math" panose="02040503050406030204" pitchFamily="18" charset="0"/>
                      </a:rPr>
                      <m:t>𝑛</m:t>
                    </m:r>
                    <m:r>
                      <a:rPr kumimoji="0" lang="en-US" altLang="zh-CN" sz="1875" b="0" i="1" smtClean="0">
                        <a:latin typeface="Cambria Math" panose="02040503050406030204" pitchFamily="18" charset="0"/>
                      </a:rPr>
                      <m:t>,</m:t>
                    </m:r>
                    <m:r>
                      <a:rPr kumimoji="0" lang="en-US" altLang="zh-CN" sz="1875" b="0" i="1" smtClean="0">
                        <a:latin typeface="Cambria Math" panose="02040503050406030204" pitchFamily="18" charset="0"/>
                      </a:rPr>
                      <m:t>𝑄</m:t>
                    </m:r>
                    <m:r>
                      <a:rPr kumimoji="0" lang="en-US" altLang="zh-CN" sz="1875" i="1">
                        <a:latin typeface="Cambria Math" panose="02040503050406030204" pitchFamily="18" charset="0"/>
                      </a:rPr>
                      <m:t>)</m:t>
                    </m:r>
                  </m:oMath>
                </a14:m>
                <a:r>
                  <a:rPr kumimoji="0" lang="en-US" altLang="zh-CN" sz="1875" dirty="0">
                    <a:latin typeface="Arial" panose="020B0604020202020204" pitchFamily="34" charset="0"/>
                  </a:rPr>
                  <a:t>: The neighbors of vertex n in graph </a:t>
                </a:r>
                <a14:m>
                  <m:oMath xmlns:m="http://schemas.openxmlformats.org/officeDocument/2006/math">
                    <m:r>
                      <a:rPr kumimoji="0" lang="en-US" altLang="zh-CN" sz="1875" b="0" i="1" smtClean="0">
                        <a:latin typeface="Cambria Math" panose="02040503050406030204" pitchFamily="18" charset="0"/>
                      </a:rPr>
                      <m:t>𝑄</m:t>
                    </m:r>
                  </m:oMath>
                </a14:m>
                <a:r>
                  <a:rPr kumimoji="0" lang="en-US" altLang="zh-CN" sz="1875" dirty="0">
                    <a:latin typeface="Arial" panose="020B0604020202020204" pitchFamily="34" charset="0"/>
                  </a:rPr>
                  <a:t>;</a:t>
                </a:r>
              </a:p>
              <a:p>
                <a:pPr>
                  <a:spcBef>
                    <a:spcPct val="0"/>
                  </a:spcBef>
                  <a:buNone/>
                </a:pPr>
                <a14:m>
                  <m:oMath xmlns:m="http://schemas.openxmlformats.org/officeDocument/2006/math">
                    <m:sSub>
                      <m:sSubPr>
                        <m:ctrlPr>
                          <a:rPr kumimoji="0" lang="en-US" altLang="zh-CN" sz="1875" i="1">
                            <a:latin typeface="Cambria Math" panose="02040503050406030204" pitchFamily="18" charset="0"/>
                          </a:rPr>
                        </m:ctrlPr>
                      </m:sSubPr>
                      <m:e>
                        <m:r>
                          <a:rPr kumimoji="0" lang="en-US" altLang="zh-CN" sz="1875" i="1">
                            <a:latin typeface="Cambria Math" panose="02040503050406030204" pitchFamily="18" charset="0"/>
                          </a:rPr>
                          <m:t>𝑁</m:t>
                        </m:r>
                      </m:e>
                      <m:sub>
                        <m:r>
                          <a:rPr kumimoji="0" lang="en-US" altLang="zh-CN" sz="1875" b="0" i="1" smtClean="0">
                            <a:latin typeface="Cambria Math" panose="02040503050406030204" pitchFamily="18" charset="0"/>
                          </a:rPr>
                          <m:t>2</m:t>
                        </m:r>
                      </m:sub>
                    </m:sSub>
                    <m:r>
                      <a:rPr kumimoji="0" lang="en-US" altLang="zh-CN" sz="1875" i="1">
                        <a:latin typeface="Cambria Math" panose="02040503050406030204" pitchFamily="18" charset="0"/>
                      </a:rPr>
                      <m:t>(</m:t>
                    </m:r>
                    <m:r>
                      <a:rPr kumimoji="0" lang="en-US" altLang="zh-CN" sz="1875" b="0" i="1" smtClean="0">
                        <a:latin typeface="Cambria Math" panose="02040503050406030204" pitchFamily="18" charset="0"/>
                      </a:rPr>
                      <m:t>𝑚</m:t>
                    </m:r>
                    <m:r>
                      <a:rPr kumimoji="0" lang="en-US" altLang="zh-CN" sz="1875" i="1">
                        <a:latin typeface="Cambria Math" panose="02040503050406030204" pitchFamily="18" charset="0"/>
                      </a:rPr>
                      <m:t>,</m:t>
                    </m:r>
                    <m:r>
                      <a:rPr kumimoji="0" lang="en-US" altLang="zh-CN" sz="1875" b="0" i="1" smtClean="0">
                        <a:latin typeface="Cambria Math" panose="02040503050406030204" pitchFamily="18" charset="0"/>
                      </a:rPr>
                      <m:t>𝐺</m:t>
                    </m:r>
                    <m:r>
                      <a:rPr kumimoji="0" lang="en-US" altLang="zh-CN" sz="1875" i="1">
                        <a:latin typeface="Cambria Math" panose="02040503050406030204" pitchFamily="18" charset="0"/>
                      </a:rPr>
                      <m:t>)</m:t>
                    </m:r>
                  </m:oMath>
                </a14:m>
                <a:r>
                  <a:rPr kumimoji="0" lang="en-US" altLang="zh-CN" sz="1875" dirty="0">
                    <a:latin typeface="Arial" panose="020B0604020202020204" pitchFamily="34" charset="0"/>
                  </a:rPr>
                  <a:t>: The neighbors of vertex m in graph </a:t>
                </a:r>
                <a14:m>
                  <m:oMath xmlns:m="http://schemas.openxmlformats.org/officeDocument/2006/math">
                    <m:r>
                      <a:rPr kumimoji="0" lang="en-US" altLang="zh-CN" sz="1875" b="0" i="1" smtClean="0">
                        <a:latin typeface="Cambria Math" panose="02040503050406030204" pitchFamily="18" charset="0"/>
                      </a:rPr>
                      <m:t>𝐺</m:t>
                    </m:r>
                  </m:oMath>
                </a14:m>
                <a:r>
                  <a:rPr kumimoji="0" lang="en-US" altLang="zh-CN" sz="1875" dirty="0">
                    <a:latin typeface="Arial" panose="020B0604020202020204" pitchFamily="34" charset="0"/>
                  </a:rPr>
                  <a:t>;</a:t>
                </a:r>
              </a:p>
              <a:p>
                <a:pPr eaLnBrk="1" hangingPunct="1">
                  <a:spcBef>
                    <a:spcPct val="0"/>
                  </a:spcBef>
                  <a:buFontTx/>
                  <a:buNone/>
                </a:pPr>
                <a:endParaRPr kumimoji="0" lang="en-US" altLang="zh-CN" sz="1875" dirty="0">
                  <a:latin typeface="Arial" panose="020B0604020202020204" pitchFamily="34" charset="0"/>
                </a:endParaRPr>
              </a:p>
              <a:p>
                <a:pPr>
                  <a:spcBef>
                    <a:spcPct val="0"/>
                  </a:spcBef>
                  <a:buNone/>
                </a:pPr>
                <a14:m>
                  <m:oMath xmlns:m="http://schemas.openxmlformats.org/officeDocument/2006/math">
                    <m:sSub>
                      <m:sSubPr>
                        <m:ctrlPr>
                          <a:rPr kumimoji="0" lang="en-US" altLang="zh-CN" sz="1875" i="1">
                            <a:latin typeface="Cambria Math" panose="02040503050406030204" pitchFamily="18" charset="0"/>
                          </a:rPr>
                        </m:ctrlPr>
                      </m:sSubPr>
                      <m:e>
                        <m:r>
                          <a:rPr kumimoji="0" lang="en-US" altLang="zh-CN" sz="1875" b="0" i="1" smtClean="0">
                            <a:latin typeface="Cambria Math" panose="02040503050406030204" pitchFamily="18" charset="0"/>
                          </a:rPr>
                          <m:t>𝑇</m:t>
                        </m:r>
                      </m:e>
                      <m:sub>
                        <m:r>
                          <a:rPr kumimoji="0" lang="en-US" altLang="zh-CN" sz="1875" b="0" i="1" smtClean="0">
                            <a:latin typeface="Cambria Math" panose="02040503050406030204" pitchFamily="18" charset="0"/>
                          </a:rPr>
                          <m:t>1</m:t>
                        </m:r>
                      </m:sub>
                    </m:sSub>
                    <m:r>
                      <a:rPr kumimoji="0" lang="en-US" altLang="zh-CN" sz="1875" i="1">
                        <a:latin typeface="Cambria Math" panose="02040503050406030204" pitchFamily="18" charset="0"/>
                      </a:rPr>
                      <m:t>(</m:t>
                    </m:r>
                    <m:r>
                      <a:rPr kumimoji="0" lang="en-US" altLang="zh-CN" sz="1875" i="1">
                        <a:latin typeface="Cambria Math" panose="02040503050406030204" pitchFamily="18" charset="0"/>
                      </a:rPr>
                      <m:t>𝑠</m:t>
                    </m:r>
                    <m:r>
                      <a:rPr kumimoji="0" lang="en-US" altLang="zh-CN" sz="1875" b="0" i="1" smtClean="0">
                        <a:latin typeface="Cambria Math" panose="02040503050406030204" pitchFamily="18" charset="0"/>
                      </a:rPr>
                      <m:t>,</m:t>
                    </m:r>
                    <m:r>
                      <a:rPr kumimoji="0" lang="en-US" altLang="zh-CN" sz="1875" b="0" i="1" smtClean="0">
                        <a:latin typeface="Cambria Math" panose="02040503050406030204" pitchFamily="18" charset="0"/>
                      </a:rPr>
                      <m:t>𝑄</m:t>
                    </m:r>
                    <m:r>
                      <a:rPr kumimoji="0" lang="en-US" altLang="zh-CN" sz="1875" i="1">
                        <a:latin typeface="Cambria Math" panose="02040503050406030204" pitchFamily="18" charset="0"/>
                      </a:rPr>
                      <m:t>)</m:t>
                    </m:r>
                  </m:oMath>
                </a14:m>
                <a:r>
                  <a:rPr kumimoji="0" lang="en-US" altLang="zh-CN" sz="1875" dirty="0">
                    <a:latin typeface="Arial" panose="020B0604020202020204" pitchFamily="34" charset="0"/>
                  </a:rPr>
                  <a:t>: : The neighbors (that are not in state s) of state s in graph </a:t>
                </a:r>
                <a14:m>
                  <m:oMath xmlns:m="http://schemas.openxmlformats.org/officeDocument/2006/math">
                    <m:r>
                      <a:rPr kumimoji="0" lang="en-US" altLang="zh-CN" sz="1875" i="1">
                        <a:latin typeface="Cambria Math" panose="02040503050406030204" pitchFamily="18" charset="0"/>
                      </a:rPr>
                      <m:t>𝑄</m:t>
                    </m:r>
                  </m:oMath>
                </a14:m>
                <a:r>
                  <a:rPr kumimoji="0" lang="en-US" altLang="zh-CN" sz="1875" dirty="0">
                    <a:latin typeface="Arial" panose="020B0604020202020204" pitchFamily="34" charset="0"/>
                  </a:rPr>
                  <a:t>;</a:t>
                </a:r>
              </a:p>
              <a:p>
                <a:pPr>
                  <a:spcBef>
                    <a:spcPct val="0"/>
                  </a:spcBef>
                  <a:buNone/>
                </a:pPr>
                <a14:m>
                  <m:oMath xmlns:m="http://schemas.openxmlformats.org/officeDocument/2006/math">
                    <m:sSub>
                      <m:sSubPr>
                        <m:ctrlPr>
                          <a:rPr kumimoji="0" lang="en-US" altLang="zh-CN" sz="1875" i="1">
                            <a:latin typeface="Cambria Math" panose="02040503050406030204" pitchFamily="18" charset="0"/>
                          </a:rPr>
                        </m:ctrlPr>
                      </m:sSubPr>
                      <m:e>
                        <m:r>
                          <a:rPr kumimoji="0" lang="en-US" altLang="zh-CN" sz="1875" i="1">
                            <a:latin typeface="Cambria Math" panose="02040503050406030204" pitchFamily="18" charset="0"/>
                          </a:rPr>
                          <m:t>𝑇</m:t>
                        </m:r>
                      </m:e>
                      <m:sub>
                        <m:r>
                          <a:rPr kumimoji="0" lang="en-US" altLang="zh-CN" sz="1875" b="0" i="1" smtClean="0">
                            <a:latin typeface="Cambria Math" panose="02040503050406030204" pitchFamily="18" charset="0"/>
                          </a:rPr>
                          <m:t>2</m:t>
                        </m:r>
                      </m:sub>
                    </m:sSub>
                    <m:r>
                      <a:rPr kumimoji="0" lang="en-US" altLang="zh-CN" sz="1875" i="1">
                        <a:latin typeface="Cambria Math" panose="02040503050406030204" pitchFamily="18" charset="0"/>
                      </a:rPr>
                      <m:t>(</m:t>
                    </m:r>
                    <m:r>
                      <a:rPr kumimoji="0" lang="en-US" altLang="zh-CN" sz="1875" i="1">
                        <a:latin typeface="Cambria Math" panose="02040503050406030204" pitchFamily="18" charset="0"/>
                      </a:rPr>
                      <m:t>𝑠</m:t>
                    </m:r>
                    <m:r>
                      <a:rPr kumimoji="0" lang="en-US" altLang="zh-CN" sz="1875" i="1">
                        <a:latin typeface="Cambria Math" panose="02040503050406030204" pitchFamily="18" charset="0"/>
                      </a:rPr>
                      <m:t>,</m:t>
                    </m:r>
                    <m:r>
                      <a:rPr kumimoji="0" lang="en-US" altLang="zh-CN" sz="1875" b="0" i="1" smtClean="0">
                        <a:latin typeface="Cambria Math" panose="02040503050406030204" pitchFamily="18" charset="0"/>
                      </a:rPr>
                      <m:t>𝐺</m:t>
                    </m:r>
                    <m:r>
                      <a:rPr kumimoji="0" lang="en-US" altLang="zh-CN" sz="1875" i="1">
                        <a:latin typeface="Cambria Math" panose="02040503050406030204" pitchFamily="18" charset="0"/>
                      </a:rPr>
                      <m:t>)</m:t>
                    </m:r>
                  </m:oMath>
                </a14:m>
                <a:r>
                  <a:rPr kumimoji="0" lang="en-US" altLang="zh-CN" sz="1875" dirty="0">
                    <a:latin typeface="Arial" panose="020B0604020202020204" pitchFamily="34" charset="0"/>
                  </a:rPr>
                  <a:t>: The neighbors (that are not in state s) of state s in graph </a:t>
                </a:r>
                <a14:m>
                  <m:oMath xmlns:m="http://schemas.openxmlformats.org/officeDocument/2006/math">
                    <m:r>
                      <a:rPr kumimoji="0" lang="en-US" altLang="zh-CN" sz="1875" b="0" i="1" smtClean="0">
                        <a:latin typeface="Cambria Math" panose="02040503050406030204" pitchFamily="18" charset="0"/>
                      </a:rPr>
                      <m:t>𝐺</m:t>
                    </m:r>
                    <m:r>
                      <a:rPr kumimoji="0" lang="zh-CN" altLang="en-US" sz="1875" b="0" i="0" smtClean="0">
                        <a:latin typeface="Cambria Math" panose="02040503050406030204" pitchFamily="18" charset="0"/>
                      </a:rPr>
                      <m:t>。</m:t>
                    </m:r>
                  </m:oMath>
                </a14:m>
                <a:endParaRPr kumimoji="0" lang="zh-CN" altLang="en-US" sz="1875" dirty="0">
                  <a:latin typeface="Arial" panose="020B0604020202020204" pitchFamily="34" charset="0"/>
                </a:endParaRPr>
              </a:p>
            </p:txBody>
          </p:sp>
        </mc:Choice>
        <mc:Fallback xmlns="">
          <p:sp>
            <p:nvSpPr>
              <p:cNvPr id="56325" name="TextBox 28">
                <a:extLst>
                  <a:ext uri="{FF2B5EF4-FFF2-40B4-BE49-F238E27FC236}">
                    <a16:creationId xmlns:a16="http://schemas.microsoft.com/office/drawing/2014/main" id="{FCCA6EB6-10D8-3543-A1B0-7E608FB3524E}"/>
                  </a:ext>
                </a:extLst>
              </p:cNvPr>
              <p:cNvSpPr txBox="1">
                <a:spLocks noRot="1" noChangeAspect="1" noMove="1" noResize="1" noEditPoints="1" noAdjustHandles="1" noChangeArrowheads="1" noChangeShapeType="1" noTextEdit="1"/>
              </p:cNvSpPr>
              <p:nvPr/>
            </p:nvSpPr>
            <p:spPr bwMode="auto">
              <a:xfrm>
                <a:off x="405073" y="1397170"/>
                <a:ext cx="7612338" cy="3023392"/>
              </a:xfrm>
              <a:prstGeom prst="rect">
                <a:avLst/>
              </a:prstGeom>
              <a:blipFill>
                <a:blip r:embed="rId4"/>
                <a:stretch>
                  <a:fillRect t="-837" b="-125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 name="标题 1">
            <a:extLst>
              <a:ext uri="{FF2B5EF4-FFF2-40B4-BE49-F238E27FC236}">
                <a16:creationId xmlns:a16="http://schemas.microsoft.com/office/drawing/2014/main" id="{B7DC64FD-B14B-4D42-9E37-F8194AF65165}"/>
              </a:ext>
            </a:extLst>
          </p:cNvPr>
          <p:cNvSpPr txBox="1">
            <a:spLocks/>
          </p:cNvSpPr>
          <p:nvPr/>
        </p:nvSpPr>
        <p:spPr>
          <a:xfrm>
            <a:off x="267892" y="-159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3600" dirty="0"/>
              <a:t>Some Structural Feasibility Rules</a:t>
            </a:r>
            <a:endParaRPr kumimoji="1" lang="zh-CN" altLang="en-US" dirty="0">
              <a:latin typeface="+mn-ea"/>
            </a:endParaRPr>
          </a:p>
        </p:txBody>
      </p:sp>
      <p:cxnSp>
        <p:nvCxnSpPr>
          <p:cNvPr id="8" name="直线连接符 7">
            <a:extLst>
              <a:ext uri="{FF2B5EF4-FFF2-40B4-BE49-F238E27FC236}">
                <a16:creationId xmlns:a16="http://schemas.microsoft.com/office/drawing/2014/main" id="{3853C886-954B-6842-8652-24BF9679A72D}"/>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55B1C62F-F50B-024B-A91F-511011DE25F7}"/>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1713572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2">
            <a:extLst>
              <a:ext uri="{FF2B5EF4-FFF2-40B4-BE49-F238E27FC236}">
                <a16:creationId xmlns:a16="http://schemas.microsoft.com/office/drawing/2014/main" id="{AFC7841B-E6E4-8D45-A279-E003BD3808F1}"/>
              </a:ext>
            </a:extLst>
          </p:cNvPr>
          <p:cNvSpPr>
            <a:spLocks noGrp="1"/>
          </p:cNvSpPr>
          <p:nvPr>
            <p:ph idx="1"/>
          </p:nvPr>
        </p:nvSpPr>
        <p:spPr>
          <a:xfrm>
            <a:off x="267892" y="1067058"/>
            <a:ext cx="7886700" cy="3263504"/>
          </a:xfrm>
        </p:spPr>
        <p:txBody>
          <a:bodyPr/>
          <a:lstStyle/>
          <a:p>
            <a:pPr eaLnBrk="1" hangingPunct="1"/>
            <a:r>
              <a:rPr kumimoji="0" lang="en-US" altLang="zh-CN" dirty="0"/>
              <a:t>Neighbor Connection</a:t>
            </a:r>
            <a:endParaRPr kumimoji="0" lang="zh-CN" altLang="en-US" dirty="0"/>
          </a:p>
        </p:txBody>
      </p:sp>
      <p:sp>
        <p:nvSpPr>
          <p:cNvPr id="58371" name="灯片编号占位符 3">
            <a:extLst>
              <a:ext uri="{FF2B5EF4-FFF2-40B4-BE49-F238E27FC236}">
                <a16:creationId xmlns:a16="http://schemas.microsoft.com/office/drawing/2014/main" id="{BF3B51A2-5510-8940-B363-7F46C32FD55A}"/>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F65F013-1DF7-6646-8ADF-9C66A50B7841}" type="slidenum">
              <a:rPr kumimoji="0" lang="zh-CN" altLang="en-US" sz="1350"/>
              <a:pPr>
                <a:spcBef>
                  <a:spcPct val="0"/>
                </a:spcBef>
                <a:buFontTx/>
                <a:buNone/>
              </a:pPr>
              <a:t>27</a:t>
            </a:fld>
            <a:endParaRPr kumimoji="0" lang="zh-CN" altLang="en-US" sz="1350"/>
          </a:p>
        </p:txBody>
      </p:sp>
      <p:sp>
        <p:nvSpPr>
          <p:cNvPr id="6" name="椭圆 5">
            <a:extLst>
              <a:ext uri="{FF2B5EF4-FFF2-40B4-BE49-F238E27FC236}">
                <a16:creationId xmlns:a16="http://schemas.microsoft.com/office/drawing/2014/main" id="{22FF98A2-E569-A24E-A334-94DB5628A31B}"/>
              </a:ext>
            </a:extLst>
          </p:cNvPr>
          <p:cNvSpPr/>
          <p:nvPr/>
        </p:nvSpPr>
        <p:spPr>
          <a:xfrm>
            <a:off x="1871663" y="3003947"/>
            <a:ext cx="323850" cy="323850"/>
          </a:xfrm>
          <a:prstGeom prst="ellipse">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7" name="椭圆 6">
            <a:extLst>
              <a:ext uri="{FF2B5EF4-FFF2-40B4-BE49-F238E27FC236}">
                <a16:creationId xmlns:a16="http://schemas.microsoft.com/office/drawing/2014/main" id="{641F0567-5DD5-3344-926A-82E81C577D0D}"/>
              </a:ext>
            </a:extLst>
          </p:cNvPr>
          <p:cNvSpPr/>
          <p:nvPr/>
        </p:nvSpPr>
        <p:spPr>
          <a:xfrm>
            <a:off x="1494235" y="3759994"/>
            <a:ext cx="323850" cy="323850"/>
          </a:xfrm>
          <a:prstGeom prst="ellipse">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8" name="椭圆 7">
            <a:extLst>
              <a:ext uri="{FF2B5EF4-FFF2-40B4-BE49-F238E27FC236}">
                <a16:creationId xmlns:a16="http://schemas.microsoft.com/office/drawing/2014/main" id="{DAAFE80C-34DD-BA4E-B21D-E35F5857A000}"/>
              </a:ext>
            </a:extLst>
          </p:cNvPr>
          <p:cNvSpPr/>
          <p:nvPr/>
        </p:nvSpPr>
        <p:spPr>
          <a:xfrm>
            <a:off x="2250281" y="3759994"/>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9" name="直接连接符 8">
            <a:extLst>
              <a:ext uri="{FF2B5EF4-FFF2-40B4-BE49-F238E27FC236}">
                <a16:creationId xmlns:a16="http://schemas.microsoft.com/office/drawing/2014/main" id="{73DC461A-5741-4D4E-8865-ACA31DCD6401}"/>
              </a:ext>
            </a:extLst>
          </p:cNvPr>
          <p:cNvCxnSpPr>
            <a:stCxn id="6" idx="3"/>
            <a:endCxn id="7" idx="0"/>
          </p:cNvCxnSpPr>
          <p:nvPr/>
        </p:nvCxnSpPr>
        <p:spPr>
          <a:xfrm rot="5400000">
            <a:off x="1547813" y="3388519"/>
            <a:ext cx="479822" cy="26312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A733E49-EEC2-074A-BF4D-F798C89E4084}"/>
              </a:ext>
            </a:extLst>
          </p:cNvPr>
          <p:cNvCxnSpPr>
            <a:stCxn id="6" idx="5"/>
            <a:endCxn id="8" idx="0"/>
          </p:cNvCxnSpPr>
          <p:nvPr/>
        </p:nvCxnSpPr>
        <p:spPr>
          <a:xfrm rot="16200000" flipH="1">
            <a:off x="2040136" y="3387924"/>
            <a:ext cx="479822" cy="26431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E83D996-6BC0-C947-A5F0-C655B50670B1}"/>
              </a:ext>
            </a:extLst>
          </p:cNvPr>
          <p:cNvSpPr/>
          <p:nvPr/>
        </p:nvSpPr>
        <p:spPr>
          <a:xfrm>
            <a:off x="3815954" y="2625329"/>
            <a:ext cx="323850" cy="325040"/>
          </a:xfrm>
          <a:prstGeom prst="ellipse">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12" name="椭圆 11">
            <a:extLst>
              <a:ext uri="{FF2B5EF4-FFF2-40B4-BE49-F238E27FC236}">
                <a16:creationId xmlns:a16="http://schemas.microsoft.com/office/drawing/2014/main" id="{2B54923B-98E0-D142-AA6F-232A6B14F975}"/>
              </a:ext>
            </a:extLst>
          </p:cNvPr>
          <p:cNvSpPr/>
          <p:nvPr/>
        </p:nvSpPr>
        <p:spPr>
          <a:xfrm>
            <a:off x="3437335" y="3381375"/>
            <a:ext cx="325040" cy="325041"/>
          </a:xfrm>
          <a:prstGeom prst="ellipse">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13" name="椭圆 12">
            <a:extLst>
              <a:ext uri="{FF2B5EF4-FFF2-40B4-BE49-F238E27FC236}">
                <a16:creationId xmlns:a16="http://schemas.microsoft.com/office/drawing/2014/main" id="{1104DAB3-A6F1-A942-9EBD-4E1D64585AEC}"/>
              </a:ext>
            </a:extLst>
          </p:cNvPr>
          <p:cNvSpPr/>
          <p:nvPr/>
        </p:nvSpPr>
        <p:spPr>
          <a:xfrm>
            <a:off x="4193381" y="3381375"/>
            <a:ext cx="325041" cy="325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14" name="直接连接符 13">
            <a:extLst>
              <a:ext uri="{FF2B5EF4-FFF2-40B4-BE49-F238E27FC236}">
                <a16:creationId xmlns:a16="http://schemas.microsoft.com/office/drawing/2014/main" id="{78165392-52CE-FD41-9EF3-AEE5CB7B0DBC}"/>
              </a:ext>
            </a:extLst>
          </p:cNvPr>
          <p:cNvCxnSpPr>
            <a:stCxn id="11" idx="3"/>
            <a:endCxn id="12" idx="0"/>
          </p:cNvCxnSpPr>
          <p:nvPr/>
        </p:nvCxnSpPr>
        <p:spPr>
          <a:xfrm rot="5400000">
            <a:off x="3492699" y="3010495"/>
            <a:ext cx="478631"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31306C1-403B-424D-BDEA-6CC08DCAF2F8}"/>
              </a:ext>
            </a:extLst>
          </p:cNvPr>
          <p:cNvCxnSpPr>
            <a:stCxn id="11" idx="5"/>
            <a:endCxn id="13" idx="0"/>
          </p:cNvCxnSpPr>
          <p:nvPr/>
        </p:nvCxnSpPr>
        <p:spPr>
          <a:xfrm rot="16200000" flipH="1">
            <a:off x="3985023" y="3009900"/>
            <a:ext cx="478631" cy="26431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6701EB6-D494-A64F-89F2-577C4C665DF1}"/>
              </a:ext>
            </a:extLst>
          </p:cNvPr>
          <p:cNvCxnSpPr>
            <a:stCxn id="12" idx="6"/>
            <a:endCxn id="13" idx="2"/>
          </p:cNvCxnSpPr>
          <p:nvPr/>
        </p:nvCxnSpPr>
        <p:spPr>
          <a:xfrm>
            <a:off x="3762376" y="3543300"/>
            <a:ext cx="431006"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55F3AFFA-66A5-504F-88FD-0788D7F31F66}"/>
              </a:ext>
            </a:extLst>
          </p:cNvPr>
          <p:cNvSpPr/>
          <p:nvPr/>
        </p:nvSpPr>
        <p:spPr>
          <a:xfrm>
            <a:off x="3815954" y="4083844"/>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cxnSp>
        <p:nvCxnSpPr>
          <p:cNvPr id="18" name="直接连接符 17">
            <a:extLst>
              <a:ext uri="{FF2B5EF4-FFF2-40B4-BE49-F238E27FC236}">
                <a16:creationId xmlns:a16="http://schemas.microsoft.com/office/drawing/2014/main" id="{98F47ED6-55DB-4B45-BADF-F227E7C211E1}"/>
              </a:ext>
            </a:extLst>
          </p:cNvPr>
          <p:cNvCxnSpPr>
            <a:stCxn id="12" idx="4"/>
            <a:endCxn id="17" idx="1"/>
          </p:cNvCxnSpPr>
          <p:nvPr/>
        </p:nvCxnSpPr>
        <p:spPr>
          <a:xfrm rot="16200000" flipH="1">
            <a:off x="3519488" y="3787378"/>
            <a:ext cx="425053"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0D26808-2F0B-3C47-AADC-A783056A5B96}"/>
              </a:ext>
            </a:extLst>
          </p:cNvPr>
          <p:cNvCxnSpPr>
            <a:stCxn id="13" idx="4"/>
            <a:endCxn id="17" idx="7"/>
          </p:cNvCxnSpPr>
          <p:nvPr/>
        </p:nvCxnSpPr>
        <p:spPr>
          <a:xfrm rot="5400000">
            <a:off x="4011812" y="3786783"/>
            <a:ext cx="425053" cy="26431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FEBB58A-1899-114B-8A3C-48B02F6870D2}"/>
              </a:ext>
            </a:extLst>
          </p:cNvPr>
          <p:cNvSpPr txBox="1">
            <a:spLocks noChangeArrowheads="1"/>
          </p:cNvSpPr>
          <p:nvPr/>
        </p:nvSpPr>
        <p:spPr bwMode="auto">
          <a:xfrm>
            <a:off x="1709738" y="2842022"/>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1</a:t>
            </a:r>
            <a:endParaRPr kumimoji="0" lang="zh-CN" altLang="en-US" sz="1350">
              <a:latin typeface="Arial" panose="020B0604020202020204" pitchFamily="34" charset="0"/>
            </a:endParaRPr>
          </a:p>
        </p:txBody>
      </p:sp>
      <p:sp>
        <p:nvSpPr>
          <p:cNvPr id="21" name="TextBox 20">
            <a:extLst>
              <a:ext uri="{FF2B5EF4-FFF2-40B4-BE49-F238E27FC236}">
                <a16:creationId xmlns:a16="http://schemas.microsoft.com/office/drawing/2014/main" id="{93479C18-87CF-E743-B552-9640DB7E7D38}"/>
              </a:ext>
            </a:extLst>
          </p:cNvPr>
          <p:cNvSpPr txBox="1">
            <a:spLocks noChangeArrowheads="1"/>
          </p:cNvSpPr>
          <p:nvPr/>
        </p:nvSpPr>
        <p:spPr bwMode="auto">
          <a:xfrm>
            <a:off x="1385888" y="3598069"/>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2</a:t>
            </a:r>
            <a:endParaRPr kumimoji="0" lang="zh-CN" altLang="en-US" sz="1350">
              <a:latin typeface="Arial" panose="020B0604020202020204" pitchFamily="34" charset="0"/>
            </a:endParaRPr>
          </a:p>
        </p:txBody>
      </p:sp>
      <p:sp>
        <p:nvSpPr>
          <p:cNvPr id="22" name="TextBox 21">
            <a:extLst>
              <a:ext uri="{FF2B5EF4-FFF2-40B4-BE49-F238E27FC236}">
                <a16:creationId xmlns:a16="http://schemas.microsoft.com/office/drawing/2014/main" id="{05E80648-701A-A242-BE48-B1D97589DA86}"/>
              </a:ext>
            </a:extLst>
          </p:cNvPr>
          <p:cNvSpPr txBox="1">
            <a:spLocks noChangeArrowheads="1"/>
          </p:cNvSpPr>
          <p:nvPr/>
        </p:nvSpPr>
        <p:spPr bwMode="auto">
          <a:xfrm>
            <a:off x="4572000" y="3327797"/>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3</a:t>
            </a:r>
            <a:endParaRPr kumimoji="0" lang="zh-CN" altLang="en-US" sz="1350">
              <a:latin typeface="Arial" panose="020B0604020202020204" pitchFamily="34" charset="0"/>
            </a:endParaRPr>
          </a:p>
        </p:txBody>
      </p:sp>
      <p:sp>
        <p:nvSpPr>
          <p:cNvPr id="23" name="TextBox 22">
            <a:extLst>
              <a:ext uri="{FF2B5EF4-FFF2-40B4-BE49-F238E27FC236}">
                <a16:creationId xmlns:a16="http://schemas.microsoft.com/office/drawing/2014/main" id="{387CA4C2-0686-B344-B0D1-1BBCB46996D6}"/>
              </a:ext>
            </a:extLst>
          </p:cNvPr>
          <p:cNvSpPr txBox="1">
            <a:spLocks noChangeArrowheads="1"/>
          </p:cNvSpPr>
          <p:nvPr/>
        </p:nvSpPr>
        <p:spPr bwMode="auto">
          <a:xfrm>
            <a:off x="3600450" y="2518172"/>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1</a:t>
            </a:r>
            <a:endParaRPr kumimoji="0" lang="zh-CN" altLang="en-US" sz="1350">
              <a:latin typeface="Arial" panose="020B0604020202020204" pitchFamily="34" charset="0"/>
            </a:endParaRPr>
          </a:p>
        </p:txBody>
      </p:sp>
      <p:sp>
        <p:nvSpPr>
          <p:cNvPr id="24" name="TextBox 23">
            <a:extLst>
              <a:ext uri="{FF2B5EF4-FFF2-40B4-BE49-F238E27FC236}">
                <a16:creationId xmlns:a16="http://schemas.microsoft.com/office/drawing/2014/main" id="{CF7D191B-8AB1-A74C-B1F1-BF7700306A29}"/>
              </a:ext>
            </a:extLst>
          </p:cNvPr>
          <p:cNvSpPr txBox="1">
            <a:spLocks noChangeArrowheads="1"/>
          </p:cNvSpPr>
          <p:nvPr/>
        </p:nvSpPr>
        <p:spPr bwMode="auto">
          <a:xfrm>
            <a:off x="3221831" y="3219450"/>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2</a:t>
            </a:r>
            <a:endParaRPr kumimoji="0" lang="zh-CN" altLang="en-US" sz="1350">
              <a:latin typeface="Arial" panose="020B0604020202020204" pitchFamily="34" charset="0"/>
            </a:endParaRPr>
          </a:p>
        </p:txBody>
      </p:sp>
      <p:sp>
        <p:nvSpPr>
          <p:cNvPr id="25" name="TextBox 24">
            <a:extLst>
              <a:ext uri="{FF2B5EF4-FFF2-40B4-BE49-F238E27FC236}">
                <a16:creationId xmlns:a16="http://schemas.microsoft.com/office/drawing/2014/main" id="{AFC1918E-8275-CC4C-BA08-C46ADD80007E}"/>
              </a:ext>
            </a:extLst>
          </p:cNvPr>
          <p:cNvSpPr txBox="1">
            <a:spLocks noChangeArrowheads="1"/>
          </p:cNvSpPr>
          <p:nvPr/>
        </p:nvSpPr>
        <p:spPr bwMode="auto">
          <a:xfrm>
            <a:off x="3545681" y="4083844"/>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4</a:t>
            </a:r>
            <a:endParaRPr kumimoji="0" lang="zh-CN" altLang="en-US" sz="1350">
              <a:latin typeface="Arial" panose="020B0604020202020204" pitchFamily="34" charset="0"/>
            </a:endParaRPr>
          </a:p>
        </p:txBody>
      </p:sp>
      <p:sp>
        <p:nvSpPr>
          <p:cNvPr id="46" name="TextBox 45">
            <a:extLst>
              <a:ext uri="{FF2B5EF4-FFF2-40B4-BE49-F238E27FC236}">
                <a16:creationId xmlns:a16="http://schemas.microsoft.com/office/drawing/2014/main" id="{9C1A2BBD-7329-8F45-BF55-4D96B3DC4696}"/>
              </a:ext>
            </a:extLst>
          </p:cNvPr>
          <p:cNvSpPr txBox="1">
            <a:spLocks noChangeArrowheads="1"/>
          </p:cNvSpPr>
          <p:nvPr/>
        </p:nvSpPr>
        <p:spPr bwMode="auto">
          <a:xfrm>
            <a:off x="2526506" y="3657600"/>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3</a:t>
            </a:r>
            <a:endParaRPr kumimoji="0" lang="zh-CN" altLang="en-US" sz="1350">
              <a:latin typeface="Arial" panose="020B0604020202020204" pitchFamily="34" charset="0"/>
            </a:endParaRPr>
          </a:p>
        </p:txBody>
      </p:sp>
      <p:graphicFrame>
        <p:nvGraphicFramePr>
          <p:cNvPr id="46084" name="Object 4">
            <a:extLst>
              <a:ext uri="{FF2B5EF4-FFF2-40B4-BE49-F238E27FC236}">
                <a16:creationId xmlns:a16="http://schemas.microsoft.com/office/drawing/2014/main" id="{35F66497-CE57-FB44-A46D-D55ADDC230AA}"/>
              </a:ext>
            </a:extLst>
          </p:cNvPr>
          <p:cNvGraphicFramePr>
            <a:graphicFrameLocks noChangeAspect="1"/>
          </p:cNvGraphicFramePr>
          <p:nvPr/>
        </p:nvGraphicFramePr>
        <p:xfrm>
          <a:off x="5381625" y="2031206"/>
          <a:ext cx="1797844" cy="2163366"/>
        </p:xfrm>
        <a:graphic>
          <a:graphicData uri="http://schemas.openxmlformats.org/presentationml/2006/ole">
            <mc:AlternateContent xmlns:mc="http://schemas.openxmlformats.org/markup-compatibility/2006">
              <mc:Choice xmlns:v="urn:schemas-microsoft-com:vml" Requires="v">
                <p:oleObj spid="_x0000_s65563" name="Equation" r:id="rId4" imgW="31889700" imgH="38328600" progId="Equation.DSMT4">
                  <p:embed/>
                </p:oleObj>
              </mc:Choice>
              <mc:Fallback>
                <p:oleObj name="Equation" r:id="rId4" imgW="31889700" imgH="38328600" progId="Equation.DSMT4">
                  <p:embed/>
                  <p:pic>
                    <p:nvPicPr>
                      <p:cNvPr id="46084" name="Object 4">
                        <a:extLst>
                          <a:ext uri="{FF2B5EF4-FFF2-40B4-BE49-F238E27FC236}">
                            <a16:creationId xmlns:a16="http://schemas.microsoft.com/office/drawing/2014/main" id="{35F66497-CE57-FB44-A46D-D55ADDC230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1625" y="2031206"/>
                        <a:ext cx="1797844" cy="2163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94" name="Object 28">
            <a:extLst>
              <a:ext uri="{FF2B5EF4-FFF2-40B4-BE49-F238E27FC236}">
                <a16:creationId xmlns:a16="http://schemas.microsoft.com/office/drawing/2014/main" id="{08623514-C94A-E14A-85E0-F363D4B0C584}"/>
              </a:ext>
            </a:extLst>
          </p:cNvPr>
          <p:cNvGraphicFramePr>
            <a:graphicFrameLocks noChangeAspect="1"/>
          </p:cNvGraphicFramePr>
          <p:nvPr>
            <p:extLst>
              <p:ext uri="{D42A27DB-BD31-4B8C-83A1-F6EECF244321}">
                <p14:modId xmlns:p14="http://schemas.microsoft.com/office/powerpoint/2010/main" val="3583653956"/>
              </p:ext>
            </p:extLst>
          </p:nvPr>
        </p:nvGraphicFramePr>
        <p:xfrm>
          <a:off x="475059" y="1619846"/>
          <a:ext cx="3550444" cy="634603"/>
        </p:xfrm>
        <a:graphic>
          <a:graphicData uri="http://schemas.openxmlformats.org/presentationml/2006/ole">
            <mc:AlternateContent xmlns:mc="http://schemas.openxmlformats.org/markup-compatibility/2006">
              <mc:Choice xmlns:v="urn:schemas-microsoft-com:vml" Requires="v">
                <p:oleObj spid="_x0000_s65564" name="Equation" r:id="rId6" imgW="99771200" imgH="17843500" progId="Equation.DSMT4">
                  <p:embed/>
                </p:oleObj>
              </mc:Choice>
              <mc:Fallback>
                <p:oleObj name="Equation" r:id="rId6" imgW="99771200" imgH="17843500" progId="Equation.DSMT4">
                  <p:embed/>
                  <p:pic>
                    <p:nvPicPr>
                      <p:cNvPr id="58394" name="Object 28">
                        <a:extLst>
                          <a:ext uri="{FF2B5EF4-FFF2-40B4-BE49-F238E27FC236}">
                            <a16:creationId xmlns:a16="http://schemas.microsoft.com/office/drawing/2014/main" id="{08623514-C94A-E14A-85E0-F363D4B0C5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059" y="1619846"/>
                        <a:ext cx="3550444" cy="63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0" name="标题 1">
            <a:extLst>
              <a:ext uri="{FF2B5EF4-FFF2-40B4-BE49-F238E27FC236}">
                <a16:creationId xmlns:a16="http://schemas.microsoft.com/office/drawing/2014/main" id="{DF5D9DA9-D593-AE44-8421-85043B3E40C9}"/>
              </a:ext>
            </a:extLst>
          </p:cNvPr>
          <p:cNvSpPr txBox="1">
            <a:spLocks/>
          </p:cNvSpPr>
          <p:nvPr/>
        </p:nvSpPr>
        <p:spPr>
          <a:xfrm>
            <a:off x="267892" y="-159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3600" dirty="0"/>
              <a:t>Some Structural Feasibility Rules</a:t>
            </a:r>
            <a:endParaRPr kumimoji="1" lang="zh-CN" altLang="en-US" dirty="0">
              <a:latin typeface="+mn-ea"/>
            </a:endParaRPr>
          </a:p>
        </p:txBody>
      </p:sp>
      <p:cxnSp>
        <p:nvCxnSpPr>
          <p:cNvPr id="31" name="直线连接符 30">
            <a:extLst>
              <a:ext uri="{FF2B5EF4-FFF2-40B4-BE49-F238E27FC236}">
                <a16:creationId xmlns:a16="http://schemas.microsoft.com/office/drawing/2014/main" id="{6AFEB714-4794-624D-B77A-337F17A09CFD}"/>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32" name="矩形 31">
            <a:extLst>
              <a:ext uri="{FF2B5EF4-FFF2-40B4-BE49-F238E27FC236}">
                <a16:creationId xmlns:a16="http://schemas.microsoft.com/office/drawing/2014/main" id="{83A8A6C9-0506-0548-839B-7BA2089322A4}"/>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32835172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par>
                                <p:cTn id="29" presetID="3" presetClass="entr" presetSubtype="1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par>
                                <p:cTn id="32" presetID="3" presetClass="entr" presetSubtype="1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par>
                                <p:cTn id="35" presetID="3" presetClass="entr" presetSubtype="1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par>
                                <p:cTn id="41" presetID="3" presetClass="entr" presetSubtype="1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linds(horizontal)">
                                      <p:cBhvr>
                                        <p:cTn id="43" dur="500"/>
                                        <p:tgtEl>
                                          <p:spTgt spid="18"/>
                                        </p:tgtEl>
                                      </p:cBhvr>
                                    </p:animEffect>
                                  </p:childTnLst>
                                </p:cTn>
                              </p:par>
                              <p:par>
                                <p:cTn id="44" presetID="3" presetClass="entr" presetSubtype="1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linds(horizontal)">
                                      <p:cBhvr>
                                        <p:cTn id="46" dur="500"/>
                                        <p:tgtEl>
                                          <p:spTgt spid="1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linds(horizontal)">
                                      <p:cBhvr>
                                        <p:cTn id="49" dur="500"/>
                                        <p:tgtEl>
                                          <p:spTgt spid="20"/>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linds(horizontal)">
                                      <p:cBhvr>
                                        <p:cTn id="52" dur="500"/>
                                        <p:tgtEl>
                                          <p:spTgt spid="21"/>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blinds(horizontal)">
                                      <p:cBhvr>
                                        <p:cTn id="55" dur="500"/>
                                        <p:tgtEl>
                                          <p:spTgt spid="22"/>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blinds(horizontal)">
                                      <p:cBhvr>
                                        <p:cTn id="58" dur="500"/>
                                        <p:tgtEl>
                                          <p:spTgt spid="23"/>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blinds(horizontal)">
                                      <p:cBhvr>
                                        <p:cTn id="61" dur="500"/>
                                        <p:tgtEl>
                                          <p:spTgt spid="24"/>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blinds(horizontal)">
                                      <p:cBhvr>
                                        <p:cTn id="64" dur="500"/>
                                        <p:tgtEl>
                                          <p:spTgt spid="25"/>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blinds(horizontal)">
                                      <p:cBhvr>
                                        <p:cTn id="67" dur="500"/>
                                        <p:tgtEl>
                                          <p:spTgt spid="4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46084"/>
                                        </p:tgtEl>
                                        <p:attrNameLst>
                                          <p:attrName>style.visibility</p:attrName>
                                        </p:attrNameLst>
                                      </p:cBhvr>
                                      <p:to>
                                        <p:strVal val="visible"/>
                                      </p:to>
                                    </p:set>
                                    <p:animEffect transition="in" filter="blinds(horizontal)">
                                      <p:cBhvr>
                                        <p:cTn id="72" dur="500"/>
                                        <p:tgtEl>
                                          <p:spTgt spid="4608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mph" presetSubtype="2" fill="hold" nodeType="clickEffect">
                                  <p:stCondLst>
                                    <p:cond delay="0"/>
                                  </p:stCondLst>
                                  <p:childTnLst>
                                    <p:animClr clrSpc="rgb" dir="cw">
                                      <p:cBhvr>
                                        <p:cTn id="76" dur="2000" fill="hold"/>
                                        <p:tgtEl>
                                          <p:spTgt spid="8"/>
                                        </p:tgtEl>
                                        <p:attrNameLst>
                                          <p:attrName>fillcolor</p:attrName>
                                        </p:attrNameLst>
                                      </p:cBhvr>
                                      <p:to>
                                        <a:schemeClr val="tx1"/>
                                      </p:to>
                                    </p:animClr>
                                    <p:set>
                                      <p:cBhvr>
                                        <p:cTn id="77" dur="2000" fill="hold"/>
                                        <p:tgtEl>
                                          <p:spTgt spid="8"/>
                                        </p:tgtEl>
                                        <p:attrNameLst>
                                          <p:attrName>fill.type</p:attrName>
                                        </p:attrNameLst>
                                      </p:cBhvr>
                                      <p:to>
                                        <p:strVal val="solid"/>
                                      </p:to>
                                    </p:set>
                                    <p:set>
                                      <p:cBhvr>
                                        <p:cTn id="78" dur="2000" fill="hold"/>
                                        <p:tgtEl>
                                          <p:spTgt spid="8"/>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2000" fill="hold"/>
                                        <p:tgtEl>
                                          <p:spTgt spid="13"/>
                                        </p:tgtEl>
                                        <p:attrNameLst>
                                          <p:attrName>fillcolor</p:attrName>
                                        </p:attrNameLst>
                                      </p:cBhvr>
                                      <p:to>
                                        <a:schemeClr val="tx1"/>
                                      </p:to>
                                    </p:animClr>
                                    <p:set>
                                      <p:cBhvr>
                                        <p:cTn id="81" dur="2000" fill="hold"/>
                                        <p:tgtEl>
                                          <p:spTgt spid="13"/>
                                        </p:tgtEl>
                                        <p:attrNameLst>
                                          <p:attrName>fill.type</p:attrName>
                                        </p:attrNameLst>
                                      </p:cBhvr>
                                      <p:to>
                                        <p:strVal val="solid"/>
                                      </p:to>
                                    </p:set>
                                    <p:set>
                                      <p:cBhvr>
                                        <p:cTn id="82" dur="2000" fill="hold"/>
                                        <p:tgtEl>
                                          <p:spTgt spid="13"/>
                                        </p:tgtEl>
                                        <p:attrNameLst>
                                          <p:attrName>fill.on</p:attrName>
                                        </p:attrNameLst>
                                      </p:cBhvr>
                                      <p:to>
                                        <p:strVal val="tru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7" presetClass="emph" presetSubtype="2" fill="hold" nodeType="clickEffect">
                                  <p:stCondLst>
                                    <p:cond delay="0"/>
                                  </p:stCondLst>
                                  <p:childTnLst>
                                    <p:animClr clrSpc="rgb" dir="cw">
                                      <p:cBhvr>
                                        <p:cTn id="86" dur="2000" fill="hold"/>
                                        <p:tgtEl>
                                          <p:spTgt spid="8"/>
                                        </p:tgtEl>
                                        <p:attrNameLst>
                                          <p:attrName>stroke.color</p:attrName>
                                        </p:attrNameLst>
                                      </p:cBhvr>
                                      <p:to>
                                        <a:schemeClr val="tx1"/>
                                      </p:to>
                                    </p:animClr>
                                    <p:set>
                                      <p:cBhvr>
                                        <p:cTn id="87" dur="2000" fill="hold"/>
                                        <p:tgtEl>
                                          <p:spTgt spid="8"/>
                                        </p:tgtEl>
                                        <p:attrNameLst>
                                          <p:attrName>stroke.on</p:attrName>
                                        </p:attrNameLst>
                                      </p:cBhvr>
                                      <p:to>
                                        <p:strVal val="true"/>
                                      </p:to>
                                    </p:set>
                                  </p:childTnLst>
                                </p:cTn>
                              </p:par>
                              <p:par>
                                <p:cTn id="88" presetID="7" presetClass="emph" presetSubtype="2" fill="hold" nodeType="withEffect">
                                  <p:stCondLst>
                                    <p:cond delay="0"/>
                                  </p:stCondLst>
                                  <p:childTnLst>
                                    <p:animClr clrSpc="rgb" dir="cw">
                                      <p:cBhvr>
                                        <p:cTn id="89" dur="500" fill="hold"/>
                                        <p:tgtEl>
                                          <p:spTgt spid="10"/>
                                        </p:tgtEl>
                                        <p:attrNameLst>
                                          <p:attrName>stroke.color</p:attrName>
                                        </p:attrNameLst>
                                      </p:cBhvr>
                                      <p:to>
                                        <a:schemeClr val="tx1"/>
                                      </p:to>
                                    </p:animClr>
                                    <p:set>
                                      <p:cBhvr>
                                        <p:cTn id="90" dur="500" fill="hold"/>
                                        <p:tgtEl>
                                          <p:spTgt spid="10"/>
                                        </p:tgtEl>
                                        <p:attrNameLst>
                                          <p:attrName>stroke.on</p:attrName>
                                        </p:attrNameLst>
                                      </p:cBhvr>
                                      <p:to>
                                        <p:strVal val="tru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7" presetClass="emph" presetSubtype="2" fill="hold" nodeType="clickEffect">
                                  <p:stCondLst>
                                    <p:cond delay="0"/>
                                  </p:stCondLst>
                                  <p:childTnLst>
                                    <p:animClr clrSpc="rgb" dir="cw">
                                      <p:cBhvr>
                                        <p:cTn id="94" dur="500" fill="hold"/>
                                        <p:tgtEl>
                                          <p:spTgt spid="15"/>
                                        </p:tgtEl>
                                        <p:attrNameLst>
                                          <p:attrName>stroke.color</p:attrName>
                                        </p:attrNameLst>
                                      </p:cBhvr>
                                      <p:to>
                                        <a:schemeClr val="tx1"/>
                                      </p:to>
                                    </p:animClr>
                                    <p:set>
                                      <p:cBhvr>
                                        <p:cTn id="95" dur="500" fill="hold"/>
                                        <p:tgtEl>
                                          <p:spTgt spid="1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P spid="17" grpId="0" animBg="1"/>
      <p:bldP spid="20" grpId="0"/>
      <p:bldP spid="21" grpId="0"/>
      <p:bldP spid="22" grpId="0"/>
      <p:bldP spid="23" grpId="0"/>
      <p:bldP spid="24" grpId="0"/>
      <p:bldP spid="25" grpId="0"/>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a:extLst>
              <a:ext uri="{FF2B5EF4-FFF2-40B4-BE49-F238E27FC236}">
                <a16:creationId xmlns:a16="http://schemas.microsoft.com/office/drawing/2014/main" id="{47899A15-9CAD-7A45-AC14-1D85E8148EFB}"/>
              </a:ext>
            </a:extLst>
          </p:cNvPr>
          <p:cNvSpPr>
            <a:spLocks noGrp="1"/>
          </p:cNvSpPr>
          <p:nvPr>
            <p:ph idx="1"/>
          </p:nvPr>
        </p:nvSpPr>
        <p:spPr>
          <a:xfrm>
            <a:off x="282697" y="993577"/>
            <a:ext cx="7886700" cy="3263504"/>
          </a:xfrm>
        </p:spPr>
        <p:txBody>
          <a:bodyPr/>
          <a:lstStyle/>
          <a:p>
            <a:pPr eaLnBrk="1" hangingPunct="1"/>
            <a:r>
              <a:rPr kumimoji="0" lang="en-US" altLang="zh-CN" dirty="0"/>
              <a:t>Neighbor Connection</a:t>
            </a:r>
            <a:endParaRPr kumimoji="0" lang="zh-CN" altLang="en-US" dirty="0"/>
          </a:p>
        </p:txBody>
      </p:sp>
      <p:sp>
        <p:nvSpPr>
          <p:cNvPr id="60419" name="灯片编号占位符 3">
            <a:extLst>
              <a:ext uri="{FF2B5EF4-FFF2-40B4-BE49-F238E27FC236}">
                <a16:creationId xmlns:a16="http://schemas.microsoft.com/office/drawing/2014/main" id="{68FB1902-74CA-E748-AA79-F50A141F79CB}"/>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9EA6FB25-5D6E-A04B-A75A-068C1E3563B3}" type="slidenum">
              <a:rPr kumimoji="0" lang="zh-CN" altLang="en-US" sz="1350"/>
              <a:pPr>
                <a:spcBef>
                  <a:spcPct val="0"/>
                </a:spcBef>
                <a:buFontTx/>
                <a:buNone/>
              </a:pPr>
              <a:t>28</a:t>
            </a:fld>
            <a:endParaRPr kumimoji="0" lang="zh-CN" altLang="en-US" sz="1350"/>
          </a:p>
        </p:txBody>
      </p:sp>
      <p:sp>
        <p:nvSpPr>
          <p:cNvPr id="6" name="椭圆 5">
            <a:extLst>
              <a:ext uri="{FF2B5EF4-FFF2-40B4-BE49-F238E27FC236}">
                <a16:creationId xmlns:a16="http://schemas.microsoft.com/office/drawing/2014/main" id="{0FE1D6CC-9EC9-7847-8F7D-5E8B487B1A4D}"/>
              </a:ext>
            </a:extLst>
          </p:cNvPr>
          <p:cNvSpPr/>
          <p:nvPr/>
        </p:nvSpPr>
        <p:spPr>
          <a:xfrm>
            <a:off x="1871663" y="3003947"/>
            <a:ext cx="323850" cy="323850"/>
          </a:xfrm>
          <a:prstGeom prst="ellipse">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7" name="椭圆 6">
            <a:extLst>
              <a:ext uri="{FF2B5EF4-FFF2-40B4-BE49-F238E27FC236}">
                <a16:creationId xmlns:a16="http://schemas.microsoft.com/office/drawing/2014/main" id="{EE8EB12C-CD06-DB4E-B2F4-61575F5EDEA0}"/>
              </a:ext>
            </a:extLst>
          </p:cNvPr>
          <p:cNvSpPr/>
          <p:nvPr/>
        </p:nvSpPr>
        <p:spPr>
          <a:xfrm>
            <a:off x="1494235" y="3759994"/>
            <a:ext cx="323850" cy="323850"/>
          </a:xfrm>
          <a:prstGeom prst="ellipse">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8" name="椭圆 7">
            <a:extLst>
              <a:ext uri="{FF2B5EF4-FFF2-40B4-BE49-F238E27FC236}">
                <a16:creationId xmlns:a16="http://schemas.microsoft.com/office/drawing/2014/main" id="{F8111FBF-2CB4-5847-BEA9-85ACF3746DE6}"/>
              </a:ext>
            </a:extLst>
          </p:cNvPr>
          <p:cNvSpPr/>
          <p:nvPr/>
        </p:nvSpPr>
        <p:spPr>
          <a:xfrm>
            <a:off x="2250281" y="3759994"/>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9" name="直接连接符 8">
            <a:extLst>
              <a:ext uri="{FF2B5EF4-FFF2-40B4-BE49-F238E27FC236}">
                <a16:creationId xmlns:a16="http://schemas.microsoft.com/office/drawing/2014/main" id="{2B9B27E0-7204-2D43-92DF-5773CD155322}"/>
              </a:ext>
            </a:extLst>
          </p:cNvPr>
          <p:cNvCxnSpPr>
            <a:stCxn id="6" idx="3"/>
            <a:endCxn id="7" idx="0"/>
          </p:cNvCxnSpPr>
          <p:nvPr/>
        </p:nvCxnSpPr>
        <p:spPr>
          <a:xfrm rot="5400000">
            <a:off x="1547813" y="3388519"/>
            <a:ext cx="479822" cy="26312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2B09A6E-937C-8349-B3DF-4BBD6B16E567}"/>
              </a:ext>
            </a:extLst>
          </p:cNvPr>
          <p:cNvCxnSpPr>
            <a:stCxn id="6" idx="5"/>
            <a:endCxn id="8" idx="0"/>
          </p:cNvCxnSpPr>
          <p:nvPr/>
        </p:nvCxnSpPr>
        <p:spPr>
          <a:xfrm rot="16200000" flipH="1">
            <a:off x="2040136" y="3387924"/>
            <a:ext cx="479822" cy="26431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1AB596C-F590-AF41-849A-4CE505398779}"/>
              </a:ext>
            </a:extLst>
          </p:cNvPr>
          <p:cNvSpPr/>
          <p:nvPr/>
        </p:nvSpPr>
        <p:spPr>
          <a:xfrm>
            <a:off x="3815954" y="2625329"/>
            <a:ext cx="323850" cy="325040"/>
          </a:xfrm>
          <a:prstGeom prst="ellipse">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12" name="椭圆 11">
            <a:extLst>
              <a:ext uri="{FF2B5EF4-FFF2-40B4-BE49-F238E27FC236}">
                <a16:creationId xmlns:a16="http://schemas.microsoft.com/office/drawing/2014/main" id="{94E8FCC7-9542-7049-9E9D-5C15A0EDCC29}"/>
              </a:ext>
            </a:extLst>
          </p:cNvPr>
          <p:cNvSpPr/>
          <p:nvPr/>
        </p:nvSpPr>
        <p:spPr>
          <a:xfrm>
            <a:off x="3437335" y="3381375"/>
            <a:ext cx="325040" cy="325041"/>
          </a:xfrm>
          <a:prstGeom prst="ellipse">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13" name="椭圆 12">
            <a:extLst>
              <a:ext uri="{FF2B5EF4-FFF2-40B4-BE49-F238E27FC236}">
                <a16:creationId xmlns:a16="http://schemas.microsoft.com/office/drawing/2014/main" id="{F30340AE-DB82-B94F-B796-92B59C388117}"/>
              </a:ext>
            </a:extLst>
          </p:cNvPr>
          <p:cNvSpPr/>
          <p:nvPr/>
        </p:nvSpPr>
        <p:spPr>
          <a:xfrm>
            <a:off x="4193381" y="3381375"/>
            <a:ext cx="325041" cy="325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14" name="直接连接符 13">
            <a:extLst>
              <a:ext uri="{FF2B5EF4-FFF2-40B4-BE49-F238E27FC236}">
                <a16:creationId xmlns:a16="http://schemas.microsoft.com/office/drawing/2014/main" id="{4A54F0F1-FD05-584A-A0B2-17978046D613}"/>
              </a:ext>
            </a:extLst>
          </p:cNvPr>
          <p:cNvCxnSpPr>
            <a:stCxn id="11" idx="3"/>
            <a:endCxn id="12" idx="0"/>
          </p:cNvCxnSpPr>
          <p:nvPr/>
        </p:nvCxnSpPr>
        <p:spPr>
          <a:xfrm rot="5400000">
            <a:off x="3492699" y="3010495"/>
            <a:ext cx="478631"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F0BB732-8A23-B146-9077-B34020523922}"/>
              </a:ext>
            </a:extLst>
          </p:cNvPr>
          <p:cNvCxnSpPr>
            <a:stCxn id="11" idx="5"/>
            <a:endCxn id="13" idx="0"/>
          </p:cNvCxnSpPr>
          <p:nvPr/>
        </p:nvCxnSpPr>
        <p:spPr>
          <a:xfrm rot="16200000" flipH="1">
            <a:off x="3985023" y="3009900"/>
            <a:ext cx="478631" cy="26431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B19EFB2-E0DC-CF46-8CF6-24CF7FA97E3B}"/>
              </a:ext>
            </a:extLst>
          </p:cNvPr>
          <p:cNvCxnSpPr>
            <a:stCxn id="12" idx="6"/>
            <a:endCxn id="13" idx="2"/>
          </p:cNvCxnSpPr>
          <p:nvPr/>
        </p:nvCxnSpPr>
        <p:spPr>
          <a:xfrm>
            <a:off x="3762376" y="3543300"/>
            <a:ext cx="431006"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8DC01659-555C-6142-9CE6-0A9D9769AA70}"/>
              </a:ext>
            </a:extLst>
          </p:cNvPr>
          <p:cNvSpPr/>
          <p:nvPr/>
        </p:nvSpPr>
        <p:spPr>
          <a:xfrm>
            <a:off x="3815954" y="4083844"/>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cxnSp>
        <p:nvCxnSpPr>
          <p:cNvPr id="18" name="直接连接符 17">
            <a:extLst>
              <a:ext uri="{FF2B5EF4-FFF2-40B4-BE49-F238E27FC236}">
                <a16:creationId xmlns:a16="http://schemas.microsoft.com/office/drawing/2014/main" id="{97D5ADE2-D502-1C41-BC52-867A93B06D2D}"/>
              </a:ext>
            </a:extLst>
          </p:cNvPr>
          <p:cNvCxnSpPr>
            <a:stCxn id="12" idx="4"/>
            <a:endCxn id="17" idx="1"/>
          </p:cNvCxnSpPr>
          <p:nvPr/>
        </p:nvCxnSpPr>
        <p:spPr>
          <a:xfrm rot="16200000" flipH="1">
            <a:off x="3519488" y="3787378"/>
            <a:ext cx="425053"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CD6C1A7-9584-5144-8FE8-9C060989E82A}"/>
              </a:ext>
            </a:extLst>
          </p:cNvPr>
          <p:cNvCxnSpPr>
            <a:stCxn id="13" idx="4"/>
            <a:endCxn id="17" idx="7"/>
          </p:cNvCxnSpPr>
          <p:nvPr/>
        </p:nvCxnSpPr>
        <p:spPr>
          <a:xfrm rot="5400000">
            <a:off x="4011812" y="3786783"/>
            <a:ext cx="425053" cy="26431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F180213-CDFE-AB40-A1DE-77979F448B61}"/>
              </a:ext>
            </a:extLst>
          </p:cNvPr>
          <p:cNvSpPr txBox="1">
            <a:spLocks noChangeArrowheads="1"/>
          </p:cNvSpPr>
          <p:nvPr/>
        </p:nvSpPr>
        <p:spPr bwMode="auto">
          <a:xfrm>
            <a:off x="1709738" y="2842022"/>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1</a:t>
            </a:r>
            <a:endParaRPr kumimoji="0" lang="zh-CN" altLang="en-US" sz="1350">
              <a:latin typeface="Arial" panose="020B0604020202020204" pitchFamily="34" charset="0"/>
            </a:endParaRPr>
          </a:p>
        </p:txBody>
      </p:sp>
      <p:sp>
        <p:nvSpPr>
          <p:cNvPr id="21" name="TextBox 20">
            <a:extLst>
              <a:ext uri="{FF2B5EF4-FFF2-40B4-BE49-F238E27FC236}">
                <a16:creationId xmlns:a16="http://schemas.microsoft.com/office/drawing/2014/main" id="{CEEA33DB-2327-E641-AEF5-AC1B337E21FD}"/>
              </a:ext>
            </a:extLst>
          </p:cNvPr>
          <p:cNvSpPr txBox="1">
            <a:spLocks noChangeArrowheads="1"/>
          </p:cNvSpPr>
          <p:nvPr/>
        </p:nvSpPr>
        <p:spPr bwMode="auto">
          <a:xfrm>
            <a:off x="1385888" y="3598069"/>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2</a:t>
            </a:r>
            <a:endParaRPr kumimoji="0" lang="zh-CN" altLang="en-US" sz="1350">
              <a:latin typeface="Arial" panose="020B0604020202020204" pitchFamily="34" charset="0"/>
            </a:endParaRPr>
          </a:p>
        </p:txBody>
      </p:sp>
      <p:sp>
        <p:nvSpPr>
          <p:cNvPr id="22" name="TextBox 21">
            <a:extLst>
              <a:ext uri="{FF2B5EF4-FFF2-40B4-BE49-F238E27FC236}">
                <a16:creationId xmlns:a16="http://schemas.microsoft.com/office/drawing/2014/main" id="{820F6264-2CCF-D54E-9002-0BED57A68270}"/>
              </a:ext>
            </a:extLst>
          </p:cNvPr>
          <p:cNvSpPr txBox="1">
            <a:spLocks noChangeArrowheads="1"/>
          </p:cNvSpPr>
          <p:nvPr/>
        </p:nvSpPr>
        <p:spPr bwMode="auto">
          <a:xfrm>
            <a:off x="4572000" y="3327797"/>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3</a:t>
            </a:r>
            <a:endParaRPr kumimoji="0" lang="zh-CN" altLang="en-US" sz="1350">
              <a:latin typeface="Arial" panose="020B0604020202020204" pitchFamily="34" charset="0"/>
            </a:endParaRPr>
          </a:p>
        </p:txBody>
      </p:sp>
      <p:sp>
        <p:nvSpPr>
          <p:cNvPr id="23" name="TextBox 22">
            <a:extLst>
              <a:ext uri="{FF2B5EF4-FFF2-40B4-BE49-F238E27FC236}">
                <a16:creationId xmlns:a16="http://schemas.microsoft.com/office/drawing/2014/main" id="{F9ADBAB3-432F-FB4D-B3C1-8F3D345D4817}"/>
              </a:ext>
            </a:extLst>
          </p:cNvPr>
          <p:cNvSpPr txBox="1">
            <a:spLocks noChangeArrowheads="1"/>
          </p:cNvSpPr>
          <p:nvPr/>
        </p:nvSpPr>
        <p:spPr bwMode="auto">
          <a:xfrm>
            <a:off x="3600450" y="2518172"/>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1</a:t>
            </a:r>
            <a:endParaRPr kumimoji="0" lang="zh-CN" altLang="en-US" sz="1350">
              <a:latin typeface="Arial" panose="020B0604020202020204" pitchFamily="34" charset="0"/>
            </a:endParaRPr>
          </a:p>
        </p:txBody>
      </p:sp>
      <p:sp>
        <p:nvSpPr>
          <p:cNvPr id="24" name="TextBox 23">
            <a:extLst>
              <a:ext uri="{FF2B5EF4-FFF2-40B4-BE49-F238E27FC236}">
                <a16:creationId xmlns:a16="http://schemas.microsoft.com/office/drawing/2014/main" id="{4D397044-0412-B04B-9B00-085402825B1D}"/>
              </a:ext>
            </a:extLst>
          </p:cNvPr>
          <p:cNvSpPr txBox="1">
            <a:spLocks noChangeArrowheads="1"/>
          </p:cNvSpPr>
          <p:nvPr/>
        </p:nvSpPr>
        <p:spPr bwMode="auto">
          <a:xfrm>
            <a:off x="3221831" y="3219450"/>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2</a:t>
            </a:r>
            <a:endParaRPr kumimoji="0" lang="zh-CN" altLang="en-US" sz="1350">
              <a:latin typeface="Arial" panose="020B0604020202020204" pitchFamily="34" charset="0"/>
            </a:endParaRPr>
          </a:p>
        </p:txBody>
      </p:sp>
      <p:sp>
        <p:nvSpPr>
          <p:cNvPr id="25" name="TextBox 24">
            <a:extLst>
              <a:ext uri="{FF2B5EF4-FFF2-40B4-BE49-F238E27FC236}">
                <a16:creationId xmlns:a16="http://schemas.microsoft.com/office/drawing/2014/main" id="{88C1B77E-6A5C-CD4D-9FF3-A60B29DBCE0B}"/>
              </a:ext>
            </a:extLst>
          </p:cNvPr>
          <p:cNvSpPr txBox="1">
            <a:spLocks noChangeArrowheads="1"/>
          </p:cNvSpPr>
          <p:nvPr/>
        </p:nvSpPr>
        <p:spPr bwMode="auto">
          <a:xfrm>
            <a:off x="3545681" y="4083844"/>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4</a:t>
            </a:r>
            <a:endParaRPr kumimoji="0" lang="zh-CN" altLang="en-US" sz="1350">
              <a:latin typeface="Arial" panose="020B0604020202020204" pitchFamily="34" charset="0"/>
            </a:endParaRPr>
          </a:p>
        </p:txBody>
      </p:sp>
      <p:sp>
        <p:nvSpPr>
          <p:cNvPr id="46" name="TextBox 45">
            <a:extLst>
              <a:ext uri="{FF2B5EF4-FFF2-40B4-BE49-F238E27FC236}">
                <a16:creationId xmlns:a16="http://schemas.microsoft.com/office/drawing/2014/main" id="{AAF9CD73-C1EF-C84F-8B1A-BA6BD9408AA6}"/>
              </a:ext>
            </a:extLst>
          </p:cNvPr>
          <p:cNvSpPr txBox="1">
            <a:spLocks noChangeArrowheads="1"/>
          </p:cNvSpPr>
          <p:nvPr/>
        </p:nvSpPr>
        <p:spPr bwMode="auto">
          <a:xfrm>
            <a:off x="2526506" y="3657600"/>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3</a:t>
            </a:r>
            <a:endParaRPr kumimoji="0" lang="zh-CN" altLang="en-US" sz="1350">
              <a:latin typeface="Arial" panose="020B0604020202020204" pitchFamily="34" charset="0"/>
            </a:endParaRPr>
          </a:p>
        </p:txBody>
      </p:sp>
      <p:graphicFrame>
        <p:nvGraphicFramePr>
          <p:cNvPr id="46084" name="Object 4">
            <a:extLst>
              <a:ext uri="{FF2B5EF4-FFF2-40B4-BE49-F238E27FC236}">
                <a16:creationId xmlns:a16="http://schemas.microsoft.com/office/drawing/2014/main" id="{FE99A043-DF7C-864D-8771-06BAA668E596}"/>
              </a:ext>
            </a:extLst>
          </p:cNvPr>
          <p:cNvGraphicFramePr>
            <a:graphicFrameLocks noChangeAspect="1"/>
          </p:cNvGraphicFramePr>
          <p:nvPr/>
        </p:nvGraphicFramePr>
        <p:xfrm>
          <a:off x="5381625" y="2031206"/>
          <a:ext cx="1797844" cy="2163366"/>
        </p:xfrm>
        <a:graphic>
          <a:graphicData uri="http://schemas.openxmlformats.org/presentationml/2006/ole">
            <mc:AlternateContent xmlns:mc="http://schemas.openxmlformats.org/markup-compatibility/2006">
              <mc:Choice xmlns:v="urn:schemas-microsoft-com:vml" Requires="v">
                <p:oleObj spid="_x0000_s67611" name="Equation" r:id="rId4" imgW="31889700" imgH="38328600" progId="Equation.DSMT4">
                  <p:embed/>
                </p:oleObj>
              </mc:Choice>
              <mc:Fallback>
                <p:oleObj name="Equation" r:id="rId4" imgW="31889700" imgH="38328600" progId="Equation.DSMT4">
                  <p:embed/>
                  <p:pic>
                    <p:nvPicPr>
                      <p:cNvPr id="46084" name="Object 4">
                        <a:extLst>
                          <a:ext uri="{FF2B5EF4-FFF2-40B4-BE49-F238E27FC236}">
                            <a16:creationId xmlns:a16="http://schemas.microsoft.com/office/drawing/2014/main" id="{FE99A043-DF7C-864D-8771-06BAA668E5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1625" y="2031206"/>
                        <a:ext cx="1797844" cy="2163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42" name="Object 5">
            <a:extLst>
              <a:ext uri="{FF2B5EF4-FFF2-40B4-BE49-F238E27FC236}">
                <a16:creationId xmlns:a16="http://schemas.microsoft.com/office/drawing/2014/main" id="{C2005DC6-9AE8-7348-BBDA-86278A913F95}"/>
              </a:ext>
            </a:extLst>
          </p:cNvPr>
          <p:cNvGraphicFramePr>
            <a:graphicFrameLocks noChangeAspect="1"/>
          </p:cNvGraphicFramePr>
          <p:nvPr>
            <p:extLst>
              <p:ext uri="{D42A27DB-BD31-4B8C-83A1-F6EECF244321}">
                <p14:modId xmlns:p14="http://schemas.microsoft.com/office/powerpoint/2010/main" val="3286943639"/>
              </p:ext>
            </p:extLst>
          </p:nvPr>
        </p:nvGraphicFramePr>
        <p:xfrm>
          <a:off x="1208277" y="1547217"/>
          <a:ext cx="2781300" cy="581025"/>
        </p:xfrm>
        <a:graphic>
          <a:graphicData uri="http://schemas.openxmlformats.org/presentationml/2006/ole">
            <mc:AlternateContent xmlns:mc="http://schemas.openxmlformats.org/markup-compatibility/2006">
              <mc:Choice xmlns:v="urn:schemas-microsoft-com:vml" Requires="v">
                <p:oleObj spid="_x0000_s67612" name="Equation" r:id="rId6" imgW="85432900" imgH="17843500" progId="Equation.DSMT4">
                  <p:embed/>
                </p:oleObj>
              </mc:Choice>
              <mc:Fallback>
                <p:oleObj name="Equation" r:id="rId6" imgW="85432900" imgH="17843500" progId="Equation.DSMT4">
                  <p:embed/>
                  <p:pic>
                    <p:nvPicPr>
                      <p:cNvPr id="60442" name="Object 5">
                        <a:extLst>
                          <a:ext uri="{FF2B5EF4-FFF2-40B4-BE49-F238E27FC236}">
                            <a16:creationId xmlns:a16="http://schemas.microsoft.com/office/drawing/2014/main" id="{C2005DC6-9AE8-7348-BBDA-86278A913F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8277" y="1547217"/>
                        <a:ext cx="27813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0" name="标题 1">
            <a:extLst>
              <a:ext uri="{FF2B5EF4-FFF2-40B4-BE49-F238E27FC236}">
                <a16:creationId xmlns:a16="http://schemas.microsoft.com/office/drawing/2014/main" id="{96326ECA-A376-D148-A2F0-3846D2277EB7}"/>
              </a:ext>
            </a:extLst>
          </p:cNvPr>
          <p:cNvSpPr txBox="1">
            <a:spLocks/>
          </p:cNvSpPr>
          <p:nvPr/>
        </p:nvSpPr>
        <p:spPr>
          <a:xfrm>
            <a:off x="267892" y="-159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3600" dirty="0"/>
              <a:t>Some Structural Feasibility Rules</a:t>
            </a:r>
            <a:endParaRPr kumimoji="1" lang="zh-CN" altLang="en-US" dirty="0">
              <a:latin typeface="+mn-ea"/>
            </a:endParaRPr>
          </a:p>
        </p:txBody>
      </p:sp>
      <p:cxnSp>
        <p:nvCxnSpPr>
          <p:cNvPr id="31" name="直线连接符 30">
            <a:extLst>
              <a:ext uri="{FF2B5EF4-FFF2-40B4-BE49-F238E27FC236}">
                <a16:creationId xmlns:a16="http://schemas.microsoft.com/office/drawing/2014/main" id="{ADDBBF5F-1653-704C-9846-B17411CA969F}"/>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32" name="矩形 31">
            <a:extLst>
              <a:ext uri="{FF2B5EF4-FFF2-40B4-BE49-F238E27FC236}">
                <a16:creationId xmlns:a16="http://schemas.microsoft.com/office/drawing/2014/main" id="{279A66EB-5D03-E349-81AB-4AB1B0CD09FB}"/>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40336981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par>
                                <p:cTn id="29" presetID="3" presetClass="entr" presetSubtype="1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par>
                                <p:cTn id="32" presetID="3" presetClass="entr" presetSubtype="1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par>
                                <p:cTn id="35" presetID="3" presetClass="entr" presetSubtype="1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par>
                                <p:cTn id="41" presetID="3" presetClass="entr" presetSubtype="1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linds(horizontal)">
                                      <p:cBhvr>
                                        <p:cTn id="43" dur="500"/>
                                        <p:tgtEl>
                                          <p:spTgt spid="18"/>
                                        </p:tgtEl>
                                      </p:cBhvr>
                                    </p:animEffect>
                                  </p:childTnLst>
                                </p:cTn>
                              </p:par>
                              <p:par>
                                <p:cTn id="44" presetID="3" presetClass="entr" presetSubtype="1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linds(horizontal)">
                                      <p:cBhvr>
                                        <p:cTn id="46" dur="500"/>
                                        <p:tgtEl>
                                          <p:spTgt spid="1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linds(horizontal)">
                                      <p:cBhvr>
                                        <p:cTn id="49" dur="500"/>
                                        <p:tgtEl>
                                          <p:spTgt spid="20"/>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linds(horizontal)">
                                      <p:cBhvr>
                                        <p:cTn id="52" dur="500"/>
                                        <p:tgtEl>
                                          <p:spTgt spid="21"/>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blinds(horizontal)">
                                      <p:cBhvr>
                                        <p:cTn id="55" dur="500"/>
                                        <p:tgtEl>
                                          <p:spTgt spid="22"/>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blinds(horizontal)">
                                      <p:cBhvr>
                                        <p:cTn id="58" dur="500"/>
                                        <p:tgtEl>
                                          <p:spTgt spid="23"/>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blinds(horizontal)">
                                      <p:cBhvr>
                                        <p:cTn id="61" dur="500"/>
                                        <p:tgtEl>
                                          <p:spTgt spid="24"/>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blinds(horizontal)">
                                      <p:cBhvr>
                                        <p:cTn id="64" dur="500"/>
                                        <p:tgtEl>
                                          <p:spTgt spid="25"/>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blinds(horizontal)">
                                      <p:cBhvr>
                                        <p:cTn id="67" dur="500"/>
                                        <p:tgtEl>
                                          <p:spTgt spid="4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46084"/>
                                        </p:tgtEl>
                                        <p:attrNameLst>
                                          <p:attrName>style.visibility</p:attrName>
                                        </p:attrNameLst>
                                      </p:cBhvr>
                                      <p:to>
                                        <p:strVal val="visible"/>
                                      </p:to>
                                    </p:set>
                                    <p:animEffect transition="in" filter="blinds(horizontal)">
                                      <p:cBhvr>
                                        <p:cTn id="72" dur="500"/>
                                        <p:tgtEl>
                                          <p:spTgt spid="4608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mph" presetSubtype="2" fill="hold" nodeType="clickEffect">
                                  <p:stCondLst>
                                    <p:cond delay="0"/>
                                  </p:stCondLst>
                                  <p:childTnLst>
                                    <p:animClr clrSpc="rgb" dir="cw">
                                      <p:cBhvr>
                                        <p:cTn id="76" dur="2000" fill="hold"/>
                                        <p:tgtEl>
                                          <p:spTgt spid="8"/>
                                        </p:tgtEl>
                                        <p:attrNameLst>
                                          <p:attrName>fillcolor</p:attrName>
                                        </p:attrNameLst>
                                      </p:cBhvr>
                                      <p:to>
                                        <a:schemeClr val="tx1"/>
                                      </p:to>
                                    </p:animClr>
                                    <p:set>
                                      <p:cBhvr>
                                        <p:cTn id="77" dur="2000" fill="hold"/>
                                        <p:tgtEl>
                                          <p:spTgt spid="8"/>
                                        </p:tgtEl>
                                        <p:attrNameLst>
                                          <p:attrName>fill.type</p:attrName>
                                        </p:attrNameLst>
                                      </p:cBhvr>
                                      <p:to>
                                        <p:strVal val="solid"/>
                                      </p:to>
                                    </p:set>
                                    <p:set>
                                      <p:cBhvr>
                                        <p:cTn id="78" dur="2000" fill="hold"/>
                                        <p:tgtEl>
                                          <p:spTgt spid="8"/>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2000" fill="hold"/>
                                        <p:tgtEl>
                                          <p:spTgt spid="13"/>
                                        </p:tgtEl>
                                        <p:attrNameLst>
                                          <p:attrName>fillcolor</p:attrName>
                                        </p:attrNameLst>
                                      </p:cBhvr>
                                      <p:to>
                                        <a:schemeClr val="tx1"/>
                                      </p:to>
                                    </p:animClr>
                                    <p:set>
                                      <p:cBhvr>
                                        <p:cTn id="81" dur="2000" fill="hold"/>
                                        <p:tgtEl>
                                          <p:spTgt spid="13"/>
                                        </p:tgtEl>
                                        <p:attrNameLst>
                                          <p:attrName>fill.type</p:attrName>
                                        </p:attrNameLst>
                                      </p:cBhvr>
                                      <p:to>
                                        <p:strVal val="solid"/>
                                      </p:to>
                                    </p:set>
                                    <p:set>
                                      <p:cBhvr>
                                        <p:cTn id="82" dur="2000" fill="hold"/>
                                        <p:tgtEl>
                                          <p:spTgt spid="13"/>
                                        </p:tgtEl>
                                        <p:attrNameLst>
                                          <p:attrName>fill.on</p:attrName>
                                        </p:attrNameLst>
                                      </p:cBhvr>
                                      <p:to>
                                        <p:strVal val="tru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7" presetClass="emph" presetSubtype="2" fill="hold" nodeType="clickEffect">
                                  <p:stCondLst>
                                    <p:cond delay="0"/>
                                  </p:stCondLst>
                                  <p:childTnLst>
                                    <p:animClr clrSpc="rgb" dir="cw">
                                      <p:cBhvr>
                                        <p:cTn id="86" dur="2000" fill="hold"/>
                                        <p:tgtEl>
                                          <p:spTgt spid="8"/>
                                        </p:tgtEl>
                                        <p:attrNameLst>
                                          <p:attrName>stroke.color</p:attrName>
                                        </p:attrNameLst>
                                      </p:cBhvr>
                                      <p:to>
                                        <a:schemeClr val="tx1"/>
                                      </p:to>
                                    </p:animClr>
                                    <p:set>
                                      <p:cBhvr>
                                        <p:cTn id="87" dur="2000" fill="hold"/>
                                        <p:tgtEl>
                                          <p:spTgt spid="8"/>
                                        </p:tgtEl>
                                        <p:attrNameLst>
                                          <p:attrName>stroke.on</p:attrName>
                                        </p:attrNameLst>
                                      </p:cBhvr>
                                      <p:to>
                                        <p:strVal val="true"/>
                                      </p:to>
                                    </p:set>
                                  </p:childTnLst>
                                </p:cTn>
                              </p:par>
                              <p:par>
                                <p:cTn id="88" presetID="7" presetClass="emph" presetSubtype="2" fill="hold" nodeType="withEffect">
                                  <p:stCondLst>
                                    <p:cond delay="0"/>
                                  </p:stCondLst>
                                  <p:childTnLst>
                                    <p:animClr clrSpc="rgb" dir="cw">
                                      <p:cBhvr>
                                        <p:cTn id="89" dur="500" fill="hold"/>
                                        <p:tgtEl>
                                          <p:spTgt spid="10"/>
                                        </p:tgtEl>
                                        <p:attrNameLst>
                                          <p:attrName>stroke.color</p:attrName>
                                        </p:attrNameLst>
                                      </p:cBhvr>
                                      <p:to>
                                        <a:schemeClr val="tx1"/>
                                      </p:to>
                                    </p:animClr>
                                    <p:set>
                                      <p:cBhvr>
                                        <p:cTn id="90" dur="500" fill="hold"/>
                                        <p:tgtEl>
                                          <p:spTgt spid="10"/>
                                        </p:tgtEl>
                                        <p:attrNameLst>
                                          <p:attrName>stroke.on</p:attrName>
                                        </p:attrNameLst>
                                      </p:cBhvr>
                                      <p:to>
                                        <p:strVal val="tru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7" presetClass="emph" presetSubtype="2" fill="hold" nodeType="clickEffect">
                                  <p:stCondLst>
                                    <p:cond delay="0"/>
                                  </p:stCondLst>
                                  <p:childTnLst>
                                    <p:animClr clrSpc="rgb" dir="cw">
                                      <p:cBhvr>
                                        <p:cTn id="94" dur="500" fill="hold"/>
                                        <p:tgtEl>
                                          <p:spTgt spid="15"/>
                                        </p:tgtEl>
                                        <p:attrNameLst>
                                          <p:attrName>stroke.color</p:attrName>
                                        </p:attrNameLst>
                                      </p:cBhvr>
                                      <p:to>
                                        <a:schemeClr val="tx1"/>
                                      </p:to>
                                    </p:animClr>
                                    <p:set>
                                      <p:cBhvr>
                                        <p:cTn id="95" dur="500" fill="hold"/>
                                        <p:tgtEl>
                                          <p:spTgt spid="1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P spid="17" grpId="0" animBg="1"/>
      <p:bldP spid="20" grpId="0"/>
      <p:bldP spid="21" grpId="0"/>
      <p:bldP spid="22" grpId="0"/>
      <p:bldP spid="23" grpId="0"/>
      <p:bldP spid="24" grpId="0"/>
      <p:bldP spid="25"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A79C92D-B571-2245-99F8-67415BBE39BF}"/>
              </a:ext>
            </a:extLst>
          </p:cNvPr>
          <p:cNvSpPr>
            <a:spLocks noGrp="1"/>
          </p:cNvSpPr>
          <p:nvPr>
            <p:ph idx="1"/>
          </p:nvPr>
        </p:nvSpPr>
        <p:spPr/>
        <p:txBody>
          <a:bodyPr/>
          <a:lstStyle/>
          <a:p>
            <a:pPr eaLnBrk="1" hangingPunct="1"/>
            <a:r>
              <a:rPr kumimoji="0" lang="en-US" altLang="zh-CN" dirty="0"/>
              <a:t>A state can be reached through different paths. </a:t>
            </a:r>
          </a:p>
          <a:p>
            <a:pPr eaLnBrk="1" hangingPunct="1"/>
            <a:r>
              <a:rPr kumimoji="0" lang="en-US" altLang="zh-CN" dirty="0"/>
              <a:t>An </a:t>
            </a:r>
            <a:r>
              <a:rPr kumimoji="0" lang="en-US" altLang="zh-CN" dirty="0">
                <a:solidFill>
                  <a:srgbClr val="FF0000"/>
                </a:solidFill>
              </a:rPr>
              <a:t>arbitrary</a:t>
            </a:r>
            <a:r>
              <a:rPr kumimoji="0" lang="en-US" altLang="zh-CN" dirty="0"/>
              <a:t> total order is defined on the nodes of Q. </a:t>
            </a:r>
          </a:p>
          <a:p>
            <a:pPr eaLnBrk="1" hangingPunct="1">
              <a:buFont typeface="Arial" panose="020B0604020202020204" pitchFamily="34" charset="0"/>
              <a:buNone/>
            </a:pPr>
            <a:r>
              <a:rPr kumimoji="0" lang="en-US" altLang="zh-CN" dirty="0" err="1"/>
              <a:t>Eg.</a:t>
            </a:r>
            <a:r>
              <a:rPr kumimoji="0" lang="en-US" altLang="zh-CN" dirty="0"/>
              <a:t>  (1 &lt; 2 &lt; 3) </a:t>
            </a:r>
          </a:p>
        </p:txBody>
      </p:sp>
      <p:sp>
        <p:nvSpPr>
          <p:cNvPr id="62467" name="灯片编号占位符 3">
            <a:extLst>
              <a:ext uri="{FF2B5EF4-FFF2-40B4-BE49-F238E27FC236}">
                <a16:creationId xmlns:a16="http://schemas.microsoft.com/office/drawing/2014/main" id="{85CCAA15-E811-984F-98F3-836B623CB72F}"/>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1CE8DA3B-FC83-FD4B-9571-20D1A63F8F86}" type="slidenum">
              <a:rPr kumimoji="0" lang="zh-CN" altLang="en-US" sz="1350"/>
              <a:pPr>
                <a:spcBef>
                  <a:spcPct val="0"/>
                </a:spcBef>
                <a:buFontTx/>
                <a:buNone/>
              </a:pPr>
              <a:t>29</a:t>
            </a:fld>
            <a:endParaRPr kumimoji="0" lang="zh-CN" altLang="en-US" sz="1350"/>
          </a:p>
        </p:txBody>
      </p:sp>
      <p:sp>
        <p:nvSpPr>
          <p:cNvPr id="5" name="TextBox 4">
            <a:extLst>
              <a:ext uri="{FF2B5EF4-FFF2-40B4-BE49-F238E27FC236}">
                <a16:creationId xmlns:a16="http://schemas.microsoft.com/office/drawing/2014/main" id="{351F7F3E-5CBA-B34A-9E4C-8B49606B5510}"/>
              </a:ext>
            </a:extLst>
          </p:cNvPr>
          <p:cNvSpPr txBox="1">
            <a:spLocks noChangeArrowheads="1"/>
          </p:cNvSpPr>
          <p:nvPr/>
        </p:nvSpPr>
        <p:spPr bwMode="auto">
          <a:xfrm>
            <a:off x="6030516" y="3851673"/>
            <a:ext cx="701278" cy="957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(1, 1)</a:t>
            </a:r>
          </a:p>
          <a:p>
            <a:pPr eaLnBrk="1" hangingPunct="1">
              <a:spcBef>
                <a:spcPct val="0"/>
              </a:spcBef>
              <a:buFontTx/>
              <a:buNone/>
            </a:pPr>
            <a:r>
              <a:rPr kumimoji="0" lang="en-US" altLang="zh-CN" sz="1875">
                <a:latin typeface="Arial" panose="020B0604020202020204" pitchFamily="34" charset="0"/>
              </a:rPr>
              <a:t>(2, 2)</a:t>
            </a:r>
            <a:endParaRPr kumimoji="0" lang="zh-CN" altLang="en-US" sz="1875">
              <a:latin typeface="Arial" panose="020B0604020202020204" pitchFamily="34" charset="0"/>
            </a:endParaRPr>
          </a:p>
          <a:p>
            <a:pPr eaLnBrk="1" hangingPunct="1">
              <a:spcBef>
                <a:spcPct val="0"/>
              </a:spcBef>
              <a:buFontTx/>
              <a:buNone/>
            </a:pPr>
            <a:r>
              <a:rPr kumimoji="0" lang="en-US" altLang="zh-CN" sz="1875">
                <a:latin typeface="Arial" panose="020B0604020202020204" pitchFamily="34" charset="0"/>
              </a:rPr>
              <a:t>(3, 3)</a:t>
            </a:r>
            <a:endParaRPr kumimoji="0" lang="zh-CN" altLang="en-US" sz="1875">
              <a:latin typeface="Arial" panose="020B0604020202020204" pitchFamily="34" charset="0"/>
            </a:endParaRPr>
          </a:p>
        </p:txBody>
      </p:sp>
      <p:sp>
        <p:nvSpPr>
          <p:cNvPr id="6" name="TextBox 5">
            <a:extLst>
              <a:ext uri="{FF2B5EF4-FFF2-40B4-BE49-F238E27FC236}">
                <a16:creationId xmlns:a16="http://schemas.microsoft.com/office/drawing/2014/main" id="{9371538C-B4BF-E44F-9E68-8FB0C3331F2C}"/>
              </a:ext>
            </a:extLst>
          </p:cNvPr>
          <p:cNvSpPr txBox="1">
            <a:spLocks noChangeArrowheads="1"/>
          </p:cNvSpPr>
          <p:nvPr/>
        </p:nvSpPr>
        <p:spPr bwMode="auto">
          <a:xfrm>
            <a:off x="6192441" y="3473054"/>
            <a:ext cx="434734"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S</a:t>
            </a:r>
            <a:r>
              <a:rPr kumimoji="0" lang="en-US" altLang="zh-CN" sz="1875" baseline="-25000">
                <a:latin typeface="Arial" panose="020B0604020202020204" pitchFamily="34" charset="0"/>
              </a:rPr>
              <a:t>1</a:t>
            </a:r>
            <a:endParaRPr kumimoji="0" lang="zh-CN" altLang="en-US" sz="1875" baseline="-25000">
              <a:latin typeface="Arial" panose="020B0604020202020204" pitchFamily="34" charset="0"/>
            </a:endParaRPr>
          </a:p>
        </p:txBody>
      </p:sp>
      <p:sp>
        <p:nvSpPr>
          <p:cNvPr id="7" name="TextBox 6">
            <a:extLst>
              <a:ext uri="{FF2B5EF4-FFF2-40B4-BE49-F238E27FC236}">
                <a16:creationId xmlns:a16="http://schemas.microsoft.com/office/drawing/2014/main" id="{AA6B7A95-5EF2-774B-A142-C06238BDA43F}"/>
              </a:ext>
            </a:extLst>
          </p:cNvPr>
          <p:cNvSpPr txBox="1">
            <a:spLocks noChangeArrowheads="1"/>
          </p:cNvSpPr>
          <p:nvPr/>
        </p:nvSpPr>
        <p:spPr bwMode="auto">
          <a:xfrm>
            <a:off x="5112544" y="2518172"/>
            <a:ext cx="701279"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(1, 1)</a:t>
            </a:r>
            <a:endParaRPr kumimoji="0" lang="zh-CN" altLang="en-US" sz="1875">
              <a:latin typeface="Arial" panose="020B0604020202020204" pitchFamily="34" charset="0"/>
            </a:endParaRPr>
          </a:p>
          <a:p>
            <a:pPr eaLnBrk="1" hangingPunct="1">
              <a:spcBef>
                <a:spcPct val="0"/>
              </a:spcBef>
              <a:buFontTx/>
              <a:buNone/>
            </a:pPr>
            <a:r>
              <a:rPr kumimoji="0" lang="en-US" altLang="zh-CN" sz="1875">
                <a:latin typeface="Arial" panose="020B0604020202020204" pitchFamily="34" charset="0"/>
              </a:rPr>
              <a:t>(3, 3)</a:t>
            </a:r>
            <a:endParaRPr kumimoji="0" lang="zh-CN" altLang="en-US" sz="1875">
              <a:latin typeface="Arial" panose="020B0604020202020204" pitchFamily="34" charset="0"/>
            </a:endParaRPr>
          </a:p>
        </p:txBody>
      </p:sp>
      <p:sp>
        <p:nvSpPr>
          <p:cNvPr id="9" name="TextBox 8">
            <a:extLst>
              <a:ext uri="{FF2B5EF4-FFF2-40B4-BE49-F238E27FC236}">
                <a16:creationId xmlns:a16="http://schemas.microsoft.com/office/drawing/2014/main" id="{34349CCA-BB06-8841-8B27-66F55D17889C}"/>
              </a:ext>
            </a:extLst>
          </p:cNvPr>
          <p:cNvSpPr txBox="1">
            <a:spLocks noChangeArrowheads="1"/>
          </p:cNvSpPr>
          <p:nvPr/>
        </p:nvSpPr>
        <p:spPr bwMode="auto">
          <a:xfrm>
            <a:off x="6948487" y="2519362"/>
            <a:ext cx="701279"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(1, 1)</a:t>
            </a:r>
          </a:p>
          <a:p>
            <a:pPr eaLnBrk="1" hangingPunct="1">
              <a:spcBef>
                <a:spcPct val="0"/>
              </a:spcBef>
              <a:buFontTx/>
              <a:buNone/>
            </a:pPr>
            <a:r>
              <a:rPr kumimoji="0" lang="en-US" altLang="zh-CN" sz="1875">
                <a:latin typeface="Arial" panose="020B0604020202020204" pitchFamily="34" charset="0"/>
              </a:rPr>
              <a:t>(2, 2)</a:t>
            </a:r>
            <a:endParaRPr kumimoji="0" lang="zh-CN" altLang="en-US" sz="1875">
              <a:latin typeface="Arial" panose="020B0604020202020204" pitchFamily="34" charset="0"/>
            </a:endParaRPr>
          </a:p>
        </p:txBody>
      </p:sp>
      <p:cxnSp>
        <p:nvCxnSpPr>
          <p:cNvPr id="12" name="直接箭头连接符 11">
            <a:extLst>
              <a:ext uri="{FF2B5EF4-FFF2-40B4-BE49-F238E27FC236}">
                <a16:creationId xmlns:a16="http://schemas.microsoft.com/office/drawing/2014/main" id="{4BE501A1-02C9-0F4A-A261-0579947CD0AA}"/>
              </a:ext>
            </a:extLst>
          </p:cNvPr>
          <p:cNvCxnSpPr>
            <a:stCxn id="7" idx="2"/>
          </p:cNvCxnSpPr>
          <p:nvPr/>
        </p:nvCxnSpPr>
        <p:spPr>
          <a:xfrm>
            <a:off x="5463184" y="3187586"/>
            <a:ext cx="620910" cy="6807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56F23828-C572-B041-9E8F-AF8F42677BB7}"/>
              </a:ext>
            </a:extLst>
          </p:cNvPr>
          <p:cNvCxnSpPr/>
          <p:nvPr/>
        </p:nvCxnSpPr>
        <p:spPr>
          <a:xfrm rot="5400000">
            <a:off x="6637735" y="3180160"/>
            <a:ext cx="756047" cy="6203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1A921BC5-CFF4-AC4B-A044-1F9D957C832E}"/>
              </a:ext>
            </a:extLst>
          </p:cNvPr>
          <p:cNvSpPr/>
          <p:nvPr/>
        </p:nvSpPr>
        <p:spPr>
          <a:xfrm>
            <a:off x="2087167" y="3274219"/>
            <a:ext cx="3250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17" name="椭圆 16">
            <a:extLst>
              <a:ext uri="{FF2B5EF4-FFF2-40B4-BE49-F238E27FC236}">
                <a16:creationId xmlns:a16="http://schemas.microsoft.com/office/drawing/2014/main" id="{F6608147-136D-AC40-9F99-1229A5DCEFD1}"/>
              </a:ext>
            </a:extLst>
          </p:cNvPr>
          <p:cNvSpPr/>
          <p:nvPr/>
        </p:nvSpPr>
        <p:spPr>
          <a:xfrm>
            <a:off x="1709738" y="4030266"/>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18" name="椭圆 17">
            <a:extLst>
              <a:ext uri="{FF2B5EF4-FFF2-40B4-BE49-F238E27FC236}">
                <a16:creationId xmlns:a16="http://schemas.microsoft.com/office/drawing/2014/main" id="{6C556234-9525-B64B-8D4E-41CB30FB1FAF}"/>
              </a:ext>
            </a:extLst>
          </p:cNvPr>
          <p:cNvSpPr/>
          <p:nvPr/>
        </p:nvSpPr>
        <p:spPr>
          <a:xfrm>
            <a:off x="2465785" y="4030266"/>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19" name="直接连接符 18">
            <a:extLst>
              <a:ext uri="{FF2B5EF4-FFF2-40B4-BE49-F238E27FC236}">
                <a16:creationId xmlns:a16="http://schemas.microsoft.com/office/drawing/2014/main" id="{369F711C-4DA4-F343-AA87-B1A8FFF44868}"/>
              </a:ext>
            </a:extLst>
          </p:cNvPr>
          <p:cNvCxnSpPr>
            <a:stCxn id="16" idx="3"/>
            <a:endCxn id="17" idx="0"/>
          </p:cNvCxnSpPr>
          <p:nvPr/>
        </p:nvCxnSpPr>
        <p:spPr>
          <a:xfrm rot="5400000">
            <a:off x="1763316" y="3658791"/>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E419FE2-E067-DD40-A7ED-4D3306A4662D}"/>
              </a:ext>
            </a:extLst>
          </p:cNvPr>
          <p:cNvCxnSpPr>
            <a:stCxn id="16" idx="5"/>
            <a:endCxn id="18" idx="0"/>
          </p:cNvCxnSpPr>
          <p:nvPr/>
        </p:nvCxnSpPr>
        <p:spPr>
          <a:xfrm rot="16200000" flipH="1">
            <a:off x="2256235" y="3658791"/>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187879B7-ACF0-5C4E-811F-73591365D760}"/>
              </a:ext>
            </a:extLst>
          </p:cNvPr>
          <p:cNvSpPr/>
          <p:nvPr/>
        </p:nvSpPr>
        <p:spPr>
          <a:xfrm>
            <a:off x="4031456" y="2895600"/>
            <a:ext cx="325041"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22" name="椭圆 21">
            <a:extLst>
              <a:ext uri="{FF2B5EF4-FFF2-40B4-BE49-F238E27FC236}">
                <a16:creationId xmlns:a16="http://schemas.microsoft.com/office/drawing/2014/main" id="{E4D73181-7D1F-594B-9718-A86F586A8A2B}"/>
              </a:ext>
            </a:extLst>
          </p:cNvPr>
          <p:cNvSpPr/>
          <p:nvPr/>
        </p:nvSpPr>
        <p:spPr>
          <a:xfrm>
            <a:off x="3654029" y="3651647"/>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23" name="椭圆 22">
            <a:extLst>
              <a:ext uri="{FF2B5EF4-FFF2-40B4-BE49-F238E27FC236}">
                <a16:creationId xmlns:a16="http://schemas.microsoft.com/office/drawing/2014/main" id="{ABE7A66D-76AF-2340-A484-16638D26AC1C}"/>
              </a:ext>
            </a:extLst>
          </p:cNvPr>
          <p:cNvSpPr/>
          <p:nvPr/>
        </p:nvSpPr>
        <p:spPr>
          <a:xfrm>
            <a:off x="4410075" y="3651647"/>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24" name="直接连接符 23">
            <a:extLst>
              <a:ext uri="{FF2B5EF4-FFF2-40B4-BE49-F238E27FC236}">
                <a16:creationId xmlns:a16="http://schemas.microsoft.com/office/drawing/2014/main" id="{E77D20FE-D7B7-C44D-942F-9DD9C9B7DC84}"/>
              </a:ext>
            </a:extLst>
          </p:cNvPr>
          <p:cNvCxnSpPr>
            <a:stCxn id="21" idx="3"/>
            <a:endCxn id="22" idx="0"/>
          </p:cNvCxnSpPr>
          <p:nvPr/>
        </p:nvCxnSpPr>
        <p:spPr>
          <a:xfrm rot="5400000">
            <a:off x="3707607" y="3280173"/>
            <a:ext cx="479822" cy="26312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898B33D-C8DF-984C-9C4C-22DCFAD757E3}"/>
              </a:ext>
            </a:extLst>
          </p:cNvPr>
          <p:cNvCxnSpPr>
            <a:stCxn id="21" idx="5"/>
            <a:endCxn id="23" idx="0"/>
          </p:cNvCxnSpPr>
          <p:nvPr/>
        </p:nvCxnSpPr>
        <p:spPr>
          <a:xfrm rot="16200000" flipH="1">
            <a:off x="4200526" y="3280173"/>
            <a:ext cx="479822" cy="26312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C197F7B-09A8-8545-A88D-725F814260D2}"/>
              </a:ext>
            </a:extLst>
          </p:cNvPr>
          <p:cNvCxnSpPr>
            <a:stCxn id="22" idx="6"/>
            <a:endCxn id="23" idx="2"/>
          </p:cNvCxnSpPr>
          <p:nvPr/>
        </p:nvCxnSpPr>
        <p:spPr>
          <a:xfrm>
            <a:off x="3977878" y="3813572"/>
            <a:ext cx="432197"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0E19498F-17B2-DD4D-8941-AF93E2DFC89B}"/>
              </a:ext>
            </a:extLst>
          </p:cNvPr>
          <p:cNvSpPr/>
          <p:nvPr/>
        </p:nvSpPr>
        <p:spPr>
          <a:xfrm>
            <a:off x="4031456" y="4354116"/>
            <a:ext cx="325041"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cxnSp>
        <p:nvCxnSpPr>
          <p:cNvPr id="28" name="直接连接符 27">
            <a:extLst>
              <a:ext uri="{FF2B5EF4-FFF2-40B4-BE49-F238E27FC236}">
                <a16:creationId xmlns:a16="http://schemas.microsoft.com/office/drawing/2014/main" id="{A64F1018-ADC4-1246-982C-96EEC7C4E0A6}"/>
              </a:ext>
            </a:extLst>
          </p:cNvPr>
          <p:cNvCxnSpPr>
            <a:stCxn id="22" idx="4"/>
            <a:endCxn id="27" idx="1"/>
          </p:cNvCxnSpPr>
          <p:nvPr/>
        </p:nvCxnSpPr>
        <p:spPr>
          <a:xfrm rot="16200000" flipH="1">
            <a:off x="3734396" y="4057056"/>
            <a:ext cx="426244" cy="26312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9912F2C-F665-8845-A43F-A959E7781E48}"/>
              </a:ext>
            </a:extLst>
          </p:cNvPr>
          <p:cNvCxnSpPr>
            <a:stCxn id="23" idx="4"/>
            <a:endCxn id="27" idx="7"/>
          </p:cNvCxnSpPr>
          <p:nvPr/>
        </p:nvCxnSpPr>
        <p:spPr>
          <a:xfrm rot="5400000">
            <a:off x="4227315" y="4057056"/>
            <a:ext cx="426244" cy="263128"/>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62488" name="TextBox 29">
            <a:extLst>
              <a:ext uri="{FF2B5EF4-FFF2-40B4-BE49-F238E27FC236}">
                <a16:creationId xmlns:a16="http://schemas.microsoft.com/office/drawing/2014/main" id="{35281074-0DFB-EF40-B2C6-039306B138CD}"/>
              </a:ext>
            </a:extLst>
          </p:cNvPr>
          <p:cNvSpPr txBox="1">
            <a:spLocks noChangeArrowheads="1"/>
          </p:cNvSpPr>
          <p:nvPr/>
        </p:nvSpPr>
        <p:spPr bwMode="auto">
          <a:xfrm>
            <a:off x="1925242" y="3112294"/>
            <a:ext cx="48696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1</a:t>
            </a:r>
            <a:endParaRPr kumimoji="0" lang="zh-CN" altLang="en-US" sz="1350">
              <a:latin typeface="Arial" panose="020B0604020202020204" pitchFamily="34" charset="0"/>
            </a:endParaRPr>
          </a:p>
        </p:txBody>
      </p:sp>
      <p:sp>
        <p:nvSpPr>
          <p:cNvPr id="62489" name="TextBox 30">
            <a:extLst>
              <a:ext uri="{FF2B5EF4-FFF2-40B4-BE49-F238E27FC236}">
                <a16:creationId xmlns:a16="http://schemas.microsoft.com/office/drawing/2014/main" id="{E75A8573-7E53-FB4C-83BE-47367D09B525}"/>
              </a:ext>
            </a:extLst>
          </p:cNvPr>
          <p:cNvSpPr txBox="1">
            <a:spLocks noChangeArrowheads="1"/>
          </p:cNvSpPr>
          <p:nvPr/>
        </p:nvSpPr>
        <p:spPr bwMode="auto">
          <a:xfrm>
            <a:off x="1601391" y="3868341"/>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2</a:t>
            </a:r>
            <a:endParaRPr kumimoji="0" lang="zh-CN" altLang="en-US" sz="1350">
              <a:latin typeface="Arial" panose="020B0604020202020204" pitchFamily="34" charset="0"/>
            </a:endParaRPr>
          </a:p>
        </p:txBody>
      </p:sp>
      <p:sp>
        <p:nvSpPr>
          <p:cNvPr id="62490" name="TextBox 31">
            <a:extLst>
              <a:ext uri="{FF2B5EF4-FFF2-40B4-BE49-F238E27FC236}">
                <a16:creationId xmlns:a16="http://schemas.microsoft.com/office/drawing/2014/main" id="{054DD2E1-B026-2242-AC4C-A2B094F0899B}"/>
              </a:ext>
            </a:extLst>
          </p:cNvPr>
          <p:cNvSpPr txBox="1">
            <a:spLocks noChangeArrowheads="1"/>
          </p:cNvSpPr>
          <p:nvPr/>
        </p:nvSpPr>
        <p:spPr bwMode="auto">
          <a:xfrm>
            <a:off x="2627710" y="3813572"/>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3</a:t>
            </a:r>
            <a:endParaRPr kumimoji="0" lang="zh-CN" altLang="en-US" sz="1350">
              <a:latin typeface="Arial" panose="020B0604020202020204" pitchFamily="34" charset="0"/>
            </a:endParaRPr>
          </a:p>
        </p:txBody>
      </p:sp>
      <p:sp>
        <p:nvSpPr>
          <p:cNvPr id="62491" name="TextBox 32">
            <a:extLst>
              <a:ext uri="{FF2B5EF4-FFF2-40B4-BE49-F238E27FC236}">
                <a16:creationId xmlns:a16="http://schemas.microsoft.com/office/drawing/2014/main" id="{B9BFB171-BDC4-7F4F-91AE-ACE750D5DCAA}"/>
              </a:ext>
            </a:extLst>
          </p:cNvPr>
          <p:cNvSpPr txBox="1">
            <a:spLocks noChangeArrowheads="1"/>
          </p:cNvSpPr>
          <p:nvPr/>
        </p:nvSpPr>
        <p:spPr bwMode="auto">
          <a:xfrm>
            <a:off x="3815954" y="2787253"/>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1</a:t>
            </a:r>
            <a:endParaRPr kumimoji="0" lang="zh-CN" altLang="en-US" sz="1350">
              <a:latin typeface="Arial" panose="020B0604020202020204" pitchFamily="34" charset="0"/>
            </a:endParaRPr>
          </a:p>
        </p:txBody>
      </p:sp>
      <p:sp>
        <p:nvSpPr>
          <p:cNvPr id="62492" name="TextBox 33">
            <a:extLst>
              <a:ext uri="{FF2B5EF4-FFF2-40B4-BE49-F238E27FC236}">
                <a16:creationId xmlns:a16="http://schemas.microsoft.com/office/drawing/2014/main" id="{58C6AEE8-8834-8B4E-BFCC-EF30303CC596}"/>
              </a:ext>
            </a:extLst>
          </p:cNvPr>
          <p:cNvSpPr txBox="1">
            <a:spLocks noChangeArrowheads="1"/>
          </p:cNvSpPr>
          <p:nvPr/>
        </p:nvSpPr>
        <p:spPr bwMode="auto">
          <a:xfrm>
            <a:off x="3437335" y="3489722"/>
            <a:ext cx="48696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2</a:t>
            </a:r>
            <a:endParaRPr kumimoji="0" lang="zh-CN" altLang="en-US" sz="1350">
              <a:latin typeface="Arial" panose="020B0604020202020204" pitchFamily="34" charset="0"/>
            </a:endParaRPr>
          </a:p>
        </p:txBody>
      </p:sp>
      <p:sp>
        <p:nvSpPr>
          <p:cNvPr id="62493" name="TextBox 34">
            <a:extLst>
              <a:ext uri="{FF2B5EF4-FFF2-40B4-BE49-F238E27FC236}">
                <a16:creationId xmlns:a16="http://schemas.microsoft.com/office/drawing/2014/main" id="{82865145-12CD-BB4B-AF7B-5757564256E9}"/>
              </a:ext>
            </a:extLst>
          </p:cNvPr>
          <p:cNvSpPr txBox="1">
            <a:spLocks noChangeArrowheads="1"/>
          </p:cNvSpPr>
          <p:nvPr/>
        </p:nvSpPr>
        <p:spPr bwMode="auto">
          <a:xfrm>
            <a:off x="3762375" y="4354116"/>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4</a:t>
            </a:r>
            <a:endParaRPr kumimoji="0" lang="zh-CN" altLang="en-US" sz="1350">
              <a:latin typeface="Arial" panose="020B0604020202020204" pitchFamily="34" charset="0"/>
            </a:endParaRPr>
          </a:p>
        </p:txBody>
      </p:sp>
      <p:sp>
        <p:nvSpPr>
          <p:cNvPr id="62494" name="TextBox 35">
            <a:extLst>
              <a:ext uri="{FF2B5EF4-FFF2-40B4-BE49-F238E27FC236}">
                <a16:creationId xmlns:a16="http://schemas.microsoft.com/office/drawing/2014/main" id="{0CA11A74-2FC1-E24B-89BE-DECDB8BC9024}"/>
              </a:ext>
            </a:extLst>
          </p:cNvPr>
          <p:cNvSpPr txBox="1">
            <a:spLocks noChangeArrowheads="1"/>
          </p:cNvSpPr>
          <p:nvPr/>
        </p:nvSpPr>
        <p:spPr bwMode="auto">
          <a:xfrm>
            <a:off x="4625579" y="3436144"/>
            <a:ext cx="48696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3</a:t>
            </a:r>
            <a:endParaRPr kumimoji="0" lang="zh-CN" altLang="en-US" sz="1350">
              <a:latin typeface="Arial" panose="020B0604020202020204" pitchFamily="34" charset="0"/>
            </a:endParaRPr>
          </a:p>
        </p:txBody>
      </p:sp>
      <p:cxnSp>
        <p:nvCxnSpPr>
          <p:cNvPr id="38" name="直接连接符 37">
            <a:extLst>
              <a:ext uri="{FF2B5EF4-FFF2-40B4-BE49-F238E27FC236}">
                <a16:creationId xmlns:a16="http://schemas.microsoft.com/office/drawing/2014/main" id="{46A669EA-E761-4D45-B5D0-ED555F113E06}"/>
              </a:ext>
            </a:extLst>
          </p:cNvPr>
          <p:cNvCxnSpPr/>
          <p:nvPr/>
        </p:nvCxnSpPr>
        <p:spPr>
          <a:xfrm rot="5400000">
            <a:off x="5030986" y="2544961"/>
            <a:ext cx="864394" cy="594122"/>
          </a:xfrm>
          <a:prstGeom prst="line">
            <a:avLst/>
          </a:prstGeom>
          <a:ln w="34925">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7026114E-17AB-B246-A0D5-44B77FFCEE21}"/>
              </a:ext>
            </a:extLst>
          </p:cNvPr>
          <p:cNvCxnSpPr/>
          <p:nvPr/>
        </p:nvCxnSpPr>
        <p:spPr>
          <a:xfrm>
            <a:off x="5057775" y="2518172"/>
            <a:ext cx="810816" cy="756047"/>
          </a:xfrm>
          <a:prstGeom prst="line">
            <a:avLst/>
          </a:prstGeom>
          <a:ln w="34925">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B9B5BD8-8C8E-C64F-9462-EBBEED025D4D}"/>
              </a:ext>
            </a:extLst>
          </p:cNvPr>
          <p:cNvCxnSpPr>
            <a:stCxn id="18" idx="2"/>
            <a:endCxn id="17" idx="6"/>
          </p:cNvCxnSpPr>
          <p:nvPr/>
        </p:nvCxnSpPr>
        <p:spPr>
          <a:xfrm flipH="1">
            <a:off x="2033588" y="4192191"/>
            <a:ext cx="432197"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0" name="标题 1">
            <a:extLst>
              <a:ext uri="{FF2B5EF4-FFF2-40B4-BE49-F238E27FC236}">
                <a16:creationId xmlns:a16="http://schemas.microsoft.com/office/drawing/2014/main" id="{E0D2D316-A3D5-574C-8073-39D959A27B99}"/>
              </a:ext>
            </a:extLst>
          </p:cNvPr>
          <p:cNvSpPr txBox="1">
            <a:spLocks/>
          </p:cNvSpPr>
          <p:nvPr/>
        </p:nvSpPr>
        <p:spPr>
          <a:xfrm>
            <a:off x="267892" y="-159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3600" dirty="0"/>
              <a:t>Some Structural Feasibility Rules</a:t>
            </a:r>
            <a:endParaRPr kumimoji="1" lang="zh-CN" altLang="en-US" dirty="0">
              <a:latin typeface="+mn-ea"/>
            </a:endParaRPr>
          </a:p>
        </p:txBody>
      </p:sp>
      <p:cxnSp>
        <p:nvCxnSpPr>
          <p:cNvPr id="41" name="直线连接符 40">
            <a:extLst>
              <a:ext uri="{FF2B5EF4-FFF2-40B4-BE49-F238E27FC236}">
                <a16:creationId xmlns:a16="http://schemas.microsoft.com/office/drawing/2014/main" id="{BB3E7937-2278-6146-8350-6B5975FF73F6}"/>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2" name="矩形 41">
            <a:extLst>
              <a:ext uri="{FF2B5EF4-FFF2-40B4-BE49-F238E27FC236}">
                <a16:creationId xmlns:a16="http://schemas.microsoft.com/office/drawing/2014/main" id="{458A74C7-5754-D440-B28C-59EF382EAB46}"/>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1579548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blinds(horizontal)">
                                      <p:cBhvr>
                                        <p:cTn id="31" dur="500"/>
                                        <p:tgtEl>
                                          <p:spTgt spid="3">
                                            <p:txEl>
                                              <p:pRg st="1" end="1"/>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blinds(horizontal)">
                                      <p:cBhvr>
                                        <p:cTn id="36" dur="500"/>
                                        <p:tgtEl>
                                          <p:spTgt spid="3">
                                            <p:txEl>
                                              <p:pRg st="2" end="2"/>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blinds(horizontal)">
                                      <p:cBhvr>
                                        <p:cTn id="41" dur="500"/>
                                        <p:tgtEl>
                                          <p:spTgt spid="39"/>
                                        </p:tgtEl>
                                      </p:cBhvr>
                                    </p:animEffect>
                                  </p:childTnLst>
                                </p:cTn>
                              </p:par>
                              <p:par>
                                <p:cTn id="42" presetID="3" presetClass="entr" presetSubtype="10" fill="hold"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blinds(horizontal)">
                                      <p:cBhvr>
                                        <p:cTn id="4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97306-30E0-0546-BABB-4B05253031E8}"/>
              </a:ext>
            </a:extLst>
          </p:cNvPr>
          <p:cNvSpPr>
            <a:spLocks noGrp="1"/>
          </p:cNvSpPr>
          <p:nvPr>
            <p:ph type="title"/>
          </p:nvPr>
        </p:nvSpPr>
        <p:spPr>
          <a:xfrm>
            <a:off x="298226" y="-57876"/>
            <a:ext cx="7886700" cy="994172"/>
          </a:xfrm>
        </p:spPr>
        <p:txBody>
          <a:bodyPr>
            <a:normAutofit/>
          </a:bodyPr>
          <a:lstStyle/>
          <a:p>
            <a:r>
              <a:rPr kumimoji="1" lang="en-US" altLang="zh-CN" dirty="0">
                <a:latin typeface="Times New Roman" panose="02020603050405020304" pitchFamily="18" charset="0"/>
                <a:cs typeface="Times New Roman" panose="02020603050405020304" pitchFamily="18" charset="0"/>
              </a:rPr>
              <a:t>Subgraph</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Match</a:t>
            </a: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5B598C6B-DCA6-AE40-90A1-41D8C82B8CEC}"/>
              </a:ext>
            </a:extLst>
          </p:cNvPr>
          <p:cNvSpPr>
            <a:spLocks noGrp="1"/>
          </p:cNvSpPr>
          <p:nvPr>
            <p:ph type="sldNum" sz="quarter" idx="12"/>
          </p:nvPr>
        </p:nvSpPr>
        <p:spPr/>
        <p:txBody>
          <a:bodyPr/>
          <a:lstStyle/>
          <a:p>
            <a:fld id="{F2E101AF-BE8C-4B61-819C-BCEAA692FBCC}" type="slidenum">
              <a:rPr lang="zh-CN" altLang="en-US" smtClean="0"/>
              <a:t>3</a:t>
            </a:fld>
            <a:endParaRPr lang="zh-CN" altLang="en-US"/>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A1A66B4-0DD5-6C4E-BC79-D16A15A755FF}"/>
                  </a:ext>
                </a:extLst>
              </p:cNvPr>
              <p:cNvSpPr/>
              <p:nvPr/>
            </p:nvSpPr>
            <p:spPr>
              <a:xfrm>
                <a:off x="476251" y="1021881"/>
                <a:ext cx="8478906" cy="1902380"/>
              </a:xfrm>
              <a:prstGeom prst="rect">
                <a:avLst/>
              </a:prstGeom>
            </p:spPr>
            <p:txBody>
              <a:bodyPr wrap="square">
                <a:spAutoFit/>
              </a:bodyPr>
              <a:lstStyle/>
              <a:p>
                <a:r>
                  <a:rPr lang="en-US" altLang="zh-CN" sz="1875" b="1" dirty="0">
                    <a:latin typeface="Times New Roman" panose="02020603050405020304" pitchFamily="18" charset="0"/>
                    <a:cs typeface="Times New Roman" panose="02020603050405020304" pitchFamily="18" charset="0"/>
                  </a:rPr>
                  <a:t>Subgraph</a:t>
                </a:r>
                <a:r>
                  <a:rPr lang="zh-CN" altLang="en-US" sz="1875" b="1" dirty="0">
                    <a:latin typeface="Times New Roman" panose="02020603050405020304" pitchFamily="18" charset="0"/>
                    <a:cs typeface="Times New Roman" panose="02020603050405020304" pitchFamily="18" charset="0"/>
                  </a:rPr>
                  <a:t> </a:t>
                </a:r>
                <a:r>
                  <a:rPr lang="en-US" altLang="zh-CN" sz="1875" b="1" dirty="0">
                    <a:latin typeface="Times New Roman" panose="02020603050405020304" pitchFamily="18" charset="0"/>
                    <a:cs typeface="Times New Roman" panose="02020603050405020304" pitchFamily="18" charset="0"/>
                  </a:rPr>
                  <a:t>Isomorphism</a:t>
                </a:r>
                <a:r>
                  <a:rPr lang="en-US" altLang="zh-CN" sz="1875" dirty="0">
                    <a:latin typeface="Times New Roman" panose="02020603050405020304" pitchFamily="18" charset="0"/>
                    <a:cs typeface="Times New Roman" panose="02020603050405020304" pitchFamily="18" charset="0"/>
                  </a:rPr>
                  <a:t>:</a:t>
                </a:r>
                <a:r>
                  <a:rPr lang="zh-CN" altLang="en-US" sz="1875" dirty="0">
                    <a:latin typeface="Times New Roman" panose="02020603050405020304" pitchFamily="18" charset="0"/>
                    <a:cs typeface="Times New Roman" panose="02020603050405020304" pitchFamily="18" charset="0"/>
                  </a:rPr>
                  <a:t> Given a query  </a:t>
                </a:r>
                <a14:m>
                  <m:oMath xmlns:m="http://schemas.openxmlformats.org/officeDocument/2006/math">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𝑄</m:t>
                    </m:r>
                  </m:oMath>
                </a14:m>
                <a:r>
                  <a:rPr lang="zh-CN" altLang="en-US" sz="1875" dirty="0">
                    <a:latin typeface="Times New Roman" panose="02020603050405020304" pitchFamily="18" charset="0"/>
                    <a:cs typeface="Times New Roman" panose="02020603050405020304" pitchFamily="18" charset="0"/>
                  </a:rPr>
                  <a:t> and a data graph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𝐺</m:t>
                    </m:r>
                  </m:oMath>
                </a14:m>
                <a:r>
                  <a:rPr lang="zh-CN" altLang="en-US" sz="1875"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𝑄</m:t>
                    </m:r>
                  </m:oMath>
                </a14:m>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is</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subgraph</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isomorphism</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to</a:t>
                </a:r>
                <a:r>
                  <a:rPr lang="zh-CN" altLang="en-US" sz="1875"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𝐺</m:t>
                    </m:r>
                    <m:r>
                      <a:rPr lang="en-US" altLang="zh-CN" sz="1875">
                        <a:latin typeface="Cambria Math" panose="02040503050406030204" pitchFamily="18" charset="0"/>
                        <a:cs typeface="Times New Roman" panose="02020603050405020304" pitchFamily="18" charset="0"/>
                      </a:rPr>
                      <m:t>,</m:t>
                    </m:r>
                  </m:oMath>
                </a14:m>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if</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and</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only</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if</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there</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exists</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an</a:t>
                </a:r>
                <a:r>
                  <a:rPr lang="zh-CN" altLang="en-US" sz="1875" dirty="0">
                    <a:latin typeface="Times New Roman" panose="02020603050405020304" pitchFamily="18" charset="0"/>
                    <a:cs typeface="Times New Roman" panose="02020603050405020304" pitchFamily="18" charset="0"/>
                  </a:rPr>
                  <a:t> </a:t>
                </a:r>
                <a:r>
                  <a:rPr lang="en-US" altLang="zh-CN" sz="1875" dirty="0">
                    <a:solidFill>
                      <a:srgbClr val="C00000"/>
                    </a:solidFill>
                    <a:latin typeface="Times New Roman" panose="02020603050405020304" pitchFamily="18" charset="0"/>
                    <a:cs typeface="Times New Roman" panose="02020603050405020304" pitchFamily="18" charset="0"/>
                  </a:rPr>
                  <a:t>injective</a:t>
                </a:r>
                <a:r>
                  <a:rPr lang="zh-CN" altLang="en-US" sz="1875" dirty="0">
                    <a:solidFill>
                      <a:srgbClr val="C00000"/>
                    </a:solidFill>
                    <a:latin typeface="Times New Roman" panose="02020603050405020304" pitchFamily="18" charset="0"/>
                    <a:cs typeface="Times New Roman" panose="02020603050405020304" pitchFamily="18" charset="0"/>
                  </a:rPr>
                  <a:t> </a:t>
                </a:r>
                <a:r>
                  <a:rPr lang="en-US" altLang="zh-CN" sz="1875" dirty="0">
                    <a:solidFill>
                      <a:srgbClr val="C00000"/>
                    </a:solidFill>
                    <a:latin typeface="Times New Roman" panose="02020603050405020304" pitchFamily="18" charset="0"/>
                    <a:cs typeface="Times New Roman" panose="02020603050405020304" pitchFamily="18" charset="0"/>
                  </a:rPr>
                  <a:t>function</a:t>
                </a:r>
                <a:r>
                  <a:rPr lang="zh-CN" altLang="en-US" sz="1875" dirty="0">
                    <a:solidFill>
                      <a:srgbClr val="C0000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1875" i="1">
                        <a:solidFill>
                          <a:srgbClr val="C00000"/>
                        </a:solidFill>
                        <a:latin typeface="Cambria Math" panose="02040503050406030204" pitchFamily="18" charset="0"/>
                        <a:cs typeface="Times New Roman" panose="02020603050405020304" pitchFamily="18" charset="0"/>
                      </a:rPr>
                      <m:t>𝑓</m:t>
                    </m:r>
                    <m:r>
                      <a:rPr lang="en-US" altLang="zh-CN" sz="1875">
                        <a:latin typeface="Cambria Math" panose="02040503050406030204" pitchFamily="18" charset="0"/>
                        <a:cs typeface="Times New Roman" panose="02020603050405020304" pitchFamily="18" charset="0"/>
                      </a:rPr>
                      <m:t>:</m:t>
                    </m:r>
                    <m:r>
                      <m:rPr>
                        <m:sty m:val="p"/>
                      </m:rPr>
                      <a:rPr lang="en-US" altLang="zh-CN" sz="1875">
                        <a:latin typeface="Cambria Math" panose="02040503050406030204" pitchFamily="18" charset="0"/>
                        <a:cs typeface="Times New Roman" panose="02020603050405020304" pitchFamily="18" charset="0"/>
                      </a:rPr>
                      <m:t>V</m:t>
                    </m:r>
                    <m:d>
                      <m:dPr>
                        <m:ctrlPr>
                          <a:rPr lang="en-US" altLang="zh-CN" sz="1875" i="1">
                            <a:latin typeface="Cambria Math" panose="02040503050406030204" pitchFamily="18" charset="0"/>
                            <a:cs typeface="Times New Roman" panose="02020603050405020304" pitchFamily="18" charset="0"/>
                          </a:rPr>
                        </m:ctrlPr>
                      </m:dPr>
                      <m:e>
                        <m:r>
                          <m:rPr>
                            <m:sty m:val="p"/>
                          </m:rPr>
                          <a:rPr lang="en-US" altLang="zh-CN" sz="1875">
                            <a:latin typeface="Cambria Math" panose="02040503050406030204" pitchFamily="18" charset="0"/>
                            <a:cs typeface="Times New Roman" panose="02020603050405020304" pitchFamily="18" charset="0"/>
                          </a:rPr>
                          <m:t>Q</m:t>
                        </m:r>
                      </m:e>
                    </m:d>
                    <m:r>
                      <a:rPr lang="en-US" altLang="zh-CN" sz="1875" i="1">
                        <a:latin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cs typeface="Times New Roman" panose="02020603050405020304" pitchFamily="18" charset="0"/>
                      </a:rPr>
                      <m:t>𝑉</m:t>
                    </m:r>
                    <m:r>
                      <a:rPr lang="en-US" altLang="zh-CN" sz="1875" i="1">
                        <a:latin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cs typeface="Times New Roman" panose="02020603050405020304" pitchFamily="18" charset="0"/>
                      </a:rPr>
                      <m:t>𝐺</m:t>
                    </m:r>
                    <m:r>
                      <a:rPr lang="en-US" altLang="zh-CN" sz="1875" i="1">
                        <a:latin typeface="Cambria Math" panose="02040503050406030204" pitchFamily="18" charset="0"/>
                        <a:cs typeface="Times New Roman" panose="02020603050405020304" pitchFamily="18" charset="0"/>
                      </a:rPr>
                      <m:t>)</m:t>
                    </m:r>
                  </m:oMath>
                </a14:m>
                <a:r>
                  <a:rPr lang="en-US" altLang="zh-CN" sz="1875" dirty="0">
                    <a:latin typeface="Times New Roman" panose="02020603050405020304" pitchFamily="18" charset="0"/>
                    <a:cs typeface="Times New Roman" panose="02020603050405020304" pitchFamily="18" charset="0"/>
                  </a:rPr>
                  <a:t>,</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such</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that</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 </a:t>
                </a:r>
              </a:p>
              <a:p>
                <a:pPr marL="342900" indent="-342900">
                  <a:buAutoNum type="arabicPeriod"/>
                </a:pPr>
                <a14:m>
                  <m:oMath xmlns:m="http://schemas.openxmlformats.org/officeDocument/2006/math">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r>
                      <a:rPr lang="zh-CN" altLang="en-US" sz="1875" i="1">
                        <a:latin typeface="Cambria Math" panose="02040503050406030204" pitchFamily="18" charset="0"/>
                        <a:ea typeface="Cambria Math" panose="02040503050406030204" pitchFamily="18" charset="0"/>
                        <a:cs typeface="Times New Roman" panose="02020603050405020304" pitchFamily="18" charset="0"/>
                      </a:rPr>
                      <m:t> </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𝑉</m:t>
                    </m:r>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𝑄</m:t>
                        </m:r>
                      </m:e>
                    </m:d>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𝑓</m:t>
                    </m:r>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d>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𝑉</m:t>
                    </m:r>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𝐺</m:t>
                        </m:r>
                      </m:e>
                    </m:d>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r>
                      <a:rPr lang="zh-CN" altLang="en-US" sz="1875"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𝑉</m:t>
                        </m:r>
                      </m:sub>
                    </m:sSub>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d>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𝑉</m:t>
                        </m:r>
                      </m:sub>
                    </m:sSub>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𝑔</m:t>
                        </m:r>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d>
                      </m:e>
                    </m:d>
                  </m:oMath>
                </a14:m>
                <a:r>
                  <a:rPr lang="en-US" altLang="zh-CN" sz="1875" dirty="0">
                    <a:latin typeface="Times New Roman" panose="02020603050405020304" pitchFamily="18" charset="0"/>
                    <a:cs typeface="Times New Roman" panose="02020603050405020304" pitchFamily="18" charset="0"/>
                  </a:rPr>
                  <a:t>,</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where</a:t>
                </a:r>
                <a:r>
                  <a:rPr lang="zh-CN" altLang="en-US" sz="1875"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𝑉</m:t>
                    </m:r>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𝑄</m:t>
                        </m:r>
                      </m:e>
                    </m:d>
                  </m:oMath>
                </a14:m>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and</a:t>
                </a:r>
                <a:r>
                  <a:rPr lang="zh-CN" altLang="en-US" sz="1875"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𝑉</m:t>
                    </m:r>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𝐺</m:t>
                        </m:r>
                      </m:e>
                    </m:d>
                  </m:oMath>
                </a14:m>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denotes</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all</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vertices</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in</a:t>
                </a:r>
                <a:r>
                  <a:rPr lang="zh-CN" altLang="en-US" sz="1875"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𝑄</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1875" dirty="0">
                    <a:latin typeface="Times New Roman" panose="02020603050405020304" pitchFamily="18" charset="0"/>
                    <a:cs typeface="Times New Roman" panose="02020603050405020304" pitchFamily="18" charset="0"/>
                  </a:rPr>
                  <a:t>and</a:t>
                </a:r>
                <a:r>
                  <a:rPr lang="zh-CN" altLang="en-US" sz="1875"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𝐺</m:t>
                    </m:r>
                  </m:oMath>
                </a14:m>
                <a:r>
                  <a:rPr lang="en-US" altLang="zh-CN" sz="1875" dirty="0">
                    <a:latin typeface="Times New Roman" panose="02020603050405020304" pitchFamily="18" charset="0"/>
                    <a:cs typeface="Times New Roman" panose="02020603050405020304" pitchFamily="18" charset="0"/>
                  </a:rPr>
                  <a:t>,</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respectively;</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and</a:t>
                </a:r>
                <a:r>
                  <a:rPr lang="zh-CN" altLang="en-US" sz="1875"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𝑉</m:t>
                        </m:r>
                      </m:sub>
                    </m:sSub>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e>
                    </m:d>
                  </m:oMath>
                </a14:m>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denotes</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the</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corresponding</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vertex</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label.</a:t>
                </a:r>
                <a:r>
                  <a:rPr lang="zh-CN" altLang="en-US" sz="1875" dirty="0">
                    <a:latin typeface="Times New Roman" panose="02020603050405020304" pitchFamily="18" charset="0"/>
                    <a:cs typeface="Times New Roman" panose="02020603050405020304" pitchFamily="18" charset="0"/>
                  </a:rPr>
                  <a:t> </a:t>
                </a:r>
                <a:endParaRPr lang="en-US" altLang="zh-CN" sz="1875" dirty="0">
                  <a:latin typeface="Times New Roman" panose="02020603050405020304" pitchFamily="18" charset="0"/>
                  <a:cs typeface="Times New Roman" panose="02020603050405020304" pitchFamily="18" charset="0"/>
                </a:endParaRPr>
              </a:p>
              <a:p>
                <a:pPr marL="342900" indent="-342900">
                  <a:buAutoNum type="arabicPeriod"/>
                </a:pPr>
                <a14:m>
                  <m:oMath xmlns:m="http://schemas.openxmlformats.org/officeDocument/2006/math">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2</m:t>
                            </m:r>
                          </m:sub>
                        </m:sSub>
                      </m:e>
                    </m:acc>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𝐸</m:t>
                    </m:r>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𝑄</m:t>
                        </m:r>
                      </m:e>
                    </m:d>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𝑔</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𝑔</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e>
                    </m:acc>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𝐸</m:t>
                    </m:r>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𝐺</m:t>
                        </m:r>
                      </m:e>
                    </m:d>
                  </m:oMath>
                </a14:m>
                <a:r>
                  <a:rPr lang="en-US" altLang="zh-CN" sz="1875" dirty="0">
                    <a:latin typeface="Times New Roman" panose="02020603050405020304" pitchFamily="18" charset="0"/>
                    <a:cs typeface="Times New Roman" panose="02020603050405020304" pitchFamily="18" charset="0"/>
                  </a:rPr>
                  <a:t>,</a:t>
                </a:r>
                <a:r>
                  <a:rPr lang="zh-CN" altLang="en-US" sz="1875"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𝐸</m:t>
                        </m:r>
                      </m:sub>
                    </m:sSub>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2</m:t>
                                </m:r>
                              </m:sub>
                            </m:sSub>
                          </m:e>
                        </m:acc>
                      </m:e>
                    </m:d>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𝐸</m:t>
                        </m:r>
                      </m:sub>
                    </m:sSub>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𝑔</m:t>
                            </m:r>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1</m:t>
                                    </m:r>
                                  </m:sub>
                                </m:sSub>
                              </m:e>
                            </m:d>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𝑔</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e>
                        </m:acc>
                      </m:e>
                    </m:d>
                  </m:oMath>
                </a14:m>
                <a:endParaRPr lang="en-US" altLang="zh-CN" sz="1875" dirty="0">
                  <a:latin typeface="Times New Roman" panose="02020603050405020304" pitchFamily="18" charset="0"/>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8A1A66B4-0DD5-6C4E-BC79-D16A15A755FF}"/>
                  </a:ext>
                </a:extLst>
              </p:cNvPr>
              <p:cNvSpPr>
                <a:spLocks noRot="1" noChangeAspect="1" noMove="1" noResize="1" noEditPoints="1" noAdjustHandles="1" noChangeArrowheads="1" noChangeShapeType="1" noTextEdit="1"/>
              </p:cNvSpPr>
              <p:nvPr/>
            </p:nvSpPr>
            <p:spPr>
              <a:xfrm>
                <a:off x="476251" y="1021881"/>
                <a:ext cx="8478906" cy="1902380"/>
              </a:xfrm>
              <a:prstGeom prst="rect">
                <a:avLst/>
              </a:prstGeom>
              <a:blipFill>
                <a:blip r:embed="rId2"/>
                <a:stretch>
                  <a:fillRect l="-598" t="-1325" r="-1345" b="-2649"/>
                </a:stretch>
              </a:blipFill>
            </p:spPr>
            <p:txBody>
              <a:bodyPr/>
              <a:lstStyle/>
              <a:p>
                <a:r>
                  <a:rPr lang="zh-CN" altLang="en-US">
                    <a:noFill/>
                  </a:rPr>
                  <a:t> </a:t>
                </a:r>
              </a:p>
            </p:txBody>
          </p:sp>
        </mc:Fallback>
      </mc:AlternateContent>
      <p:sp>
        <p:nvSpPr>
          <p:cNvPr id="9" name="椭圆 8">
            <a:extLst>
              <a:ext uri="{FF2B5EF4-FFF2-40B4-BE49-F238E27FC236}">
                <a16:creationId xmlns:a16="http://schemas.microsoft.com/office/drawing/2014/main" id="{8273F535-A06E-1D41-909C-9BF35925E985}"/>
              </a:ext>
            </a:extLst>
          </p:cNvPr>
          <p:cNvSpPr/>
          <p:nvPr/>
        </p:nvSpPr>
        <p:spPr>
          <a:xfrm>
            <a:off x="1460276" y="3394627"/>
            <a:ext cx="323850" cy="325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10" name="椭圆 9">
            <a:extLst>
              <a:ext uri="{FF2B5EF4-FFF2-40B4-BE49-F238E27FC236}">
                <a16:creationId xmlns:a16="http://schemas.microsoft.com/office/drawing/2014/main" id="{483C958C-ABB0-9B46-855C-6D5F52D2E2EA}"/>
              </a:ext>
            </a:extLst>
          </p:cNvPr>
          <p:cNvSpPr/>
          <p:nvPr/>
        </p:nvSpPr>
        <p:spPr>
          <a:xfrm>
            <a:off x="1081658" y="4150675"/>
            <a:ext cx="323850" cy="325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11" name="椭圆 10">
            <a:extLst>
              <a:ext uri="{FF2B5EF4-FFF2-40B4-BE49-F238E27FC236}">
                <a16:creationId xmlns:a16="http://schemas.microsoft.com/office/drawing/2014/main" id="{7C44994A-FABF-1540-9091-D6AC6137AFA2}"/>
              </a:ext>
            </a:extLst>
          </p:cNvPr>
          <p:cNvSpPr/>
          <p:nvPr/>
        </p:nvSpPr>
        <p:spPr>
          <a:xfrm>
            <a:off x="1837704" y="4150675"/>
            <a:ext cx="323850" cy="325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12" name="直接连接符 10">
            <a:extLst>
              <a:ext uri="{FF2B5EF4-FFF2-40B4-BE49-F238E27FC236}">
                <a16:creationId xmlns:a16="http://schemas.microsoft.com/office/drawing/2014/main" id="{6D917386-1896-274C-8A44-1B7F2D740846}"/>
              </a:ext>
            </a:extLst>
          </p:cNvPr>
          <p:cNvCxnSpPr>
            <a:stCxn id="9" idx="3"/>
            <a:endCxn id="10" idx="0"/>
          </p:cNvCxnSpPr>
          <p:nvPr/>
        </p:nvCxnSpPr>
        <p:spPr>
          <a:xfrm rot="5400000">
            <a:off x="1136427" y="3779200"/>
            <a:ext cx="478631" cy="26431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6F8D90A-6B04-8947-B27B-9C6F9F84D21D}"/>
              </a:ext>
            </a:extLst>
          </p:cNvPr>
          <p:cNvCxnSpPr>
            <a:stCxn id="9" idx="5"/>
            <a:endCxn id="11" idx="0"/>
          </p:cNvCxnSpPr>
          <p:nvPr/>
        </p:nvCxnSpPr>
        <p:spPr>
          <a:xfrm rot="16200000" flipH="1">
            <a:off x="1628750" y="3779795"/>
            <a:ext cx="478631" cy="263128"/>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21C8D38E-0436-034E-B0FD-FAE60519026F}"/>
              </a:ext>
            </a:extLst>
          </p:cNvPr>
          <p:cNvSpPr/>
          <p:nvPr/>
        </p:nvSpPr>
        <p:spPr>
          <a:xfrm>
            <a:off x="3404567" y="3017199"/>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15" name="椭圆 14">
            <a:extLst>
              <a:ext uri="{FF2B5EF4-FFF2-40B4-BE49-F238E27FC236}">
                <a16:creationId xmlns:a16="http://schemas.microsoft.com/office/drawing/2014/main" id="{2D369FA6-CF9E-2241-BA8C-747925332373}"/>
              </a:ext>
            </a:extLst>
          </p:cNvPr>
          <p:cNvSpPr/>
          <p:nvPr/>
        </p:nvSpPr>
        <p:spPr>
          <a:xfrm>
            <a:off x="3025948" y="3773246"/>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16" name="椭圆 15">
            <a:extLst>
              <a:ext uri="{FF2B5EF4-FFF2-40B4-BE49-F238E27FC236}">
                <a16:creationId xmlns:a16="http://schemas.microsoft.com/office/drawing/2014/main" id="{7DDF5891-1564-1B46-B980-94BCC7DCEB69}"/>
              </a:ext>
            </a:extLst>
          </p:cNvPr>
          <p:cNvSpPr/>
          <p:nvPr/>
        </p:nvSpPr>
        <p:spPr>
          <a:xfrm>
            <a:off x="3781995" y="3773246"/>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17" name="直接连接符 16">
            <a:extLst>
              <a:ext uri="{FF2B5EF4-FFF2-40B4-BE49-F238E27FC236}">
                <a16:creationId xmlns:a16="http://schemas.microsoft.com/office/drawing/2014/main" id="{DF039190-0C58-374D-88B9-3211AB6F1555}"/>
              </a:ext>
            </a:extLst>
          </p:cNvPr>
          <p:cNvCxnSpPr>
            <a:stCxn id="14" idx="3"/>
            <a:endCxn id="15" idx="0"/>
          </p:cNvCxnSpPr>
          <p:nvPr/>
        </p:nvCxnSpPr>
        <p:spPr>
          <a:xfrm rot="5400000">
            <a:off x="3079526" y="3401771"/>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DECEF54-3E12-CE44-AE06-558063A732C2}"/>
              </a:ext>
            </a:extLst>
          </p:cNvPr>
          <p:cNvCxnSpPr>
            <a:stCxn id="14" idx="5"/>
            <a:endCxn id="16" idx="0"/>
          </p:cNvCxnSpPr>
          <p:nvPr/>
        </p:nvCxnSpPr>
        <p:spPr>
          <a:xfrm rot="16200000" flipH="1">
            <a:off x="3572445" y="3401771"/>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直接连接符 19">
            <a:extLst>
              <a:ext uri="{FF2B5EF4-FFF2-40B4-BE49-F238E27FC236}">
                <a16:creationId xmlns:a16="http://schemas.microsoft.com/office/drawing/2014/main" id="{429BA418-2947-4A4A-BEE3-A81FCC672A12}"/>
              </a:ext>
            </a:extLst>
          </p:cNvPr>
          <p:cNvCxnSpPr>
            <a:stCxn id="15" idx="6"/>
            <a:endCxn id="16" idx="2"/>
          </p:cNvCxnSpPr>
          <p:nvPr/>
        </p:nvCxnSpPr>
        <p:spPr>
          <a:xfrm>
            <a:off x="3349798" y="3935171"/>
            <a:ext cx="432197"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995A0EEB-26FB-2B41-A78E-7606D143EB36}"/>
              </a:ext>
            </a:extLst>
          </p:cNvPr>
          <p:cNvSpPr/>
          <p:nvPr/>
        </p:nvSpPr>
        <p:spPr>
          <a:xfrm>
            <a:off x="3404567" y="4475715"/>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cxnSp>
        <p:nvCxnSpPr>
          <p:cNvPr id="21" name="直接连接符 24">
            <a:extLst>
              <a:ext uri="{FF2B5EF4-FFF2-40B4-BE49-F238E27FC236}">
                <a16:creationId xmlns:a16="http://schemas.microsoft.com/office/drawing/2014/main" id="{B3D6A076-3597-FC4B-9D44-1AF0CC06E53C}"/>
              </a:ext>
            </a:extLst>
          </p:cNvPr>
          <p:cNvCxnSpPr>
            <a:stCxn id="15" idx="4"/>
            <a:endCxn id="20" idx="1"/>
          </p:cNvCxnSpPr>
          <p:nvPr/>
        </p:nvCxnSpPr>
        <p:spPr>
          <a:xfrm rot="16200000" flipH="1">
            <a:off x="3106910" y="4178058"/>
            <a:ext cx="425054"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2" name="直接连接符 26">
            <a:extLst>
              <a:ext uri="{FF2B5EF4-FFF2-40B4-BE49-F238E27FC236}">
                <a16:creationId xmlns:a16="http://schemas.microsoft.com/office/drawing/2014/main" id="{EE14D4AB-5DB1-284E-929F-8DC0668FF962}"/>
              </a:ext>
            </a:extLst>
          </p:cNvPr>
          <p:cNvCxnSpPr>
            <a:stCxn id="16" idx="4"/>
            <a:endCxn id="20" idx="7"/>
          </p:cNvCxnSpPr>
          <p:nvPr/>
        </p:nvCxnSpPr>
        <p:spPr>
          <a:xfrm rot="5400000">
            <a:off x="3599829" y="4178058"/>
            <a:ext cx="425054" cy="26312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3" name="TextBox 27">
            <a:extLst>
              <a:ext uri="{FF2B5EF4-FFF2-40B4-BE49-F238E27FC236}">
                <a16:creationId xmlns:a16="http://schemas.microsoft.com/office/drawing/2014/main" id="{38291C2D-9011-EF4F-9D4D-ADBB596DD5E3}"/>
              </a:ext>
            </a:extLst>
          </p:cNvPr>
          <p:cNvSpPr txBox="1">
            <a:spLocks noChangeArrowheads="1"/>
          </p:cNvSpPr>
          <p:nvPr/>
        </p:nvSpPr>
        <p:spPr bwMode="auto">
          <a:xfrm>
            <a:off x="1298351" y="3232702"/>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1</a:t>
            </a:r>
            <a:endParaRPr kumimoji="0" lang="zh-CN" altLang="en-US" sz="1350">
              <a:latin typeface="Arial" panose="020B0604020202020204" pitchFamily="34" charset="0"/>
            </a:endParaRPr>
          </a:p>
        </p:txBody>
      </p:sp>
      <p:sp>
        <p:nvSpPr>
          <p:cNvPr id="24" name="TextBox 28">
            <a:extLst>
              <a:ext uri="{FF2B5EF4-FFF2-40B4-BE49-F238E27FC236}">
                <a16:creationId xmlns:a16="http://schemas.microsoft.com/office/drawing/2014/main" id="{0A816D33-B8AE-314E-800A-C3F10B90C290}"/>
              </a:ext>
            </a:extLst>
          </p:cNvPr>
          <p:cNvSpPr txBox="1">
            <a:spLocks noChangeArrowheads="1"/>
          </p:cNvSpPr>
          <p:nvPr/>
        </p:nvSpPr>
        <p:spPr bwMode="auto">
          <a:xfrm>
            <a:off x="973310" y="3988749"/>
            <a:ext cx="4869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2</a:t>
            </a:r>
            <a:endParaRPr kumimoji="0" lang="zh-CN" altLang="en-US" sz="1350">
              <a:latin typeface="Arial" panose="020B0604020202020204" pitchFamily="34" charset="0"/>
            </a:endParaRPr>
          </a:p>
        </p:txBody>
      </p:sp>
      <p:sp>
        <p:nvSpPr>
          <p:cNvPr id="25" name="TextBox 29">
            <a:extLst>
              <a:ext uri="{FF2B5EF4-FFF2-40B4-BE49-F238E27FC236}">
                <a16:creationId xmlns:a16="http://schemas.microsoft.com/office/drawing/2014/main" id="{ABC2AB84-DA84-624D-B53F-8BBE547482E6}"/>
              </a:ext>
            </a:extLst>
          </p:cNvPr>
          <p:cNvSpPr txBox="1">
            <a:spLocks noChangeArrowheads="1"/>
          </p:cNvSpPr>
          <p:nvPr/>
        </p:nvSpPr>
        <p:spPr bwMode="auto">
          <a:xfrm>
            <a:off x="1999629" y="3935171"/>
            <a:ext cx="4869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3</a:t>
            </a:r>
            <a:endParaRPr kumimoji="0" lang="zh-CN" altLang="en-US" sz="1350">
              <a:latin typeface="Arial" panose="020B0604020202020204" pitchFamily="34" charset="0"/>
            </a:endParaRPr>
          </a:p>
        </p:txBody>
      </p:sp>
      <p:sp>
        <p:nvSpPr>
          <p:cNvPr id="26" name="TextBox 30">
            <a:extLst>
              <a:ext uri="{FF2B5EF4-FFF2-40B4-BE49-F238E27FC236}">
                <a16:creationId xmlns:a16="http://schemas.microsoft.com/office/drawing/2014/main" id="{6D42E91F-D969-9D4B-9DD7-4E9BBB715373}"/>
              </a:ext>
            </a:extLst>
          </p:cNvPr>
          <p:cNvSpPr txBox="1">
            <a:spLocks noChangeArrowheads="1"/>
          </p:cNvSpPr>
          <p:nvPr/>
        </p:nvSpPr>
        <p:spPr bwMode="auto">
          <a:xfrm>
            <a:off x="3187873" y="2908852"/>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1</a:t>
            </a:r>
            <a:endParaRPr kumimoji="0" lang="zh-CN" altLang="en-US" sz="1350">
              <a:latin typeface="Arial" panose="020B0604020202020204" pitchFamily="34" charset="0"/>
            </a:endParaRPr>
          </a:p>
        </p:txBody>
      </p:sp>
      <p:sp>
        <p:nvSpPr>
          <p:cNvPr id="27" name="TextBox 31">
            <a:extLst>
              <a:ext uri="{FF2B5EF4-FFF2-40B4-BE49-F238E27FC236}">
                <a16:creationId xmlns:a16="http://schemas.microsoft.com/office/drawing/2014/main" id="{C8A42A23-6BF5-434E-8562-945D412BA17C}"/>
              </a:ext>
            </a:extLst>
          </p:cNvPr>
          <p:cNvSpPr txBox="1">
            <a:spLocks noChangeArrowheads="1"/>
          </p:cNvSpPr>
          <p:nvPr/>
        </p:nvSpPr>
        <p:spPr bwMode="auto">
          <a:xfrm>
            <a:off x="2810445" y="3611321"/>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2</a:t>
            </a:r>
            <a:endParaRPr kumimoji="0" lang="zh-CN" altLang="en-US" sz="1350">
              <a:latin typeface="Arial" panose="020B0604020202020204" pitchFamily="34" charset="0"/>
            </a:endParaRPr>
          </a:p>
        </p:txBody>
      </p:sp>
      <p:sp>
        <p:nvSpPr>
          <p:cNvPr id="28" name="TextBox 32">
            <a:extLst>
              <a:ext uri="{FF2B5EF4-FFF2-40B4-BE49-F238E27FC236}">
                <a16:creationId xmlns:a16="http://schemas.microsoft.com/office/drawing/2014/main" id="{CC4E4F13-DF7A-DC45-9AA6-34C501DF0F3D}"/>
              </a:ext>
            </a:extLst>
          </p:cNvPr>
          <p:cNvSpPr txBox="1">
            <a:spLocks noChangeArrowheads="1"/>
          </p:cNvSpPr>
          <p:nvPr/>
        </p:nvSpPr>
        <p:spPr bwMode="auto">
          <a:xfrm>
            <a:off x="3998689" y="3556552"/>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3</a:t>
            </a:r>
            <a:endParaRPr kumimoji="0" lang="zh-CN" altLang="en-US" sz="1350">
              <a:latin typeface="Arial" panose="020B0604020202020204" pitchFamily="34" charset="0"/>
            </a:endParaRPr>
          </a:p>
        </p:txBody>
      </p:sp>
      <p:sp>
        <p:nvSpPr>
          <p:cNvPr id="29" name="TextBox 33">
            <a:extLst>
              <a:ext uri="{FF2B5EF4-FFF2-40B4-BE49-F238E27FC236}">
                <a16:creationId xmlns:a16="http://schemas.microsoft.com/office/drawing/2014/main" id="{E270F99B-D220-DA44-B7FB-41751B8DDA0F}"/>
              </a:ext>
            </a:extLst>
          </p:cNvPr>
          <p:cNvSpPr txBox="1">
            <a:spLocks noChangeArrowheads="1"/>
          </p:cNvSpPr>
          <p:nvPr/>
        </p:nvSpPr>
        <p:spPr bwMode="auto">
          <a:xfrm>
            <a:off x="3134295" y="4475714"/>
            <a:ext cx="4857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4</a:t>
            </a:r>
            <a:endParaRPr kumimoji="0" lang="zh-CN" altLang="en-US" sz="1350">
              <a:latin typeface="Arial" panose="020B0604020202020204" pitchFamily="34" charset="0"/>
            </a:endParaRPr>
          </a:p>
        </p:txBody>
      </p:sp>
      <p:cxnSp>
        <p:nvCxnSpPr>
          <p:cNvPr id="30" name="直接箭头连接符 37">
            <a:extLst>
              <a:ext uri="{FF2B5EF4-FFF2-40B4-BE49-F238E27FC236}">
                <a16:creationId xmlns:a16="http://schemas.microsoft.com/office/drawing/2014/main" id="{8991EBD2-A488-7845-9D2D-B63712EDA799}"/>
              </a:ext>
            </a:extLst>
          </p:cNvPr>
          <p:cNvCxnSpPr/>
          <p:nvPr/>
        </p:nvCxnSpPr>
        <p:spPr>
          <a:xfrm flipV="1">
            <a:off x="1837704" y="3232703"/>
            <a:ext cx="1512094" cy="270272"/>
          </a:xfrm>
          <a:prstGeom prst="straightConnector1">
            <a:avLst/>
          </a:prstGeom>
          <a:ln w="2222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8">
            <a:extLst>
              <a:ext uri="{FF2B5EF4-FFF2-40B4-BE49-F238E27FC236}">
                <a16:creationId xmlns:a16="http://schemas.microsoft.com/office/drawing/2014/main" id="{491399A3-23FD-C749-AAEF-2B15EEA71D0E}"/>
              </a:ext>
            </a:extLst>
          </p:cNvPr>
          <p:cNvCxnSpPr/>
          <p:nvPr/>
        </p:nvCxnSpPr>
        <p:spPr>
          <a:xfrm flipV="1">
            <a:off x="1460277" y="3935171"/>
            <a:ext cx="1512094" cy="270272"/>
          </a:xfrm>
          <a:prstGeom prst="straightConnector1">
            <a:avLst/>
          </a:prstGeom>
          <a:ln w="2222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9">
            <a:extLst>
              <a:ext uri="{FF2B5EF4-FFF2-40B4-BE49-F238E27FC236}">
                <a16:creationId xmlns:a16="http://schemas.microsoft.com/office/drawing/2014/main" id="{8A0A2281-C8B8-2E48-B075-00596F2E509C}"/>
              </a:ext>
            </a:extLst>
          </p:cNvPr>
          <p:cNvCxnSpPr/>
          <p:nvPr/>
        </p:nvCxnSpPr>
        <p:spPr>
          <a:xfrm flipV="1">
            <a:off x="2269902" y="4043519"/>
            <a:ext cx="1512094" cy="269081"/>
          </a:xfrm>
          <a:prstGeom prst="straightConnector1">
            <a:avLst/>
          </a:prstGeom>
          <a:ln w="2222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40">
            <a:extLst>
              <a:ext uri="{FF2B5EF4-FFF2-40B4-BE49-F238E27FC236}">
                <a16:creationId xmlns:a16="http://schemas.microsoft.com/office/drawing/2014/main" id="{CFDBC831-A60F-824A-A21E-DF1CF659B392}"/>
              </a:ext>
            </a:extLst>
          </p:cNvPr>
          <p:cNvCxnSpPr/>
          <p:nvPr/>
        </p:nvCxnSpPr>
        <p:spPr>
          <a:xfrm>
            <a:off x="1784127" y="3611321"/>
            <a:ext cx="1620440" cy="971550"/>
          </a:xfrm>
          <a:prstGeom prst="straightConnector1">
            <a:avLst/>
          </a:prstGeom>
          <a:ln w="22225">
            <a:solidFill>
              <a:srgbClr val="FF33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5790DBF-07C2-5543-8A21-F420A18DE41C}"/>
                  </a:ext>
                </a:extLst>
              </p:cNvPr>
              <p:cNvSpPr/>
              <p:nvPr/>
            </p:nvSpPr>
            <p:spPr>
              <a:xfrm>
                <a:off x="1375742" y="4780514"/>
                <a:ext cx="345223"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350" i="1">
                          <a:latin typeface="Cambria Math" panose="02040503050406030204" pitchFamily="18" charset="0"/>
                          <a:ea typeface="Cambria Math" panose="02040503050406030204" pitchFamily="18" charset="0"/>
                          <a:cs typeface="Times New Roman" panose="02020603050405020304" pitchFamily="18" charset="0"/>
                        </a:rPr>
                        <m:t>𝑄</m:t>
                      </m:r>
                    </m:oMath>
                  </m:oMathPara>
                </a14:m>
                <a:endParaRPr lang="zh-CN" altLang="en-US" sz="1350" dirty="0"/>
              </a:p>
            </p:txBody>
          </p:sp>
        </mc:Choice>
        <mc:Fallback xmlns="">
          <p:sp>
            <p:nvSpPr>
              <p:cNvPr id="5" name="矩形 4">
                <a:extLst>
                  <a:ext uri="{FF2B5EF4-FFF2-40B4-BE49-F238E27FC236}">
                    <a16:creationId xmlns:a16="http://schemas.microsoft.com/office/drawing/2014/main" id="{15790DBF-07C2-5543-8A21-F420A18DE41C}"/>
                  </a:ext>
                </a:extLst>
              </p:cNvPr>
              <p:cNvSpPr>
                <a:spLocks noRot="1" noChangeAspect="1" noMove="1" noResize="1" noEditPoints="1" noAdjustHandles="1" noChangeArrowheads="1" noChangeShapeType="1" noTextEdit="1"/>
              </p:cNvSpPr>
              <p:nvPr/>
            </p:nvSpPr>
            <p:spPr>
              <a:xfrm>
                <a:off x="1375742" y="4780514"/>
                <a:ext cx="345223" cy="300082"/>
              </a:xfrm>
              <a:prstGeom prst="rect">
                <a:avLst/>
              </a:prstGeom>
              <a:blipFill>
                <a:blip r:embed="rId3"/>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60BFFFE3-E458-3F41-8378-E2F38A77C13B}"/>
                  </a:ext>
                </a:extLst>
              </p:cNvPr>
              <p:cNvSpPr/>
              <p:nvPr/>
            </p:nvSpPr>
            <p:spPr>
              <a:xfrm>
                <a:off x="3342728" y="4782218"/>
                <a:ext cx="339773"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350" i="1">
                          <a:latin typeface="Cambria Math" panose="02040503050406030204" pitchFamily="18" charset="0"/>
                          <a:ea typeface="Cambria Math" panose="02040503050406030204" pitchFamily="18" charset="0"/>
                          <a:cs typeface="Times New Roman" panose="02020603050405020304" pitchFamily="18" charset="0"/>
                        </a:rPr>
                        <m:t>𝐺</m:t>
                      </m:r>
                    </m:oMath>
                  </m:oMathPara>
                </a14:m>
                <a:endParaRPr lang="zh-CN" altLang="en-US" sz="1350" dirty="0"/>
              </a:p>
            </p:txBody>
          </p:sp>
        </mc:Choice>
        <mc:Fallback xmlns="">
          <p:sp>
            <p:nvSpPr>
              <p:cNvPr id="34" name="矩形 33">
                <a:extLst>
                  <a:ext uri="{FF2B5EF4-FFF2-40B4-BE49-F238E27FC236}">
                    <a16:creationId xmlns:a16="http://schemas.microsoft.com/office/drawing/2014/main" id="{60BFFFE3-E458-3F41-8378-E2F38A77C13B}"/>
                  </a:ext>
                </a:extLst>
              </p:cNvPr>
              <p:cNvSpPr>
                <a:spLocks noRot="1" noChangeAspect="1" noMove="1" noResize="1" noEditPoints="1" noAdjustHandles="1" noChangeArrowheads="1" noChangeShapeType="1" noTextEdit="1"/>
              </p:cNvSpPr>
              <p:nvPr/>
            </p:nvSpPr>
            <p:spPr>
              <a:xfrm>
                <a:off x="3342728" y="4782218"/>
                <a:ext cx="339773" cy="300082"/>
              </a:xfrm>
              <a:prstGeom prst="rect">
                <a:avLst/>
              </a:prstGeom>
              <a:blipFill>
                <a:blip r:embed="rId4"/>
                <a:stretch>
                  <a:fillRect/>
                </a:stretch>
              </a:blipFill>
            </p:spPr>
            <p:txBody>
              <a:bodyPr/>
              <a:lstStyle/>
              <a:p>
                <a:r>
                  <a:rPr lang="zh-CN" altLang="en-US">
                    <a:noFill/>
                  </a:rPr>
                  <a:t> </a:t>
                </a:r>
              </a:p>
            </p:txBody>
          </p:sp>
        </mc:Fallback>
      </mc:AlternateContent>
      <p:cxnSp>
        <p:nvCxnSpPr>
          <p:cNvPr id="35" name="直线连接符 34">
            <a:extLst>
              <a:ext uri="{FF2B5EF4-FFF2-40B4-BE49-F238E27FC236}">
                <a16:creationId xmlns:a16="http://schemas.microsoft.com/office/drawing/2014/main" id="{BA2606C7-9FE0-D848-86A0-C17E435E8D1C}"/>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36" name="矩形 35">
            <a:extLst>
              <a:ext uri="{FF2B5EF4-FFF2-40B4-BE49-F238E27FC236}">
                <a16:creationId xmlns:a16="http://schemas.microsoft.com/office/drawing/2014/main" id="{496F9FC4-B98F-CE45-AE90-B068B18FB218}"/>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154532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par>
                                <p:cTn id="8" presetID="3" presetClass="entr" presetSubtype="1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par>
                                <p:cTn id="11" presetID="3" presetClass="entr" presetSubtype="1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linds(horizontal)">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blinds(horizontal)">
                                      <p:cBhvr>
                                        <p:cTn id="18"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97306-30E0-0546-BABB-4B05253031E8}"/>
              </a:ext>
            </a:extLst>
          </p:cNvPr>
          <p:cNvSpPr>
            <a:spLocks noGrp="1"/>
          </p:cNvSpPr>
          <p:nvPr>
            <p:ph type="title"/>
          </p:nvPr>
        </p:nvSpPr>
        <p:spPr>
          <a:xfrm>
            <a:off x="231084" y="-69686"/>
            <a:ext cx="7886700" cy="994172"/>
          </a:xfrm>
        </p:spPr>
        <p:txBody>
          <a:bodyPr>
            <a:normAutofit/>
          </a:bodyPr>
          <a:lstStyle/>
          <a:p>
            <a:r>
              <a:rPr kumimoji="1" lang="en-US" altLang="zh-CN" dirty="0">
                <a:latin typeface="Cambria Math" panose="02040503050406030204" pitchFamily="18" charset="0"/>
                <a:ea typeface="Cambria Math" panose="02040503050406030204" pitchFamily="18" charset="0"/>
              </a:rPr>
              <a:t>Backtracking</a:t>
            </a:r>
            <a:r>
              <a:rPr kumimoji="1" lang="zh-CN" altLang="en-US" dirty="0">
                <a:latin typeface="Cambria Math" panose="02040503050406030204" pitchFamily="18" charset="0"/>
                <a:ea typeface="Cambria Math" panose="02040503050406030204" pitchFamily="18" charset="0"/>
              </a:rPr>
              <a:t> </a:t>
            </a:r>
            <a:r>
              <a:rPr kumimoji="1" lang="en-US" altLang="zh-CN" dirty="0">
                <a:latin typeface="Cambria Math" panose="02040503050406030204" pitchFamily="18" charset="0"/>
                <a:ea typeface="Cambria Math" panose="02040503050406030204" pitchFamily="18" charset="0"/>
              </a:rPr>
              <a:t>search-based</a:t>
            </a:r>
            <a:r>
              <a:rPr kumimoji="1" lang="zh-CN" altLang="en-US" dirty="0">
                <a:latin typeface="Cambria Math" panose="02040503050406030204" pitchFamily="18" charset="0"/>
                <a:ea typeface="Cambria Math" panose="02040503050406030204" pitchFamily="18" charset="0"/>
              </a:rPr>
              <a:t> </a:t>
            </a:r>
            <a:r>
              <a:rPr kumimoji="1" lang="en-US" altLang="zh-CN" dirty="0">
                <a:latin typeface="Cambria Math" panose="02040503050406030204" pitchFamily="18" charset="0"/>
                <a:ea typeface="Cambria Math" panose="02040503050406030204" pitchFamily="18" charset="0"/>
              </a:rPr>
              <a:t>Methods</a:t>
            </a:r>
            <a:endParaRPr kumimoji="1" lang="zh-CN" altLang="en-US" dirty="0">
              <a:latin typeface="+mn-ea"/>
            </a:endParaRPr>
          </a:p>
        </p:txBody>
      </p:sp>
      <p:sp>
        <p:nvSpPr>
          <p:cNvPr id="33" name="灯片编号占位符 3">
            <a:extLst>
              <a:ext uri="{FF2B5EF4-FFF2-40B4-BE49-F238E27FC236}">
                <a16:creationId xmlns:a16="http://schemas.microsoft.com/office/drawing/2014/main" id="{24EDA979-F232-3740-9BA1-9FEFBA4BB51C}"/>
              </a:ext>
            </a:extLst>
          </p:cNvPr>
          <p:cNvSpPr txBox="1">
            <a:spLocks/>
          </p:cNvSpPr>
          <p:nvPr/>
        </p:nvSpPr>
        <p:spPr>
          <a:xfrm>
            <a:off x="6457950" y="476726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E101AF-BE8C-4B61-819C-BCEAA692FBCC}" type="slidenum">
              <a:rPr lang="zh-CN" altLang="en-US" sz="900"/>
              <a:pPr/>
              <a:t>30</a:t>
            </a:fld>
            <a:endParaRPr lang="zh-CN" altLang="en-US" sz="900"/>
          </a:p>
        </p:txBody>
      </p:sp>
      <p:sp>
        <p:nvSpPr>
          <p:cNvPr id="7" name="矩形 6">
            <a:extLst>
              <a:ext uri="{FF2B5EF4-FFF2-40B4-BE49-F238E27FC236}">
                <a16:creationId xmlns:a16="http://schemas.microsoft.com/office/drawing/2014/main" id="{4FD84E6B-BDAB-DD44-8367-029E232859DD}"/>
              </a:ext>
            </a:extLst>
          </p:cNvPr>
          <p:cNvSpPr/>
          <p:nvPr/>
        </p:nvSpPr>
        <p:spPr>
          <a:xfrm>
            <a:off x="419694" y="841650"/>
            <a:ext cx="2773323" cy="380873"/>
          </a:xfrm>
          <a:prstGeom prst="rect">
            <a:avLst/>
          </a:prstGeom>
        </p:spPr>
        <p:txBody>
          <a:bodyPr wrap="none">
            <a:spAutoFit/>
          </a:bodyPr>
          <a:lstStyle/>
          <a:p>
            <a:r>
              <a:rPr kumimoji="1" lang="en-US" altLang="zh-CN" sz="1875" dirty="0">
                <a:latin typeface="Cambria Math" panose="02040503050406030204" pitchFamily="18" charset="0"/>
                <a:ea typeface="Cambria Math" panose="02040503050406030204" pitchFamily="18" charset="0"/>
              </a:rPr>
              <a:t>Common</a:t>
            </a:r>
            <a:r>
              <a:rPr kumimoji="1" lang="zh-CN" altLang="en-US" sz="1875" dirty="0">
                <a:latin typeface="Cambria Math" panose="02040503050406030204" pitchFamily="18" charset="0"/>
                <a:ea typeface="Cambria Math" panose="02040503050406030204" pitchFamily="18" charset="0"/>
              </a:rPr>
              <a:t> </a:t>
            </a:r>
            <a:r>
              <a:rPr kumimoji="1" lang="en-US" altLang="zh-CN" sz="1875" dirty="0">
                <a:latin typeface="Cambria Math" panose="02040503050406030204" pitchFamily="18" charset="0"/>
                <a:ea typeface="Cambria Math" panose="02040503050406030204" pitchFamily="18" charset="0"/>
              </a:rPr>
              <a:t>Framework</a:t>
            </a:r>
            <a:r>
              <a:rPr kumimoji="1" lang="zh-CN" altLang="en-US" sz="1875" dirty="0">
                <a:latin typeface="Cambria Math" panose="02040503050406030204" pitchFamily="18" charset="0"/>
                <a:ea typeface="Cambria Math" panose="02040503050406030204" pitchFamily="18" charset="0"/>
              </a:rPr>
              <a:t> </a:t>
            </a:r>
            <a:r>
              <a:rPr kumimoji="1" lang="en-US" altLang="zh-CN" sz="1875" b="1" dirty="0">
                <a:solidFill>
                  <a:srgbClr val="FF0000"/>
                </a:solidFill>
                <a:latin typeface="Cambria Math" panose="02040503050406030204" pitchFamily="18" charset="0"/>
                <a:ea typeface="Cambria Math" panose="02040503050406030204" pitchFamily="18" charset="0"/>
              </a:rPr>
              <a:t>[5]</a:t>
            </a:r>
            <a:r>
              <a:rPr kumimoji="1" lang="en-US" altLang="zh-CN" sz="1875" dirty="0">
                <a:latin typeface="Cambria Math" panose="02040503050406030204" pitchFamily="18" charset="0"/>
                <a:ea typeface="Cambria Math" panose="02040503050406030204" pitchFamily="18" charset="0"/>
              </a:rPr>
              <a:t>:</a:t>
            </a:r>
            <a:endParaRPr kumimoji="1" lang="zh-CN" altLang="en-US" sz="1875" dirty="0">
              <a:latin typeface="Cambria Math" panose="02040503050406030204" pitchFamily="18" charset="0"/>
            </a:endParaRPr>
          </a:p>
        </p:txBody>
      </p:sp>
      <p:grpSp>
        <p:nvGrpSpPr>
          <p:cNvPr id="3" name="组合 2">
            <a:extLst>
              <a:ext uri="{FF2B5EF4-FFF2-40B4-BE49-F238E27FC236}">
                <a16:creationId xmlns:a16="http://schemas.microsoft.com/office/drawing/2014/main" id="{B73FE20B-4CCF-8744-B028-B92E8B7C9C94}"/>
              </a:ext>
            </a:extLst>
          </p:cNvPr>
          <p:cNvGrpSpPr/>
          <p:nvPr/>
        </p:nvGrpSpPr>
        <p:grpSpPr>
          <a:xfrm>
            <a:off x="1337722" y="1139686"/>
            <a:ext cx="5120228" cy="4003813"/>
            <a:chOff x="1536505" y="1282523"/>
            <a:chExt cx="4649141" cy="3568653"/>
          </a:xfrm>
        </p:grpSpPr>
        <p:pic>
          <p:nvPicPr>
            <p:cNvPr id="5" name="图片 4">
              <a:extLst>
                <a:ext uri="{FF2B5EF4-FFF2-40B4-BE49-F238E27FC236}">
                  <a16:creationId xmlns:a16="http://schemas.microsoft.com/office/drawing/2014/main" id="{A347B5E4-14FA-0A4F-AF0D-23A893404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505" y="1282523"/>
              <a:ext cx="4649141" cy="3568653"/>
            </a:xfrm>
            <a:prstGeom prst="rect">
              <a:avLst/>
            </a:prstGeom>
          </p:spPr>
        </p:pic>
        <p:cxnSp>
          <p:nvCxnSpPr>
            <p:cNvPr id="4" name="直线连接符 3">
              <a:extLst>
                <a:ext uri="{FF2B5EF4-FFF2-40B4-BE49-F238E27FC236}">
                  <a16:creationId xmlns:a16="http://schemas.microsoft.com/office/drawing/2014/main" id="{9798BF96-A825-A840-800F-3874CFB4FB08}"/>
                </a:ext>
              </a:extLst>
            </p:cNvPr>
            <p:cNvCxnSpPr/>
            <p:nvPr/>
          </p:nvCxnSpPr>
          <p:spPr>
            <a:xfrm>
              <a:off x="1875865" y="2690192"/>
              <a:ext cx="17750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线连接符 7">
              <a:extLst>
                <a:ext uri="{FF2B5EF4-FFF2-40B4-BE49-F238E27FC236}">
                  <a16:creationId xmlns:a16="http://schemas.microsoft.com/office/drawing/2014/main" id="{9B711CA6-43AB-2F4C-93CF-3ADB693B5C3D}"/>
                </a:ext>
              </a:extLst>
            </p:cNvPr>
            <p:cNvCxnSpPr>
              <a:cxnSpLocks/>
            </p:cNvCxnSpPr>
            <p:nvPr/>
          </p:nvCxnSpPr>
          <p:spPr>
            <a:xfrm>
              <a:off x="1875865" y="2360737"/>
              <a:ext cx="378198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BCFFF646-E39B-DE4C-A510-453E5FA6586D}"/>
                </a:ext>
              </a:extLst>
            </p:cNvPr>
            <p:cNvCxnSpPr>
              <a:cxnSpLocks/>
            </p:cNvCxnSpPr>
            <p:nvPr/>
          </p:nvCxnSpPr>
          <p:spPr>
            <a:xfrm>
              <a:off x="2151529" y="3765955"/>
              <a:ext cx="255830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9" name="直线连接符 8">
            <a:extLst>
              <a:ext uri="{FF2B5EF4-FFF2-40B4-BE49-F238E27FC236}">
                <a16:creationId xmlns:a16="http://schemas.microsoft.com/office/drawing/2014/main" id="{15D4578C-3068-8C43-AFCD-A07756726F7B}"/>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69CE88AD-6044-CC44-BE2B-C0F7258581D5}"/>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1156606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97306-30E0-0546-BABB-4B05253031E8}"/>
              </a:ext>
            </a:extLst>
          </p:cNvPr>
          <p:cNvSpPr>
            <a:spLocks noGrp="1"/>
          </p:cNvSpPr>
          <p:nvPr>
            <p:ph type="title"/>
          </p:nvPr>
        </p:nvSpPr>
        <p:spPr>
          <a:xfrm>
            <a:off x="221606" y="22248"/>
            <a:ext cx="7886700" cy="994172"/>
          </a:xfrm>
        </p:spPr>
        <p:txBody>
          <a:bodyPr>
            <a:normAutofit/>
          </a:bodyPr>
          <a:lstStyle/>
          <a:p>
            <a:r>
              <a:rPr kumimoji="1" lang="en-US" altLang="zh-CN" dirty="0">
                <a:latin typeface="Cambria Math" panose="02040503050406030204" pitchFamily="18" charset="0"/>
                <a:ea typeface="Cambria Math" panose="02040503050406030204" pitchFamily="18" charset="0"/>
              </a:rPr>
              <a:t>Multi-way</a:t>
            </a:r>
            <a:r>
              <a:rPr kumimoji="1" lang="zh-CN" altLang="en-US" dirty="0">
                <a:latin typeface="Cambria Math" panose="02040503050406030204" pitchFamily="18" charset="0"/>
                <a:ea typeface="Cambria Math" panose="02040503050406030204" pitchFamily="18" charset="0"/>
              </a:rPr>
              <a:t> </a:t>
            </a:r>
            <a:r>
              <a:rPr kumimoji="1" lang="en-US" altLang="zh-CN" dirty="0">
                <a:latin typeface="Cambria Math" panose="02040503050406030204" pitchFamily="18" charset="0"/>
                <a:ea typeface="Cambria Math" panose="02040503050406030204" pitchFamily="18" charset="0"/>
              </a:rPr>
              <a:t>Join</a:t>
            </a:r>
            <a:r>
              <a:rPr kumimoji="1" lang="zh-CN" altLang="en-US" dirty="0">
                <a:latin typeface="Cambria Math" panose="02040503050406030204" pitchFamily="18" charset="0"/>
                <a:ea typeface="Cambria Math" panose="02040503050406030204" pitchFamily="18" charset="0"/>
              </a:rPr>
              <a:t> </a:t>
            </a:r>
            <a:r>
              <a:rPr kumimoji="1" lang="en-US" altLang="zh-CN" dirty="0">
                <a:latin typeface="Cambria Math" panose="02040503050406030204" pitchFamily="18" charset="0"/>
                <a:ea typeface="Cambria Math" panose="02040503050406030204" pitchFamily="18" charset="0"/>
              </a:rPr>
              <a:t>for</a:t>
            </a:r>
            <a:r>
              <a:rPr kumimoji="1" lang="zh-CN" altLang="en-US" dirty="0">
                <a:latin typeface="Cambria Math" panose="02040503050406030204" pitchFamily="18" charset="0"/>
                <a:ea typeface="Cambria Math" panose="02040503050406030204" pitchFamily="18" charset="0"/>
              </a:rPr>
              <a:t> </a:t>
            </a:r>
            <a:r>
              <a:rPr kumimoji="1" lang="en-US" altLang="zh-CN" dirty="0">
                <a:latin typeface="Cambria Math" panose="02040503050406030204" pitchFamily="18" charset="0"/>
                <a:ea typeface="Cambria Math" panose="02040503050406030204" pitchFamily="18" charset="0"/>
              </a:rPr>
              <a:t>Subgraph</a:t>
            </a:r>
            <a:r>
              <a:rPr kumimoji="1" lang="zh-CN" altLang="en-US" dirty="0">
                <a:latin typeface="Cambria Math" panose="02040503050406030204" pitchFamily="18" charset="0"/>
                <a:ea typeface="Cambria Math" panose="02040503050406030204" pitchFamily="18" charset="0"/>
              </a:rPr>
              <a:t> </a:t>
            </a:r>
            <a:r>
              <a:rPr kumimoji="1" lang="en-US" altLang="zh-CN" dirty="0">
                <a:latin typeface="Cambria Math" panose="02040503050406030204" pitchFamily="18" charset="0"/>
                <a:ea typeface="Cambria Math" panose="02040503050406030204" pitchFamily="18" charset="0"/>
              </a:rPr>
              <a:t>Match</a:t>
            </a:r>
            <a:endParaRPr kumimoji="1" lang="zh-CN" altLang="en-US" dirty="0">
              <a:latin typeface="+mn-ea"/>
            </a:endParaRPr>
          </a:p>
        </p:txBody>
      </p:sp>
      <p:sp>
        <p:nvSpPr>
          <p:cNvPr id="33" name="灯片编号占位符 3">
            <a:extLst>
              <a:ext uri="{FF2B5EF4-FFF2-40B4-BE49-F238E27FC236}">
                <a16:creationId xmlns:a16="http://schemas.microsoft.com/office/drawing/2014/main" id="{24EDA979-F232-3740-9BA1-9FEFBA4BB51C}"/>
              </a:ext>
            </a:extLst>
          </p:cNvPr>
          <p:cNvSpPr txBox="1">
            <a:spLocks/>
          </p:cNvSpPr>
          <p:nvPr/>
        </p:nvSpPr>
        <p:spPr>
          <a:xfrm>
            <a:off x="6457950" y="476726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E101AF-BE8C-4B61-819C-BCEAA692FBCC}" type="slidenum">
              <a:rPr lang="zh-CN" altLang="en-US" sz="900"/>
              <a:pPr/>
              <a:t>31</a:t>
            </a:fld>
            <a:endParaRPr lang="zh-CN" altLang="en-US" sz="900"/>
          </a:p>
        </p:txBody>
      </p:sp>
      <p:sp>
        <p:nvSpPr>
          <p:cNvPr id="6" name="椭圆 5">
            <a:extLst>
              <a:ext uri="{FF2B5EF4-FFF2-40B4-BE49-F238E27FC236}">
                <a16:creationId xmlns:a16="http://schemas.microsoft.com/office/drawing/2014/main" id="{A5BCE908-1BFF-E745-BBBB-2BC5736D1647}"/>
              </a:ext>
            </a:extLst>
          </p:cNvPr>
          <p:cNvSpPr/>
          <p:nvPr/>
        </p:nvSpPr>
        <p:spPr>
          <a:xfrm>
            <a:off x="690916" y="1697251"/>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8" name="椭圆 7">
            <a:extLst>
              <a:ext uri="{FF2B5EF4-FFF2-40B4-BE49-F238E27FC236}">
                <a16:creationId xmlns:a16="http://schemas.microsoft.com/office/drawing/2014/main" id="{31693FF4-17D5-6A4C-8AF0-727C0E14469F}"/>
              </a:ext>
            </a:extLst>
          </p:cNvPr>
          <p:cNvSpPr/>
          <p:nvPr/>
        </p:nvSpPr>
        <p:spPr>
          <a:xfrm>
            <a:off x="313487" y="2453298"/>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9" name="椭圆 8">
            <a:extLst>
              <a:ext uri="{FF2B5EF4-FFF2-40B4-BE49-F238E27FC236}">
                <a16:creationId xmlns:a16="http://schemas.microsoft.com/office/drawing/2014/main" id="{B4E87A0D-1E3F-2D44-B815-E792CD52ECCA}"/>
              </a:ext>
            </a:extLst>
          </p:cNvPr>
          <p:cNvSpPr/>
          <p:nvPr/>
        </p:nvSpPr>
        <p:spPr>
          <a:xfrm>
            <a:off x="1069535" y="2453298"/>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10" name="直接连接符 7">
            <a:extLst>
              <a:ext uri="{FF2B5EF4-FFF2-40B4-BE49-F238E27FC236}">
                <a16:creationId xmlns:a16="http://schemas.microsoft.com/office/drawing/2014/main" id="{DBCEB087-6FC1-634E-A3BE-BA646ECB32B6}"/>
              </a:ext>
            </a:extLst>
          </p:cNvPr>
          <p:cNvCxnSpPr>
            <a:stCxn id="6" idx="3"/>
            <a:endCxn id="8" idx="0"/>
          </p:cNvCxnSpPr>
          <p:nvPr/>
        </p:nvCxnSpPr>
        <p:spPr>
          <a:xfrm rot="5400000">
            <a:off x="367066" y="2081823"/>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直接连接符 8">
            <a:extLst>
              <a:ext uri="{FF2B5EF4-FFF2-40B4-BE49-F238E27FC236}">
                <a16:creationId xmlns:a16="http://schemas.microsoft.com/office/drawing/2014/main" id="{9442512E-3CEC-4C47-B65C-BD487EB566D8}"/>
              </a:ext>
            </a:extLst>
          </p:cNvPr>
          <p:cNvCxnSpPr>
            <a:stCxn id="6" idx="5"/>
            <a:endCxn id="9" idx="0"/>
          </p:cNvCxnSpPr>
          <p:nvPr/>
        </p:nvCxnSpPr>
        <p:spPr>
          <a:xfrm rot="16200000" flipH="1">
            <a:off x="859984" y="2081823"/>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C15B5F79-7843-F54E-A3B0-D707BBD6AF4A}"/>
              </a:ext>
            </a:extLst>
          </p:cNvPr>
          <p:cNvSpPr/>
          <p:nvPr/>
        </p:nvSpPr>
        <p:spPr>
          <a:xfrm>
            <a:off x="2257217" y="1634428"/>
            <a:ext cx="323850" cy="325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13" name="椭圆 12">
            <a:extLst>
              <a:ext uri="{FF2B5EF4-FFF2-40B4-BE49-F238E27FC236}">
                <a16:creationId xmlns:a16="http://schemas.microsoft.com/office/drawing/2014/main" id="{485D6C68-CC00-2E49-91D2-C5F9EE2CA9ED}"/>
              </a:ext>
            </a:extLst>
          </p:cNvPr>
          <p:cNvSpPr/>
          <p:nvPr/>
        </p:nvSpPr>
        <p:spPr>
          <a:xfrm>
            <a:off x="1878599" y="2390474"/>
            <a:ext cx="323850" cy="325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14" name="椭圆 13">
            <a:extLst>
              <a:ext uri="{FF2B5EF4-FFF2-40B4-BE49-F238E27FC236}">
                <a16:creationId xmlns:a16="http://schemas.microsoft.com/office/drawing/2014/main" id="{4A41794C-3A63-D345-8B6B-4479DD1B1009}"/>
              </a:ext>
            </a:extLst>
          </p:cNvPr>
          <p:cNvSpPr/>
          <p:nvPr/>
        </p:nvSpPr>
        <p:spPr>
          <a:xfrm>
            <a:off x="2634645" y="2390474"/>
            <a:ext cx="323850" cy="325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15" name="直接连接符 12">
            <a:extLst>
              <a:ext uri="{FF2B5EF4-FFF2-40B4-BE49-F238E27FC236}">
                <a16:creationId xmlns:a16="http://schemas.microsoft.com/office/drawing/2014/main" id="{6348DE29-9122-3543-A3D0-8757DB4F276B}"/>
              </a:ext>
            </a:extLst>
          </p:cNvPr>
          <p:cNvCxnSpPr>
            <a:stCxn id="12" idx="3"/>
            <a:endCxn id="13" idx="0"/>
          </p:cNvCxnSpPr>
          <p:nvPr/>
        </p:nvCxnSpPr>
        <p:spPr>
          <a:xfrm rot="5400000">
            <a:off x="1933368" y="2018999"/>
            <a:ext cx="478631" cy="26431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直接连接符 13">
            <a:extLst>
              <a:ext uri="{FF2B5EF4-FFF2-40B4-BE49-F238E27FC236}">
                <a16:creationId xmlns:a16="http://schemas.microsoft.com/office/drawing/2014/main" id="{A5C2B583-0ACB-BE44-9B80-6EDC7943F182}"/>
              </a:ext>
            </a:extLst>
          </p:cNvPr>
          <p:cNvCxnSpPr>
            <a:stCxn id="12" idx="5"/>
            <a:endCxn id="14" idx="0"/>
          </p:cNvCxnSpPr>
          <p:nvPr/>
        </p:nvCxnSpPr>
        <p:spPr>
          <a:xfrm rot="16200000" flipH="1">
            <a:off x="2425691" y="2019594"/>
            <a:ext cx="478631" cy="26312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直接连接符 14">
            <a:extLst>
              <a:ext uri="{FF2B5EF4-FFF2-40B4-BE49-F238E27FC236}">
                <a16:creationId xmlns:a16="http://schemas.microsoft.com/office/drawing/2014/main" id="{0ACF58F1-27D5-CF45-8BE3-1FD7B107FF1E}"/>
              </a:ext>
            </a:extLst>
          </p:cNvPr>
          <p:cNvCxnSpPr>
            <a:stCxn id="13" idx="6"/>
            <a:endCxn id="14" idx="2"/>
          </p:cNvCxnSpPr>
          <p:nvPr/>
        </p:nvCxnSpPr>
        <p:spPr>
          <a:xfrm>
            <a:off x="2202448" y="2552399"/>
            <a:ext cx="432197"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E3D02708-35AD-BF42-A896-0BED29EE2609}"/>
              </a:ext>
            </a:extLst>
          </p:cNvPr>
          <p:cNvSpPr/>
          <p:nvPr/>
        </p:nvSpPr>
        <p:spPr>
          <a:xfrm>
            <a:off x="2257217" y="3092942"/>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cxnSp>
        <p:nvCxnSpPr>
          <p:cNvPr id="19" name="直接连接符 16">
            <a:extLst>
              <a:ext uri="{FF2B5EF4-FFF2-40B4-BE49-F238E27FC236}">
                <a16:creationId xmlns:a16="http://schemas.microsoft.com/office/drawing/2014/main" id="{2E80B9EC-6E17-344A-AB7F-F6D664260249}"/>
              </a:ext>
            </a:extLst>
          </p:cNvPr>
          <p:cNvCxnSpPr>
            <a:stCxn id="13" idx="4"/>
            <a:endCxn id="18" idx="1"/>
          </p:cNvCxnSpPr>
          <p:nvPr/>
        </p:nvCxnSpPr>
        <p:spPr>
          <a:xfrm rot="16200000" flipH="1">
            <a:off x="1960157" y="2795882"/>
            <a:ext cx="425053" cy="26431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直接连接符 17">
            <a:extLst>
              <a:ext uri="{FF2B5EF4-FFF2-40B4-BE49-F238E27FC236}">
                <a16:creationId xmlns:a16="http://schemas.microsoft.com/office/drawing/2014/main" id="{80845D3F-89AD-6848-8DB6-2FD4C7BA05D0}"/>
              </a:ext>
            </a:extLst>
          </p:cNvPr>
          <p:cNvCxnSpPr>
            <a:stCxn id="14" idx="4"/>
            <a:endCxn id="18" idx="7"/>
          </p:cNvCxnSpPr>
          <p:nvPr/>
        </p:nvCxnSpPr>
        <p:spPr>
          <a:xfrm rot="5400000">
            <a:off x="2452480" y="2796477"/>
            <a:ext cx="425053" cy="263128"/>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18">
                <a:extLst>
                  <a:ext uri="{FF2B5EF4-FFF2-40B4-BE49-F238E27FC236}">
                    <a16:creationId xmlns:a16="http://schemas.microsoft.com/office/drawing/2014/main" id="{1C134FD4-B403-9641-A45D-B6207BDC690D}"/>
                  </a:ext>
                </a:extLst>
              </p:cNvPr>
              <p:cNvSpPr txBox="1">
                <a:spLocks noChangeArrowheads="1"/>
              </p:cNvSpPr>
              <p:nvPr/>
            </p:nvSpPr>
            <p:spPr bwMode="auto">
              <a:xfrm>
                <a:off x="482555" y="1422474"/>
                <a:ext cx="485775" cy="3000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kumimoji="0" lang="en-US" altLang="zh-CN" sz="1350" i="1">
                              <a:latin typeface="Cambria Math" panose="02040503050406030204" pitchFamily="18" charset="0"/>
                            </a:rPr>
                          </m:ctrlPr>
                        </m:sSubPr>
                        <m:e>
                          <m:r>
                            <a:rPr kumimoji="0" lang="en-US" altLang="zh-CN" sz="1350" i="1">
                              <a:latin typeface="Cambria Math" panose="02040503050406030204" pitchFamily="18" charset="0"/>
                            </a:rPr>
                            <m:t>𝑢</m:t>
                          </m:r>
                        </m:e>
                        <m:sub>
                          <m:r>
                            <a:rPr kumimoji="0" lang="en-US" altLang="zh-CN" sz="1350" i="1">
                              <a:latin typeface="Cambria Math" panose="02040503050406030204" pitchFamily="18" charset="0"/>
                            </a:rPr>
                            <m:t>1</m:t>
                          </m:r>
                        </m:sub>
                      </m:sSub>
                    </m:oMath>
                  </m:oMathPara>
                </a14:m>
                <a:endParaRPr kumimoji="0" lang="zh-CN" altLang="en-US" sz="1350" dirty="0">
                  <a:latin typeface="Arial" panose="020B0604020202020204" pitchFamily="34" charset="0"/>
                </a:endParaRPr>
              </a:p>
            </p:txBody>
          </p:sp>
        </mc:Choice>
        <mc:Fallback xmlns="">
          <p:sp>
            <p:nvSpPr>
              <p:cNvPr id="21" name="TextBox 18">
                <a:extLst>
                  <a:ext uri="{FF2B5EF4-FFF2-40B4-BE49-F238E27FC236}">
                    <a16:creationId xmlns:a16="http://schemas.microsoft.com/office/drawing/2014/main" id="{1C134FD4-B403-9641-A45D-B6207BDC690D}"/>
                  </a:ext>
                </a:extLst>
              </p:cNvPr>
              <p:cNvSpPr txBox="1">
                <a:spLocks noRot="1" noChangeAspect="1" noMove="1" noResize="1" noEditPoints="1" noAdjustHandles="1" noChangeArrowheads="1" noChangeShapeType="1" noTextEdit="1"/>
              </p:cNvSpPr>
              <p:nvPr/>
            </p:nvSpPr>
            <p:spPr bwMode="auto">
              <a:xfrm>
                <a:off x="482555" y="1422474"/>
                <a:ext cx="485775" cy="300082"/>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cxnSp>
        <p:nvCxnSpPr>
          <p:cNvPr id="27" name="直接连接符 7">
            <a:extLst>
              <a:ext uri="{FF2B5EF4-FFF2-40B4-BE49-F238E27FC236}">
                <a16:creationId xmlns:a16="http://schemas.microsoft.com/office/drawing/2014/main" id="{C0BDDBA8-6A03-7C40-825C-34A0656EC0C1}"/>
              </a:ext>
            </a:extLst>
          </p:cNvPr>
          <p:cNvCxnSpPr>
            <a:cxnSpLocks/>
            <a:stCxn id="9" idx="2"/>
            <a:endCxn id="8" idx="6"/>
          </p:cNvCxnSpPr>
          <p:nvPr/>
        </p:nvCxnSpPr>
        <p:spPr>
          <a:xfrm flipH="1">
            <a:off x="637338" y="2615223"/>
            <a:ext cx="432197" cy="0"/>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18">
                <a:extLst>
                  <a:ext uri="{FF2B5EF4-FFF2-40B4-BE49-F238E27FC236}">
                    <a16:creationId xmlns:a16="http://schemas.microsoft.com/office/drawing/2014/main" id="{5B943759-650B-5347-954E-CC182B6F8424}"/>
                  </a:ext>
                </a:extLst>
              </p:cNvPr>
              <p:cNvSpPr txBox="1">
                <a:spLocks noChangeArrowheads="1"/>
              </p:cNvSpPr>
              <p:nvPr/>
            </p:nvSpPr>
            <p:spPr bwMode="auto">
              <a:xfrm>
                <a:off x="63386" y="2188624"/>
                <a:ext cx="485775" cy="3000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kumimoji="0" lang="en-US" altLang="zh-CN" sz="1350" i="1">
                              <a:latin typeface="Cambria Math" panose="02040503050406030204" pitchFamily="18" charset="0"/>
                            </a:rPr>
                          </m:ctrlPr>
                        </m:sSubPr>
                        <m:e>
                          <m:r>
                            <a:rPr kumimoji="0" lang="en-US" altLang="zh-CN" sz="1350" i="1">
                              <a:latin typeface="Cambria Math" panose="02040503050406030204" pitchFamily="18" charset="0"/>
                            </a:rPr>
                            <m:t>𝑢</m:t>
                          </m:r>
                        </m:e>
                        <m:sub>
                          <m:r>
                            <a:rPr kumimoji="0" lang="en-US" altLang="zh-CN" sz="1350" i="1">
                              <a:latin typeface="Cambria Math" panose="02040503050406030204" pitchFamily="18" charset="0"/>
                            </a:rPr>
                            <m:t>2</m:t>
                          </m:r>
                        </m:sub>
                      </m:sSub>
                    </m:oMath>
                  </m:oMathPara>
                </a14:m>
                <a:endParaRPr kumimoji="0" lang="zh-CN" altLang="en-US" sz="1350" dirty="0">
                  <a:latin typeface="Arial" panose="020B0604020202020204" pitchFamily="34" charset="0"/>
                </a:endParaRPr>
              </a:p>
            </p:txBody>
          </p:sp>
        </mc:Choice>
        <mc:Fallback xmlns="">
          <p:sp>
            <p:nvSpPr>
              <p:cNvPr id="32" name="TextBox 18">
                <a:extLst>
                  <a:ext uri="{FF2B5EF4-FFF2-40B4-BE49-F238E27FC236}">
                    <a16:creationId xmlns:a16="http://schemas.microsoft.com/office/drawing/2014/main" id="{5B943759-650B-5347-954E-CC182B6F8424}"/>
                  </a:ext>
                </a:extLst>
              </p:cNvPr>
              <p:cNvSpPr txBox="1">
                <a:spLocks noRot="1" noChangeAspect="1" noMove="1" noResize="1" noEditPoints="1" noAdjustHandles="1" noChangeArrowheads="1" noChangeShapeType="1" noTextEdit="1"/>
              </p:cNvSpPr>
              <p:nvPr/>
            </p:nvSpPr>
            <p:spPr bwMode="auto">
              <a:xfrm>
                <a:off x="63386" y="2188624"/>
                <a:ext cx="485775" cy="300082"/>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TextBox 18">
                <a:extLst>
                  <a:ext uri="{FF2B5EF4-FFF2-40B4-BE49-F238E27FC236}">
                    <a16:creationId xmlns:a16="http://schemas.microsoft.com/office/drawing/2014/main" id="{A6D9D772-077B-1C4A-AF66-B14C71504121}"/>
                  </a:ext>
                </a:extLst>
              </p:cNvPr>
              <p:cNvSpPr txBox="1">
                <a:spLocks noChangeArrowheads="1"/>
              </p:cNvSpPr>
              <p:nvPr/>
            </p:nvSpPr>
            <p:spPr bwMode="auto">
              <a:xfrm>
                <a:off x="1137120" y="2176298"/>
                <a:ext cx="485775" cy="3000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kumimoji="0" lang="en-US" altLang="zh-CN" sz="1350" i="1">
                              <a:latin typeface="Cambria Math" panose="02040503050406030204" pitchFamily="18" charset="0"/>
                            </a:rPr>
                          </m:ctrlPr>
                        </m:sSubPr>
                        <m:e>
                          <m:r>
                            <a:rPr kumimoji="0" lang="en-US" altLang="zh-CN" sz="1350" i="1">
                              <a:latin typeface="Cambria Math" panose="02040503050406030204" pitchFamily="18" charset="0"/>
                            </a:rPr>
                            <m:t>𝑢</m:t>
                          </m:r>
                        </m:e>
                        <m:sub>
                          <m:r>
                            <a:rPr kumimoji="0" lang="en-US" altLang="zh-CN" sz="1350" i="1">
                              <a:latin typeface="Cambria Math" panose="02040503050406030204" pitchFamily="18" charset="0"/>
                            </a:rPr>
                            <m:t>3</m:t>
                          </m:r>
                        </m:sub>
                      </m:sSub>
                    </m:oMath>
                  </m:oMathPara>
                </a14:m>
                <a:endParaRPr kumimoji="0" lang="zh-CN" altLang="en-US" sz="1350" dirty="0">
                  <a:latin typeface="Arial" panose="020B0604020202020204" pitchFamily="34" charset="0"/>
                </a:endParaRPr>
              </a:p>
            </p:txBody>
          </p:sp>
        </mc:Choice>
        <mc:Fallback xmlns="">
          <p:sp>
            <p:nvSpPr>
              <p:cNvPr id="34" name="TextBox 18">
                <a:extLst>
                  <a:ext uri="{FF2B5EF4-FFF2-40B4-BE49-F238E27FC236}">
                    <a16:creationId xmlns:a16="http://schemas.microsoft.com/office/drawing/2014/main" id="{A6D9D772-077B-1C4A-AF66-B14C71504121}"/>
                  </a:ext>
                </a:extLst>
              </p:cNvPr>
              <p:cNvSpPr txBox="1">
                <a:spLocks noRot="1" noChangeAspect="1" noMove="1" noResize="1" noEditPoints="1" noAdjustHandles="1" noChangeArrowheads="1" noChangeShapeType="1" noTextEdit="1"/>
              </p:cNvSpPr>
              <p:nvPr/>
            </p:nvSpPr>
            <p:spPr bwMode="auto">
              <a:xfrm>
                <a:off x="1137120" y="2176298"/>
                <a:ext cx="485775" cy="300082"/>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18">
                <a:extLst>
                  <a:ext uri="{FF2B5EF4-FFF2-40B4-BE49-F238E27FC236}">
                    <a16:creationId xmlns:a16="http://schemas.microsoft.com/office/drawing/2014/main" id="{B3EF39EA-BFB4-244F-B6BF-572E13258272}"/>
                  </a:ext>
                </a:extLst>
              </p:cNvPr>
              <p:cNvSpPr txBox="1">
                <a:spLocks noChangeArrowheads="1"/>
              </p:cNvSpPr>
              <p:nvPr/>
            </p:nvSpPr>
            <p:spPr bwMode="auto">
              <a:xfrm>
                <a:off x="2143060" y="1364571"/>
                <a:ext cx="485775" cy="3000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kumimoji="0" lang="en-US" altLang="zh-CN" sz="1350" i="1">
                              <a:latin typeface="Cambria Math" panose="02040503050406030204" pitchFamily="18" charset="0"/>
                            </a:rPr>
                          </m:ctrlPr>
                        </m:sSubPr>
                        <m:e>
                          <m:r>
                            <a:rPr kumimoji="0" lang="en-US" altLang="zh-CN" sz="1350" i="1">
                              <a:latin typeface="Cambria Math" panose="02040503050406030204" pitchFamily="18" charset="0"/>
                            </a:rPr>
                            <m:t>𝑣</m:t>
                          </m:r>
                        </m:e>
                        <m:sub>
                          <m:r>
                            <a:rPr kumimoji="0" lang="en-US" altLang="zh-CN" sz="1350" i="1">
                              <a:latin typeface="Cambria Math" panose="02040503050406030204" pitchFamily="18" charset="0"/>
                            </a:rPr>
                            <m:t>1</m:t>
                          </m:r>
                        </m:sub>
                      </m:sSub>
                    </m:oMath>
                  </m:oMathPara>
                </a14:m>
                <a:endParaRPr kumimoji="0" lang="zh-CN" altLang="en-US" sz="1350" dirty="0">
                  <a:latin typeface="Arial" panose="020B0604020202020204" pitchFamily="34" charset="0"/>
                </a:endParaRPr>
              </a:p>
            </p:txBody>
          </p:sp>
        </mc:Choice>
        <mc:Fallback xmlns="">
          <p:sp>
            <p:nvSpPr>
              <p:cNvPr id="35" name="TextBox 18">
                <a:extLst>
                  <a:ext uri="{FF2B5EF4-FFF2-40B4-BE49-F238E27FC236}">
                    <a16:creationId xmlns:a16="http://schemas.microsoft.com/office/drawing/2014/main" id="{B3EF39EA-BFB4-244F-B6BF-572E13258272}"/>
                  </a:ext>
                </a:extLst>
              </p:cNvPr>
              <p:cNvSpPr txBox="1">
                <a:spLocks noRot="1" noChangeAspect="1" noMove="1" noResize="1" noEditPoints="1" noAdjustHandles="1" noChangeArrowheads="1" noChangeShapeType="1" noTextEdit="1"/>
              </p:cNvSpPr>
              <p:nvPr/>
            </p:nvSpPr>
            <p:spPr bwMode="auto">
              <a:xfrm>
                <a:off x="2143060" y="1364571"/>
                <a:ext cx="485775" cy="300082"/>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Box 18">
                <a:extLst>
                  <a:ext uri="{FF2B5EF4-FFF2-40B4-BE49-F238E27FC236}">
                    <a16:creationId xmlns:a16="http://schemas.microsoft.com/office/drawing/2014/main" id="{497C2D22-6C2E-874A-B258-760C9FB5868C}"/>
                  </a:ext>
                </a:extLst>
              </p:cNvPr>
              <p:cNvSpPr txBox="1">
                <a:spLocks noChangeArrowheads="1"/>
              </p:cNvSpPr>
              <p:nvPr/>
            </p:nvSpPr>
            <p:spPr bwMode="auto">
              <a:xfrm>
                <a:off x="2761419" y="2161393"/>
                <a:ext cx="485775" cy="3000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kumimoji="0" lang="en-US" altLang="zh-CN" sz="1350" i="1">
                              <a:latin typeface="Cambria Math" panose="02040503050406030204" pitchFamily="18" charset="0"/>
                            </a:rPr>
                          </m:ctrlPr>
                        </m:sSubPr>
                        <m:e>
                          <m:r>
                            <a:rPr kumimoji="0" lang="en-US" altLang="zh-CN" sz="1350" i="1">
                              <a:latin typeface="Cambria Math" panose="02040503050406030204" pitchFamily="18" charset="0"/>
                            </a:rPr>
                            <m:t>𝑣</m:t>
                          </m:r>
                        </m:e>
                        <m:sub>
                          <m:r>
                            <a:rPr kumimoji="0" lang="en-US" altLang="zh-CN" sz="1350" i="1">
                              <a:latin typeface="Cambria Math" panose="02040503050406030204" pitchFamily="18" charset="0"/>
                            </a:rPr>
                            <m:t>3</m:t>
                          </m:r>
                        </m:sub>
                      </m:sSub>
                    </m:oMath>
                  </m:oMathPara>
                </a14:m>
                <a:endParaRPr kumimoji="0" lang="zh-CN" altLang="en-US" sz="1350" dirty="0">
                  <a:latin typeface="Arial" panose="020B0604020202020204" pitchFamily="34" charset="0"/>
                </a:endParaRPr>
              </a:p>
            </p:txBody>
          </p:sp>
        </mc:Choice>
        <mc:Fallback xmlns="">
          <p:sp>
            <p:nvSpPr>
              <p:cNvPr id="36" name="TextBox 18">
                <a:extLst>
                  <a:ext uri="{FF2B5EF4-FFF2-40B4-BE49-F238E27FC236}">
                    <a16:creationId xmlns:a16="http://schemas.microsoft.com/office/drawing/2014/main" id="{497C2D22-6C2E-874A-B258-760C9FB5868C}"/>
                  </a:ext>
                </a:extLst>
              </p:cNvPr>
              <p:cNvSpPr txBox="1">
                <a:spLocks noRot="1" noChangeAspect="1" noMove="1" noResize="1" noEditPoints="1" noAdjustHandles="1" noChangeArrowheads="1" noChangeShapeType="1" noTextEdit="1"/>
              </p:cNvSpPr>
              <p:nvPr/>
            </p:nvSpPr>
            <p:spPr bwMode="auto">
              <a:xfrm>
                <a:off x="2761419" y="2161393"/>
                <a:ext cx="485775" cy="300082"/>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TextBox 18">
                <a:extLst>
                  <a:ext uri="{FF2B5EF4-FFF2-40B4-BE49-F238E27FC236}">
                    <a16:creationId xmlns:a16="http://schemas.microsoft.com/office/drawing/2014/main" id="{F616FB0B-F44D-8048-83FE-141418CEAC92}"/>
                  </a:ext>
                </a:extLst>
              </p:cNvPr>
              <p:cNvSpPr txBox="1">
                <a:spLocks noChangeArrowheads="1"/>
              </p:cNvSpPr>
              <p:nvPr/>
            </p:nvSpPr>
            <p:spPr bwMode="auto">
              <a:xfrm>
                <a:off x="1626504" y="2163688"/>
                <a:ext cx="485775" cy="3000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kumimoji="0" lang="en-US" altLang="zh-CN" sz="1350" i="1">
                              <a:latin typeface="Cambria Math" panose="02040503050406030204" pitchFamily="18" charset="0"/>
                            </a:rPr>
                          </m:ctrlPr>
                        </m:sSubPr>
                        <m:e>
                          <m:r>
                            <a:rPr kumimoji="0" lang="en-US" altLang="zh-CN" sz="1350" i="1">
                              <a:latin typeface="Cambria Math" panose="02040503050406030204" pitchFamily="18" charset="0"/>
                            </a:rPr>
                            <m:t>𝑣</m:t>
                          </m:r>
                        </m:e>
                        <m:sub>
                          <m:r>
                            <a:rPr kumimoji="0" lang="en-US" altLang="zh-CN" sz="1350" i="1">
                              <a:latin typeface="Cambria Math" panose="02040503050406030204" pitchFamily="18" charset="0"/>
                            </a:rPr>
                            <m:t>2</m:t>
                          </m:r>
                        </m:sub>
                      </m:sSub>
                    </m:oMath>
                  </m:oMathPara>
                </a14:m>
                <a:endParaRPr kumimoji="0" lang="zh-CN" altLang="en-US" sz="1350" dirty="0">
                  <a:latin typeface="Arial" panose="020B0604020202020204" pitchFamily="34" charset="0"/>
                </a:endParaRPr>
              </a:p>
            </p:txBody>
          </p:sp>
        </mc:Choice>
        <mc:Fallback xmlns="">
          <p:sp>
            <p:nvSpPr>
              <p:cNvPr id="38" name="TextBox 18">
                <a:extLst>
                  <a:ext uri="{FF2B5EF4-FFF2-40B4-BE49-F238E27FC236}">
                    <a16:creationId xmlns:a16="http://schemas.microsoft.com/office/drawing/2014/main" id="{F616FB0B-F44D-8048-83FE-141418CEAC92}"/>
                  </a:ext>
                </a:extLst>
              </p:cNvPr>
              <p:cNvSpPr txBox="1">
                <a:spLocks noRot="1" noChangeAspect="1" noMove="1" noResize="1" noEditPoints="1" noAdjustHandles="1" noChangeArrowheads="1" noChangeShapeType="1" noTextEdit="1"/>
              </p:cNvSpPr>
              <p:nvPr/>
            </p:nvSpPr>
            <p:spPr bwMode="auto">
              <a:xfrm>
                <a:off x="1626504" y="2163688"/>
                <a:ext cx="485775" cy="300082"/>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TextBox 18">
                <a:extLst>
                  <a:ext uri="{FF2B5EF4-FFF2-40B4-BE49-F238E27FC236}">
                    <a16:creationId xmlns:a16="http://schemas.microsoft.com/office/drawing/2014/main" id="{2347DC83-F797-0646-AAF3-0F171E537246}"/>
                  </a:ext>
                </a:extLst>
              </p:cNvPr>
              <p:cNvSpPr txBox="1">
                <a:spLocks noChangeArrowheads="1"/>
              </p:cNvSpPr>
              <p:nvPr/>
            </p:nvSpPr>
            <p:spPr bwMode="auto">
              <a:xfrm>
                <a:off x="1900172" y="3031447"/>
                <a:ext cx="485775" cy="3000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kumimoji="0" lang="en-US" altLang="zh-CN" sz="1350" i="1">
                              <a:latin typeface="Cambria Math" panose="02040503050406030204" pitchFamily="18" charset="0"/>
                            </a:rPr>
                          </m:ctrlPr>
                        </m:sSubPr>
                        <m:e>
                          <m:r>
                            <a:rPr kumimoji="0" lang="en-US" altLang="zh-CN" sz="1350" i="1">
                              <a:latin typeface="Cambria Math" panose="02040503050406030204" pitchFamily="18" charset="0"/>
                            </a:rPr>
                            <m:t>𝑣</m:t>
                          </m:r>
                        </m:e>
                        <m:sub>
                          <m:r>
                            <a:rPr kumimoji="0" lang="en-US" altLang="zh-CN" sz="1350" i="1">
                              <a:latin typeface="Cambria Math" panose="02040503050406030204" pitchFamily="18" charset="0"/>
                            </a:rPr>
                            <m:t>4</m:t>
                          </m:r>
                        </m:sub>
                      </m:sSub>
                    </m:oMath>
                  </m:oMathPara>
                </a14:m>
                <a:endParaRPr kumimoji="0" lang="zh-CN" altLang="en-US" sz="1350" dirty="0">
                  <a:latin typeface="Arial" panose="020B0604020202020204" pitchFamily="34" charset="0"/>
                </a:endParaRPr>
              </a:p>
            </p:txBody>
          </p:sp>
        </mc:Choice>
        <mc:Fallback xmlns="">
          <p:sp>
            <p:nvSpPr>
              <p:cNvPr id="39" name="TextBox 18">
                <a:extLst>
                  <a:ext uri="{FF2B5EF4-FFF2-40B4-BE49-F238E27FC236}">
                    <a16:creationId xmlns:a16="http://schemas.microsoft.com/office/drawing/2014/main" id="{2347DC83-F797-0646-AAF3-0F171E537246}"/>
                  </a:ext>
                </a:extLst>
              </p:cNvPr>
              <p:cNvSpPr txBox="1">
                <a:spLocks noRot="1" noChangeAspect="1" noMove="1" noResize="1" noEditPoints="1" noAdjustHandles="1" noChangeArrowheads="1" noChangeShapeType="1" noTextEdit="1"/>
              </p:cNvSpPr>
              <p:nvPr/>
            </p:nvSpPr>
            <p:spPr bwMode="auto">
              <a:xfrm>
                <a:off x="1900172" y="3031447"/>
                <a:ext cx="485775" cy="300082"/>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48" name="表格 2">
            <a:extLst>
              <a:ext uri="{FF2B5EF4-FFF2-40B4-BE49-F238E27FC236}">
                <a16:creationId xmlns:a16="http://schemas.microsoft.com/office/drawing/2014/main" id="{3F4B41C4-8401-D84B-8557-C9FA4DF9FD88}"/>
              </a:ext>
            </a:extLst>
          </p:cNvPr>
          <p:cNvGraphicFramePr>
            <a:graphicFrameLocks noGrp="1"/>
          </p:cNvGraphicFramePr>
          <p:nvPr/>
        </p:nvGraphicFramePr>
        <p:xfrm>
          <a:off x="3429246" y="1697251"/>
          <a:ext cx="735710" cy="1043936"/>
        </p:xfrm>
        <a:graphic>
          <a:graphicData uri="http://schemas.openxmlformats.org/drawingml/2006/table">
            <a:tbl>
              <a:tblPr firstRow="1" bandRow="1">
                <a:tableStyleId>{5C22544A-7EE6-4342-B048-85BDC9FD1C3A}</a:tableStyleId>
              </a:tblPr>
              <a:tblGrid>
                <a:gridCol w="367855">
                  <a:extLst>
                    <a:ext uri="{9D8B030D-6E8A-4147-A177-3AD203B41FA5}">
                      <a16:colId xmlns:a16="http://schemas.microsoft.com/office/drawing/2014/main" val="727518030"/>
                    </a:ext>
                  </a:extLst>
                </a:gridCol>
                <a:gridCol w="367855">
                  <a:extLst>
                    <a:ext uri="{9D8B030D-6E8A-4147-A177-3AD203B41FA5}">
                      <a16:colId xmlns:a16="http://schemas.microsoft.com/office/drawing/2014/main" val="2145668499"/>
                    </a:ext>
                  </a:extLst>
                </a:gridCol>
              </a:tblGrid>
              <a:tr h="260984">
                <a:tc>
                  <a:txBody>
                    <a:bodyPr/>
                    <a:lstStyle/>
                    <a:p>
                      <a:pPr algn="ctr"/>
                      <a:r>
                        <a:rPr lang="en-US" altLang="zh-CN" sz="1000" b="0" i="1" dirty="0">
                          <a:latin typeface="Arial" panose="020B0604020202020204" pitchFamily="34" charset="0"/>
                        </a:rPr>
                        <a:t>u</a:t>
                      </a:r>
                      <a:r>
                        <a:rPr lang="en-US" altLang="zh-CN" sz="1000" baseline="-25000" dirty="0"/>
                        <a:t>1</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u</a:t>
                      </a:r>
                      <a:r>
                        <a:rPr lang="en-US" altLang="zh-CN" sz="1000" baseline="-25000" dirty="0"/>
                        <a:t>2</a:t>
                      </a:r>
                      <a:endParaRPr lang="zh-CN" altLang="en-US" sz="1000" baseline="-25000" dirty="0"/>
                    </a:p>
                  </a:txBody>
                  <a:tcPr marL="68580" marR="68580" marT="34290" marB="34290"/>
                </a:tc>
                <a:extLst>
                  <a:ext uri="{0D108BD9-81ED-4DB2-BD59-A6C34878D82A}">
                    <a16:rowId xmlns:a16="http://schemas.microsoft.com/office/drawing/2014/main" val="2172105278"/>
                  </a:ext>
                </a:extLst>
              </a:tr>
              <a:tr h="260984">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1</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2</a:t>
                      </a:r>
                      <a:endParaRPr lang="zh-CN" altLang="en-US" sz="1000" baseline="-25000" dirty="0"/>
                    </a:p>
                  </a:txBody>
                  <a:tcPr marL="68580" marR="68580" marT="34290" marB="34290"/>
                </a:tc>
                <a:extLst>
                  <a:ext uri="{0D108BD9-81ED-4DB2-BD59-A6C34878D82A}">
                    <a16:rowId xmlns:a16="http://schemas.microsoft.com/office/drawing/2014/main" val="367397112"/>
                  </a:ext>
                </a:extLst>
              </a:tr>
              <a:tr h="260984">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4</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2</a:t>
                      </a:r>
                      <a:endParaRPr lang="zh-CN" altLang="en-US" sz="1000" baseline="-25000" dirty="0"/>
                    </a:p>
                  </a:txBody>
                  <a:tcPr marL="68580" marR="68580" marT="34290" marB="34290"/>
                </a:tc>
                <a:extLst>
                  <a:ext uri="{0D108BD9-81ED-4DB2-BD59-A6C34878D82A}">
                    <a16:rowId xmlns:a16="http://schemas.microsoft.com/office/drawing/2014/main" val="986972972"/>
                  </a:ext>
                </a:extLst>
              </a:tr>
              <a:tr h="260984">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aseline="-25000" dirty="0"/>
                        <a:t>…</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aseline="-25000" dirty="0"/>
                        <a:t>…</a:t>
                      </a:r>
                      <a:r>
                        <a:rPr lang="zh-CN" altLang="en-US" sz="1000" baseline="-25000" dirty="0"/>
                        <a:t> </a:t>
                      </a:r>
                    </a:p>
                  </a:txBody>
                  <a:tcPr marL="68580" marR="68580" marT="34290" marB="34290"/>
                </a:tc>
                <a:extLst>
                  <a:ext uri="{0D108BD9-81ED-4DB2-BD59-A6C34878D82A}">
                    <a16:rowId xmlns:a16="http://schemas.microsoft.com/office/drawing/2014/main" val="2995517836"/>
                  </a:ext>
                </a:extLst>
              </a:tr>
            </a:tbl>
          </a:graphicData>
        </a:graphic>
      </p:graphicFrame>
      <p:sp>
        <p:nvSpPr>
          <p:cNvPr id="49" name="矩形 12">
            <a:extLst>
              <a:ext uri="{FF2B5EF4-FFF2-40B4-BE49-F238E27FC236}">
                <a16:creationId xmlns:a16="http://schemas.microsoft.com/office/drawing/2014/main" id="{AA0EEB2A-31DD-A947-BF57-4D228C999D19}"/>
              </a:ext>
            </a:extLst>
          </p:cNvPr>
          <p:cNvSpPr/>
          <p:nvPr/>
        </p:nvSpPr>
        <p:spPr>
          <a:xfrm>
            <a:off x="3333719" y="1438013"/>
            <a:ext cx="354585" cy="300082"/>
          </a:xfrm>
          <a:prstGeom prst="rect">
            <a:avLst/>
          </a:prstGeom>
        </p:spPr>
        <p:txBody>
          <a:bodyPr wrap="none">
            <a:spAutoFit/>
          </a:bodyPr>
          <a:lstStyle/>
          <a:p>
            <a:pPr algn="ctr"/>
            <a:r>
              <a:rPr lang="en-US" altLang="zh-CN" sz="1350" i="1" dirty="0">
                <a:latin typeface="Arial" panose="020B0604020202020204" pitchFamily="34" charset="0"/>
              </a:rPr>
              <a:t>T</a:t>
            </a:r>
            <a:r>
              <a:rPr lang="en-US" altLang="zh-CN" sz="1350" baseline="-25000" dirty="0">
                <a:latin typeface="Arial" panose="020B0604020202020204" pitchFamily="34" charset="0"/>
              </a:rPr>
              <a:t>1</a:t>
            </a:r>
            <a:endParaRPr lang="zh-CN" altLang="en-US" sz="1350" baseline="-25000" dirty="0">
              <a:latin typeface="Arial" panose="020B0604020202020204" pitchFamily="34" charset="0"/>
            </a:endParaRPr>
          </a:p>
        </p:txBody>
      </p:sp>
      <p:graphicFrame>
        <p:nvGraphicFramePr>
          <p:cNvPr id="50" name="表格 13">
            <a:extLst>
              <a:ext uri="{FF2B5EF4-FFF2-40B4-BE49-F238E27FC236}">
                <a16:creationId xmlns:a16="http://schemas.microsoft.com/office/drawing/2014/main" id="{DDC85FE7-A3BA-6243-90FF-292A37F434F6}"/>
              </a:ext>
            </a:extLst>
          </p:cNvPr>
          <p:cNvGraphicFramePr>
            <a:graphicFrameLocks noGrp="1"/>
          </p:cNvGraphicFramePr>
          <p:nvPr/>
        </p:nvGraphicFramePr>
        <p:xfrm>
          <a:off x="4647694" y="1697251"/>
          <a:ext cx="775755" cy="1043936"/>
        </p:xfrm>
        <a:graphic>
          <a:graphicData uri="http://schemas.openxmlformats.org/drawingml/2006/table">
            <a:tbl>
              <a:tblPr firstRow="1" bandRow="1">
                <a:tableStyleId>{5C22544A-7EE6-4342-B048-85BDC9FD1C3A}</a:tableStyleId>
              </a:tblPr>
              <a:tblGrid>
                <a:gridCol w="359041">
                  <a:extLst>
                    <a:ext uri="{9D8B030D-6E8A-4147-A177-3AD203B41FA5}">
                      <a16:colId xmlns:a16="http://schemas.microsoft.com/office/drawing/2014/main" val="727518030"/>
                    </a:ext>
                  </a:extLst>
                </a:gridCol>
                <a:gridCol w="416714">
                  <a:extLst>
                    <a:ext uri="{9D8B030D-6E8A-4147-A177-3AD203B41FA5}">
                      <a16:colId xmlns:a16="http://schemas.microsoft.com/office/drawing/2014/main" val="2145668499"/>
                    </a:ext>
                  </a:extLst>
                </a:gridCol>
              </a:tblGrid>
              <a:tr h="260984">
                <a:tc>
                  <a:txBody>
                    <a:bodyPr/>
                    <a:lstStyle/>
                    <a:p>
                      <a:pPr algn="ctr"/>
                      <a:r>
                        <a:rPr lang="en-US" altLang="zh-CN" sz="1000" b="0" i="1" dirty="0">
                          <a:latin typeface="Arial" panose="020B0604020202020204" pitchFamily="34" charset="0"/>
                        </a:rPr>
                        <a:t>u</a:t>
                      </a:r>
                      <a:r>
                        <a:rPr lang="en-US" altLang="zh-CN" sz="1000" baseline="-25000" dirty="0"/>
                        <a:t>1</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u</a:t>
                      </a:r>
                      <a:r>
                        <a:rPr lang="en-US" altLang="zh-CN" sz="1000" baseline="-25000" dirty="0"/>
                        <a:t>3</a:t>
                      </a:r>
                      <a:endParaRPr lang="zh-CN" altLang="en-US" sz="1000" baseline="-25000" dirty="0"/>
                    </a:p>
                  </a:txBody>
                  <a:tcPr marL="68580" marR="68580" marT="34290" marB="34290"/>
                </a:tc>
                <a:extLst>
                  <a:ext uri="{0D108BD9-81ED-4DB2-BD59-A6C34878D82A}">
                    <a16:rowId xmlns:a16="http://schemas.microsoft.com/office/drawing/2014/main" val="2172105278"/>
                  </a:ext>
                </a:extLst>
              </a:tr>
              <a:tr h="260984">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1</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2</a:t>
                      </a:r>
                      <a:endParaRPr lang="zh-CN" altLang="en-US" sz="1000" baseline="-25000" dirty="0"/>
                    </a:p>
                  </a:txBody>
                  <a:tcPr marL="68580" marR="68580" marT="34290" marB="34290"/>
                </a:tc>
                <a:extLst>
                  <a:ext uri="{0D108BD9-81ED-4DB2-BD59-A6C34878D82A}">
                    <a16:rowId xmlns:a16="http://schemas.microsoft.com/office/drawing/2014/main" val="367397112"/>
                  </a:ext>
                </a:extLst>
              </a:tr>
              <a:tr h="260984">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4</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2</a:t>
                      </a:r>
                      <a:endParaRPr lang="zh-CN" altLang="en-US" sz="1000" baseline="-25000" dirty="0"/>
                    </a:p>
                  </a:txBody>
                  <a:tcPr marL="68580" marR="68580" marT="34290" marB="34290"/>
                </a:tc>
                <a:extLst>
                  <a:ext uri="{0D108BD9-81ED-4DB2-BD59-A6C34878D82A}">
                    <a16:rowId xmlns:a16="http://schemas.microsoft.com/office/drawing/2014/main" val="986972972"/>
                  </a:ext>
                </a:extLst>
              </a:tr>
              <a:tr h="260984">
                <a:tc>
                  <a:txBody>
                    <a:bodyPr/>
                    <a:lstStyle/>
                    <a:p>
                      <a:pPr algn="ctr"/>
                      <a:r>
                        <a:rPr lang="en-US" altLang="zh-CN" sz="1000" b="0" i="0" baseline="-25000" dirty="0">
                          <a:latin typeface="Arial" panose="020B0604020202020204" pitchFamily="34" charset="0"/>
                        </a:rPr>
                        <a:t>...</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0" baseline="-25000" dirty="0">
                          <a:latin typeface="Arial" panose="020B0604020202020204" pitchFamily="34" charset="0"/>
                        </a:rPr>
                        <a:t>…</a:t>
                      </a:r>
                      <a:endParaRPr lang="zh-CN" altLang="en-US" sz="1000" baseline="-25000" dirty="0"/>
                    </a:p>
                  </a:txBody>
                  <a:tcPr marL="68580" marR="68580" marT="34290" marB="34290"/>
                </a:tc>
                <a:extLst>
                  <a:ext uri="{0D108BD9-81ED-4DB2-BD59-A6C34878D82A}">
                    <a16:rowId xmlns:a16="http://schemas.microsoft.com/office/drawing/2014/main" val="2126528582"/>
                  </a:ext>
                </a:extLst>
              </a:tr>
            </a:tbl>
          </a:graphicData>
        </a:graphic>
      </p:graphicFrame>
      <p:sp>
        <p:nvSpPr>
          <p:cNvPr id="51" name="矩形 20">
            <a:extLst>
              <a:ext uri="{FF2B5EF4-FFF2-40B4-BE49-F238E27FC236}">
                <a16:creationId xmlns:a16="http://schemas.microsoft.com/office/drawing/2014/main" id="{90BDF083-B311-AB43-8FC9-F6C5FE3CC60B}"/>
              </a:ext>
            </a:extLst>
          </p:cNvPr>
          <p:cNvSpPr/>
          <p:nvPr/>
        </p:nvSpPr>
        <p:spPr>
          <a:xfrm>
            <a:off x="4552167" y="1438013"/>
            <a:ext cx="354585" cy="300082"/>
          </a:xfrm>
          <a:prstGeom prst="rect">
            <a:avLst/>
          </a:prstGeom>
        </p:spPr>
        <p:txBody>
          <a:bodyPr wrap="none">
            <a:spAutoFit/>
          </a:bodyPr>
          <a:lstStyle/>
          <a:p>
            <a:pPr algn="ctr"/>
            <a:r>
              <a:rPr lang="en-US" altLang="zh-CN" sz="1350" i="1" dirty="0">
                <a:latin typeface="Arial" panose="020B0604020202020204" pitchFamily="34" charset="0"/>
              </a:rPr>
              <a:t>T</a:t>
            </a:r>
            <a:r>
              <a:rPr lang="en-US" altLang="zh-CN" sz="1350" baseline="-25000" dirty="0">
                <a:latin typeface="Arial" panose="020B0604020202020204" pitchFamily="34" charset="0"/>
              </a:rPr>
              <a:t>2</a:t>
            </a:r>
            <a:endParaRPr lang="zh-CN" altLang="en-US" sz="1350" baseline="-25000" dirty="0">
              <a:latin typeface="Arial" panose="020B0604020202020204" pitchFamily="34" charset="0"/>
            </a:endParaRPr>
          </a:p>
        </p:txBody>
      </p:sp>
      <p:graphicFrame>
        <p:nvGraphicFramePr>
          <p:cNvPr id="52" name="表格 13">
            <a:extLst>
              <a:ext uri="{FF2B5EF4-FFF2-40B4-BE49-F238E27FC236}">
                <a16:creationId xmlns:a16="http://schemas.microsoft.com/office/drawing/2014/main" id="{9F9B8F6D-C254-BE49-A777-81A75E964203}"/>
              </a:ext>
            </a:extLst>
          </p:cNvPr>
          <p:cNvGraphicFramePr>
            <a:graphicFrameLocks noGrp="1"/>
          </p:cNvGraphicFramePr>
          <p:nvPr/>
        </p:nvGraphicFramePr>
        <p:xfrm>
          <a:off x="5790689" y="1740954"/>
          <a:ext cx="735710" cy="521968"/>
        </p:xfrm>
        <a:graphic>
          <a:graphicData uri="http://schemas.openxmlformats.org/drawingml/2006/table">
            <a:tbl>
              <a:tblPr firstRow="1" bandRow="1">
                <a:tableStyleId>{5C22544A-7EE6-4342-B048-85BDC9FD1C3A}</a:tableStyleId>
              </a:tblPr>
              <a:tblGrid>
                <a:gridCol w="367855">
                  <a:extLst>
                    <a:ext uri="{9D8B030D-6E8A-4147-A177-3AD203B41FA5}">
                      <a16:colId xmlns:a16="http://schemas.microsoft.com/office/drawing/2014/main" val="727518030"/>
                    </a:ext>
                  </a:extLst>
                </a:gridCol>
                <a:gridCol w="367855">
                  <a:extLst>
                    <a:ext uri="{9D8B030D-6E8A-4147-A177-3AD203B41FA5}">
                      <a16:colId xmlns:a16="http://schemas.microsoft.com/office/drawing/2014/main" val="2145668499"/>
                    </a:ext>
                  </a:extLst>
                </a:gridCol>
              </a:tblGrid>
              <a:tr h="260984">
                <a:tc>
                  <a:txBody>
                    <a:bodyPr/>
                    <a:lstStyle/>
                    <a:p>
                      <a:pPr algn="ctr"/>
                      <a:r>
                        <a:rPr lang="en-US" altLang="zh-CN" sz="1000" b="0" i="1" dirty="0">
                          <a:latin typeface="Arial" panose="020B0604020202020204" pitchFamily="34" charset="0"/>
                        </a:rPr>
                        <a:t>u</a:t>
                      </a:r>
                      <a:r>
                        <a:rPr lang="en-US" altLang="zh-CN" sz="1000" baseline="-25000" dirty="0"/>
                        <a:t>2</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u</a:t>
                      </a:r>
                      <a:r>
                        <a:rPr lang="en-US" altLang="zh-CN" sz="1000" baseline="-25000" dirty="0"/>
                        <a:t>3</a:t>
                      </a:r>
                      <a:endParaRPr lang="zh-CN" altLang="en-US" sz="1000" baseline="-25000" dirty="0"/>
                    </a:p>
                  </a:txBody>
                  <a:tcPr marL="68580" marR="68580" marT="34290" marB="34290"/>
                </a:tc>
                <a:extLst>
                  <a:ext uri="{0D108BD9-81ED-4DB2-BD59-A6C34878D82A}">
                    <a16:rowId xmlns:a16="http://schemas.microsoft.com/office/drawing/2014/main" val="2172105278"/>
                  </a:ext>
                </a:extLst>
              </a:tr>
              <a:tr h="260984">
                <a:tc>
                  <a:txBody>
                    <a:bodyPr/>
                    <a:lstStyle/>
                    <a:p>
                      <a:pPr algn="ctr"/>
                      <a:r>
                        <a:rPr lang="en-US" altLang="zh-CN" sz="1000" b="0" i="1" dirty="0">
                          <a:latin typeface="Arial" panose="020B0604020202020204" pitchFamily="34" charset="0"/>
                        </a:rPr>
                        <a:t>v</a:t>
                      </a:r>
                      <a:r>
                        <a:rPr lang="en-US" altLang="zh-CN" sz="1000" baseline="-25000" dirty="0"/>
                        <a:t>2</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3</a:t>
                      </a:r>
                      <a:endParaRPr lang="zh-CN" altLang="en-US" sz="1000" baseline="-25000" dirty="0"/>
                    </a:p>
                  </a:txBody>
                  <a:tcPr marL="68580" marR="68580" marT="34290" marB="34290"/>
                </a:tc>
                <a:extLst>
                  <a:ext uri="{0D108BD9-81ED-4DB2-BD59-A6C34878D82A}">
                    <a16:rowId xmlns:a16="http://schemas.microsoft.com/office/drawing/2014/main" val="367397112"/>
                  </a:ext>
                </a:extLst>
              </a:tr>
            </a:tbl>
          </a:graphicData>
        </a:graphic>
      </p:graphicFrame>
      <p:sp>
        <p:nvSpPr>
          <p:cNvPr id="53" name="矩形 20">
            <a:extLst>
              <a:ext uri="{FF2B5EF4-FFF2-40B4-BE49-F238E27FC236}">
                <a16:creationId xmlns:a16="http://schemas.microsoft.com/office/drawing/2014/main" id="{9312C9F9-0213-A24F-8A09-E62984FD9B3A}"/>
              </a:ext>
            </a:extLst>
          </p:cNvPr>
          <p:cNvSpPr/>
          <p:nvPr/>
        </p:nvSpPr>
        <p:spPr>
          <a:xfrm>
            <a:off x="5695162" y="1481716"/>
            <a:ext cx="354585" cy="300082"/>
          </a:xfrm>
          <a:prstGeom prst="rect">
            <a:avLst/>
          </a:prstGeom>
        </p:spPr>
        <p:txBody>
          <a:bodyPr wrap="none">
            <a:spAutoFit/>
          </a:bodyPr>
          <a:lstStyle/>
          <a:p>
            <a:pPr algn="ctr"/>
            <a:r>
              <a:rPr lang="en-US" altLang="zh-CN" sz="1350" i="1" dirty="0">
                <a:latin typeface="Arial" panose="020B0604020202020204" pitchFamily="34" charset="0"/>
              </a:rPr>
              <a:t>T</a:t>
            </a:r>
            <a:r>
              <a:rPr lang="en-US" altLang="zh-CN" sz="1350" baseline="-25000" dirty="0">
                <a:latin typeface="Arial" panose="020B0604020202020204" pitchFamily="34" charset="0"/>
              </a:rPr>
              <a:t>3</a:t>
            </a:r>
            <a:endParaRPr lang="zh-CN" altLang="en-US" sz="1350" baseline="-25000"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E113226D-681F-FE4A-9552-4D7B56081EC0}"/>
                  </a:ext>
                </a:extLst>
              </p:cNvPr>
              <p:cNvSpPr txBox="1"/>
              <p:nvPr/>
            </p:nvSpPr>
            <p:spPr>
              <a:xfrm>
                <a:off x="3665020" y="2955683"/>
                <a:ext cx="3086840" cy="288541"/>
              </a:xfrm>
              <a:prstGeom prst="rect">
                <a:avLst/>
              </a:prstGeom>
              <a:noFill/>
            </p:spPr>
            <p:txBody>
              <a:bodyPr wrap="square" lIns="0" tIns="0" rIns="0" bIns="0" rtlCol="0">
                <a:spAutoFit/>
              </a:bodyPr>
              <a:lstStyle/>
              <a:p>
                <a14:m>
                  <m:oMath xmlns:m="http://schemas.openxmlformats.org/officeDocument/2006/math">
                    <m:r>
                      <a:rPr kumimoji="1" lang="en-US" altLang="zh-CN" sz="1875" i="1">
                        <a:latin typeface="Cambria Math" panose="02040503050406030204" pitchFamily="18" charset="0"/>
                      </a:rPr>
                      <m:t>𝑅</m:t>
                    </m:r>
                    <m:r>
                      <a:rPr kumimoji="1" lang="en-US" altLang="zh-CN" sz="1875" i="1">
                        <a:latin typeface="Cambria Math" panose="02040503050406030204" pitchFamily="18" charset="0"/>
                      </a:rPr>
                      <m:t>=</m:t>
                    </m:r>
                    <m:sSub>
                      <m:sSubPr>
                        <m:ctrlPr>
                          <a:rPr kumimoji="1" lang="en-US" altLang="zh-CN" sz="1875" i="1">
                            <a:latin typeface="Cambria Math" panose="02040503050406030204" pitchFamily="18" charset="0"/>
                          </a:rPr>
                        </m:ctrlPr>
                      </m:sSubPr>
                      <m:e>
                        <m:r>
                          <a:rPr kumimoji="1" lang="en-US" altLang="zh-CN" sz="1875" i="1">
                            <a:latin typeface="Cambria Math" panose="02040503050406030204" pitchFamily="18" charset="0"/>
                          </a:rPr>
                          <m:t>𝑇</m:t>
                        </m:r>
                      </m:e>
                      <m:sub>
                        <m:r>
                          <a:rPr kumimoji="1" lang="en-US" altLang="zh-CN" sz="1875" i="1">
                            <a:latin typeface="Cambria Math" panose="02040503050406030204" pitchFamily="18" charset="0"/>
                          </a:rPr>
                          <m:t>1</m:t>
                        </m:r>
                      </m:sub>
                    </m:sSub>
                    <m:r>
                      <m:rPr>
                        <m:nor/>
                      </m:rPr>
                      <a:rPr kumimoji="1" lang="zh-CN" altLang="en-US" sz="1875">
                        <a:latin typeface="Cambria Math" panose="02040503050406030204" pitchFamily="18" charset="0"/>
                      </a:rPr>
                      <m:t> </m:t>
                    </m:r>
                    <m:r>
                      <a:rPr kumimoji="1" lang="en-US" altLang="zh-CN" sz="1875" i="1">
                        <a:latin typeface="Cambria Math" panose="02040503050406030204" pitchFamily="18" charset="0"/>
                        <a:ea typeface="Cambria Math" panose="02040503050406030204" pitchFamily="18" charset="0"/>
                      </a:rPr>
                      <m:t>⋈</m:t>
                    </m:r>
                  </m:oMath>
                </a14:m>
                <a:r>
                  <a:rPr kumimoji="1" lang="zh-CN" altLang="en-US" sz="1875" dirty="0"/>
                  <a:t> </a:t>
                </a:r>
                <a14:m>
                  <m:oMath xmlns:m="http://schemas.openxmlformats.org/officeDocument/2006/math">
                    <m:sSub>
                      <m:sSubPr>
                        <m:ctrlPr>
                          <a:rPr kumimoji="1" lang="en-US" altLang="zh-CN" sz="1875" i="1">
                            <a:latin typeface="Cambria Math" panose="02040503050406030204" pitchFamily="18" charset="0"/>
                          </a:rPr>
                        </m:ctrlPr>
                      </m:sSubPr>
                      <m:e>
                        <m:r>
                          <a:rPr kumimoji="1" lang="en-US" altLang="zh-CN" sz="1875" i="1">
                            <a:latin typeface="Cambria Math" panose="02040503050406030204" pitchFamily="18" charset="0"/>
                          </a:rPr>
                          <m:t>𝑇</m:t>
                        </m:r>
                      </m:e>
                      <m:sub>
                        <m:r>
                          <a:rPr kumimoji="1" lang="en-US" altLang="zh-CN" sz="1875" i="1">
                            <a:latin typeface="Cambria Math" panose="02040503050406030204" pitchFamily="18" charset="0"/>
                          </a:rPr>
                          <m:t>2</m:t>
                        </m:r>
                      </m:sub>
                    </m:sSub>
                  </m:oMath>
                </a14:m>
                <a:r>
                  <a:rPr kumimoji="1" lang="zh-CN" altLang="en-US" sz="1875" dirty="0"/>
                  <a:t> </a:t>
                </a:r>
                <a14:m>
                  <m:oMath xmlns:m="http://schemas.openxmlformats.org/officeDocument/2006/math">
                    <m:r>
                      <a:rPr kumimoji="1" lang="en-US" altLang="zh-CN" sz="1875" i="1">
                        <a:latin typeface="Cambria Math" panose="02040503050406030204" pitchFamily="18" charset="0"/>
                        <a:ea typeface="Cambria Math" panose="02040503050406030204" pitchFamily="18" charset="0"/>
                      </a:rPr>
                      <m:t>⋈</m:t>
                    </m:r>
                  </m:oMath>
                </a14:m>
                <a:r>
                  <a:rPr kumimoji="1" lang="zh-CN" altLang="en-US" sz="1875" dirty="0"/>
                  <a:t> </a:t>
                </a:r>
                <a14:m>
                  <m:oMath xmlns:m="http://schemas.openxmlformats.org/officeDocument/2006/math">
                    <m:sSub>
                      <m:sSubPr>
                        <m:ctrlPr>
                          <a:rPr kumimoji="1" lang="en-US" altLang="zh-CN" sz="1875" i="1">
                            <a:latin typeface="Cambria Math" panose="02040503050406030204" pitchFamily="18" charset="0"/>
                          </a:rPr>
                        </m:ctrlPr>
                      </m:sSubPr>
                      <m:e>
                        <m:r>
                          <a:rPr kumimoji="1" lang="en-US" altLang="zh-CN" sz="1875" i="1">
                            <a:latin typeface="Cambria Math" panose="02040503050406030204" pitchFamily="18" charset="0"/>
                          </a:rPr>
                          <m:t>𝑇</m:t>
                        </m:r>
                      </m:e>
                      <m:sub>
                        <m:r>
                          <a:rPr kumimoji="1" lang="en-US" altLang="zh-CN" sz="1875" i="1">
                            <a:latin typeface="Cambria Math" panose="02040503050406030204" pitchFamily="18" charset="0"/>
                          </a:rPr>
                          <m:t>3</m:t>
                        </m:r>
                      </m:sub>
                    </m:sSub>
                  </m:oMath>
                </a14:m>
                <a:endParaRPr kumimoji="1" lang="zh-CN" altLang="en-US" sz="1875" dirty="0"/>
              </a:p>
            </p:txBody>
          </p:sp>
        </mc:Choice>
        <mc:Fallback xmlns="">
          <p:sp>
            <p:nvSpPr>
              <p:cNvPr id="30" name="文本框 29">
                <a:extLst>
                  <a:ext uri="{FF2B5EF4-FFF2-40B4-BE49-F238E27FC236}">
                    <a16:creationId xmlns:a16="http://schemas.microsoft.com/office/drawing/2014/main" id="{E113226D-681F-FE4A-9552-4D7B56081EC0}"/>
                  </a:ext>
                </a:extLst>
              </p:cNvPr>
              <p:cNvSpPr txBox="1">
                <a:spLocks noRot="1" noChangeAspect="1" noMove="1" noResize="1" noEditPoints="1" noAdjustHandles="1" noChangeArrowheads="1" noChangeShapeType="1" noTextEdit="1"/>
              </p:cNvSpPr>
              <p:nvPr/>
            </p:nvSpPr>
            <p:spPr>
              <a:xfrm>
                <a:off x="3665020" y="2955683"/>
                <a:ext cx="3086840" cy="288541"/>
              </a:xfrm>
              <a:prstGeom prst="rect">
                <a:avLst/>
              </a:prstGeom>
              <a:blipFill>
                <a:blip r:embed="rId9"/>
                <a:stretch>
                  <a:fillRect l="-2459" t="-8333" b="-37500"/>
                </a:stretch>
              </a:blipFill>
            </p:spPr>
            <p:txBody>
              <a:bodyPr/>
              <a:lstStyle/>
              <a:p>
                <a:r>
                  <a:rPr lang="zh-CN" altLang="en-US">
                    <a:noFill/>
                  </a:rPr>
                  <a:t> </a:t>
                </a:r>
              </a:p>
            </p:txBody>
          </p:sp>
        </mc:Fallback>
      </mc:AlternateContent>
      <p:graphicFrame>
        <p:nvGraphicFramePr>
          <p:cNvPr id="54" name="表格 2">
            <a:extLst>
              <a:ext uri="{FF2B5EF4-FFF2-40B4-BE49-F238E27FC236}">
                <a16:creationId xmlns:a16="http://schemas.microsoft.com/office/drawing/2014/main" id="{778913B7-052F-224B-80C2-B78480010BCC}"/>
              </a:ext>
            </a:extLst>
          </p:cNvPr>
          <p:cNvGraphicFramePr>
            <a:graphicFrameLocks noGrp="1"/>
          </p:cNvGraphicFramePr>
          <p:nvPr/>
        </p:nvGraphicFramePr>
        <p:xfrm>
          <a:off x="3002662" y="3746298"/>
          <a:ext cx="1588878" cy="1010583"/>
        </p:xfrm>
        <a:graphic>
          <a:graphicData uri="http://schemas.openxmlformats.org/drawingml/2006/table">
            <a:tbl>
              <a:tblPr firstRow="1" bandRow="1">
                <a:tableStyleId>{5C22544A-7EE6-4342-B048-85BDC9FD1C3A}</a:tableStyleId>
              </a:tblPr>
              <a:tblGrid>
                <a:gridCol w="529626">
                  <a:extLst>
                    <a:ext uri="{9D8B030D-6E8A-4147-A177-3AD203B41FA5}">
                      <a16:colId xmlns:a16="http://schemas.microsoft.com/office/drawing/2014/main" val="727518030"/>
                    </a:ext>
                  </a:extLst>
                </a:gridCol>
                <a:gridCol w="529626">
                  <a:extLst>
                    <a:ext uri="{9D8B030D-6E8A-4147-A177-3AD203B41FA5}">
                      <a16:colId xmlns:a16="http://schemas.microsoft.com/office/drawing/2014/main" val="2145668499"/>
                    </a:ext>
                  </a:extLst>
                </a:gridCol>
                <a:gridCol w="529626">
                  <a:extLst>
                    <a:ext uri="{9D8B030D-6E8A-4147-A177-3AD203B41FA5}">
                      <a16:colId xmlns:a16="http://schemas.microsoft.com/office/drawing/2014/main" val="292205823"/>
                    </a:ext>
                  </a:extLst>
                </a:gridCol>
              </a:tblGrid>
              <a:tr h="227631">
                <a:tc>
                  <a:txBody>
                    <a:bodyPr/>
                    <a:lstStyle/>
                    <a:p>
                      <a:pPr algn="ctr"/>
                      <a:r>
                        <a:rPr lang="en-US" altLang="zh-CN" sz="1000" b="0" i="1" dirty="0">
                          <a:latin typeface="Arial" panose="020B0604020202020204" pitchFamily="34" charset="0"/>
                        </a:rPr>
                        <a:t>u</a:t>
                      </a:r>
                      <a:r>
                        <a:rPr lang="en-US" altLang="zh-CN" sz="1000" baseline="-25000" dirty="0"/>
                        <a:t>1</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u</a:t>
                      </a:r>
                      <a:r>
                        <a:rPr lang="en-US" altLang="zh-CN" sz="1000" baseline="-25000" dirty="0"/>
                        <a:t>2</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u</a:t>
                      </a:r>
                      <a:r>
                        <a:rPr lang="en-US" altLang="zh-CN" sz="1000" baseline="-25000" dirty="0"/>
                        <a:t>3</a:t>
                      </a:r>
                      <a:endParaRPr lang="zh-CN" altLang="en-US" sz="1000" baseline="-25000" dirty="0"/>
                    </a:p>
                  </a:txBody>
                  <a:tcPr marL="68580" marR="68580" marT="34290" marB="34290"/>
                </a:tc>
                <a:extLst>
                  <a:ext uri="{0D108BD9-81ED-4DB2-BD59-A6C34878D82A}">
                    <a16:rowId xmlns:a16="http://schemas.microsoft.com/office/drawing/2014/main" val="2172105278"/>
                  </a:ext>
                </a:extLst>
              </a:tr>
              <a:tr h="260984">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1</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2</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3</a:t>
                      </a:r>
                      <a:endParaRPr lang="zh-CN" altLang="en-US" sz="1000" baseline="-25000" dirty="0"/>
                    </a:p>
                  </a:txBody>
                  <a:tcPr marL="68580" marR="68580" marT="34290" marB="34290"/>
                </a:tc>
                <a:extLst>
                  <a:ext uri="{0D108BD9-81ED-4DB2-BD59-A6C34878D82A}">
                    <a16:rowId xmlns:a16="http://schemas.microsoft.com/office/drawing/2014/main" val="367397112"/>
                  </a:ext>
                </a:extLst>
              </a:tr>
              <a:tr h="260984">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4</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2</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3</a:t>
                      </a:r>
                      <a:endParaRPr lang="zh-CN" altLang="en-US" sz="1000" baseline="-25000" dirty="0"/>
                    </a:p>
                  </a:txBody>
                  <a:tcPr marL="68580" marR="68580" marT="34290" marB="34290"/>
                </a:tc>
                <a:extLst>
                  <a:ext uri="{0D108BD9-81ED-4DB2-BD59-A6C34878D82A}">
                    <a16:rowId xmlns:a16="http://schemas.microsoft.com/office/drawing/2014/main" val="986972972"/>
                  </a:ext>
                </a:extLst>
              </a:tr>
              <a:tr h="260984">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aseline="-25000" dirty="0"/>
                        <a:t>…</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aseline="-25000" dirty="0"/>
                        <a:t>…</a:t>
                      </a:r>
                      <a:r>
                        <a:rPr lang="zh-CN" altLang="en-US" sz="1000" baseline="-25000" dirty="0"/>
                        <a:t> </a:t>
                      </a:r>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aseline="-25000" dirty="0"/>
                        <a:t>…</a:t>
                      </a:r>
                      <a:endParaRPr lang="zh-CN" altLang="en-US" sz="1000" baseline="-25000" dirty="0"/>
                    </a:p>
                  </a:txBody>
                  <a:tcPr marL="68580" marR="68580" marT="34290" marB="34290"/>
                </a:tc>
                <a:extLst>
                  <a:ext uri="{0D108BD9-81ED-4DB2-BD59-A6C34878D82A}">
                    <a16:rowId xmlns:a16="http://schemas.microsoft.com/office/drawing/2014/main" val="2995517836"/>
                  </a:ext>
                </a:extLst>
              </a:tr>
            </a:tbl>
          </a:graphicData>
        </a:graphic>
      </p:graphicFrame>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D5C20C14-869B-0D4A-9CEE-EF7E83A23EBA}"/>
                  </a:ext>
                </a:extLst>
              </p:cNvPr>
              <p:cNvSpPr txBox="1"/>
              <p:nvPr/>
            </p:nvSpPr>
            <p:spPr>
              <a:xfrm>
                <a:off x="5057231" y="4578455"/>
                <a:ext cx="679548" cy="2885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75" i="1">
                              <a:latin typeface="Cambria Math" panose="02040503050406030204" pitchFamily="18" charset="0"/>
                            </a:rPr>
                          </m:ctrlPr>
                        </m:sSubPr>
                        <m:e>
                          <m:r>
                            <a:rPr kumimoji="1" lang="en-US" altLang="zh-CN" sz="1875" i="1">
                              <a:latin typeface="Cambria Math" panose="02040503050406030204" pitchFamily="18" charset="0"/>
                            </a:rPr>
                            <m:t>𝑇</m:t>
                          </m:r>
                        </m:e>
                        <m:sub>
                          <m:r>
                            <a:rPr kumimoji="1" lang="en-US" altLang="zh-CN" sz="1875" i="1">
                              <a:latin typeface="Cambria Math" panose="02040503050406030204" pitchFamily="18" charset="0"/>
                            </a:rPr>
                            <m:t>1</m:t>
                          </m:r>
                        </m:sub>
                      </m:sSub>
                    </m:oMath>
                  </m:oMathPara>
                </a14:m>
                <a:endParaRPr kumimoji="1" lang="zh-CN" altLang="en-US" sz="1875" dirty="0"/>
              </a:p>
            </p:txBody>
          </p:sp>
        </mc:Choice>
        <mc:Fallback xmlns="">
          <p:sp>
            <p:nvSpPr>
              <p:cNvPr id="55" name="文本框 54">
                <a:extLst>
                  <a:ext uri="{FF2B5EF4-FFF2-40B4-BE49-F238E27FC236}">
                    <a16:creationId xmlns:a16="http://schemas.microsoft.com/office/drawing/2014/main" id="{D5C20C14-869B-0D4A-9CEE-EF7E83A23EBA}"/>
                  </a:ext>
                </a:extLst>
              </p:cNvPr>
              <p:cNvSpPr txBox="1">
                <a:spLocks noRot="1" noChangeAspect="1" noMove="1" noResize="1" noEditPoints="1" noAdjustHandles="1" noChangeArrowheads="1" noChangeShapeType="1" noTextEdit="1"/>
              </p:cNvSpPr>
              <p:nvPr/>
            </p:nvSpPr>
            <p:spPr>
              <a:xfrm>
                <a:off x="5057231" y="4578455"/>
                <a:ext cx="679548" cy="288541"/>
              </a:xfrm>
              <a:prstGeom prst="rect">
                <a:avLst/>
              </a:prstGeom>
              <a:blipFill>
                <a:blip r:embed="rId10"/>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71712662-EAC4-DF49-A361-DB40507F9B3F}"/>
                  </a:ext>
                </a:extLst>
              </p:cNvPr>
              <p:cNvSpPr txBox="1"/>
              <p:nvPr/>
            </p:nvSpPr>
            <p:spPr>
              <a:xfrm>
                <a:off x="5714696" y="4574765"/>
                <a:ext cx="679548" cy="2885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75" i="1">
                              <a:latin typeface="Cambria Math" panose="02040503050406030204" pitchFamily="18" charset="0"/>
                            </a:rPr>
                          </m:ctrlPr>
                        </m:sSubPr>
                        <m:e>
                          <m:r>
                            <a:rPr kumimoji="1" lang="en-US" altLang="zh-CN" sz="1875" i="1">
                              <a:latin typeface="Cambria Math" panose="02040503050406030204" pitchFamily="18" charset="0"/>
                            </a:rPr>
                            <m:t>𝑇</m:t>
                          </m:r>
                        </m:e>
                        <m:sub>
                          <m:r>
                            <a:rPr kumimoji="1" lang="en-US" altLang="zh-CN" sz="1875" i="1">
                              <a:latin typeface="Cambria Math" panose="02040503050406030204" pitchFamily="18" charset="0"/>
                            </a:rPr>
                            <m:t>2</m:t>
                          </m:r>
                        </m:sub>
                      </m:sSub>
                    </m:oMath>
                  </m:oMathPara>
                </a14:m>
                <a:endParaRPr kumimoji="1" lang="zh-CN" altLang="en-US" sz="1875" dirty="0"/>
              </a:p>
            </p:txBody>
          </p:sp>
        </mc:Choice>
        <mc:Fallback xmlns="">
          <p:sp>
            <p:nvSpPr>
              <p:cNvPr id="56" name="文本框 55">
                <a:extLst>
                  <a:ext uri="{FF2B5EF4-FFF2-40B4-BE49-F238E27FC236}">
                    <a16:creationId xmlns:a16="http://schemas.microsoft.com/office/drawing/2014/main" id="{71712662-EAC4-DF49-A361-DB40507F9B3F}"/>
                  </a:ext>
                </a:extLst>
              </p:cNvPr>
              <p:cNvSpPr txBox="1">
                <a:spLocks noRot="1" noChangeAspect="1" noMove="1" noResize="1" noEditPoints="1" noAdjustHandles="1" noChangeArrowheads="1" noChangeShapeType="1" noTextEdit="1"/>
              </p:cNvSpPr>
              <p:nvPr/>
            </p:nvSpPr>
            <p:spPr>
              <a:xfrm>
                <a:off x="5714696" y="4574765"/>
                <a:ext cx="679548" cy="288541"/>
              </a:xfrm>
              <a:prstGeom prst="rect">
                <a:avLst/>
              </a:prstGeom>
              <a:blipFill>
                <a:blip r:embed="rId11"/>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3C512E89-E417-CE4C-A3E1-97347CEE62F3}"/>
                  </a:ext>
                </a:extLst>
              </p:cNvPr>
              <p:cNvSpPr txBox="1"/>
              <p:nvPr/>
            </p:nvSpPr>
            <p:spPr>
              <a:xfrm>
                <a:off x="5374921" y="4099843"/>
                <a:ext cx="704960" cy="2885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875" i="1">
                          <a:latin typeface="Cambria Math" panose="02040503050406030204" pitchFamily="18" charset="0"/>
                          <a:ea typeface="Cambria Math" panose="02040503050406030204" pitchFamily="18" charset="0"/>
                        </a:rPr>
                        <m:t>⋈</m:t>
                      </m:r>
                    </m:oMath>
                  </m:oMathPara>
                </a14:m>
                <a:endParaRPr kumimoji="1" lang="zh-CN" altLang="en-US" sz="1875" dirty="0"/>
              </a:p>
            </p:txBody>
          </p:sp>
        </mc:Choice>
        <mc:Fallback xmlns="">
          <p:sp>
            <p:nvSpPr>
              <p:cNvPr id="57" name="文本框 56">
                <a:extLst>
                  <a:ext uri="{FF2B5EF4-FFF2-40B4-BE49-F238E27FC236}">
                    <a16:creationId xmlns:a16="http://schemas.microsoft.com/office/drawing/2014/main" id="{3C512E89-E417-CE4C-A3E1-97347CEE62F3}"/>
                  </a:ext>
                </a:extLst>
              </p:cNvPr>
              <p:cNvSpPr txBox="1">
                <a:spLocks noRot="1" noChangeAspect="1" noMove="1" noResize="1" noEditPoints="1" noAdjustHandles="1" noChangeArrowheads="1" noChangeShapeType="1" noTextEdit="1"/>
              </p:cNvSpPr>
              <p:nvPr/>
            </p:nvSpPr>
            <p:spPr>
              <a:xfrm>
                <a:off x="5374921" y="4099843"/>
                <a:ext cx="704960" cy="288541"/>
              </a:xfrm>
              <a:prstGeom prst="rect">
                <a:avLst/>
              </a:prstGeom>
              <a:blipFill>
                <a:blip r:embed="rId12"/>
                <a:stretch>
                  <a:fillRect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6AB300D8-268A-8D41-B8C2-99CF998494D8}"/>
                  </a:ext>
                </a:extLst>
              </p:cNvPr>
              <p:cNvSpPr txBox="1"/>
              <p:nvPr/>
            </p:nvSpPr>
            <p:spPr>
              <a:xfrm>
                <a:off x="6148987" y="4155861"/>
                <a:ext cx="679548" cy="2885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75" i="1">
                              <a:latin typeface="Cambria Math" panose="02040503050406030204" pitchFamily="18" charset="0"/>
                            </a:rPr>
                          </m:ctrlPr>
                        </m:sSubPr>
                        <m:e>
                          <m:r>
                            <a:rPr kumimoji="1" lang="en-US" altLang="zh-CN" sz="1875" i="1">
                              <a:latin typeface="Cambria Math" panose="02040503050406030204" pitchFamily="18" charset="0"/>
                            </a:rPr>
                            <m:t>𝑇</m:t>
                          </m:r>
                        </m:e>
                        <m:sub>
                          <m:r>
                            <a:rPr kumimoji="1" lang="en-US" altLang="zh-CN" sz="1875" i="1">
                              <a:latin typeface="Cambria Math" panose="02040503050406030204" pitchFamily="18" charset="0"/>
                            </a:rPr>
                            <m:t>3</m:t>
                          </m:r>
                        </m:sub>
                      </m:sSub>
                    </m:oMath>
                  </m:oMathPara>
                </a14:m>
                <a:endParaRPr kumimoji="1" lang="zh-CN" altLang="en-US" sz="1875" dirty="0"/>
              </a:p>
            </p:txBody>
          </p:sp>
        </mc:Choice>
        <mc:Fallback xmlns="">
          <p:sp>
            <p:nvSpPr>
              <p:cNvPr id="59" name="文本框 58">
                <a:extLst>
                  <a:ext uri="{FF2B5EF4-FFF2-40B4-BE49-F238E27FC236}">
                    <a16:creationId xmlns:a16="http://schemas.microsoft.com/office/drawing/2014/main" id="{6AB300D8-268A-8D41-B8C2-99CF998494D8}"/>
                  </a:ext>
                </a:extLst>
              </p:cNvPr>
              <p:cNvSpPr txBox="1">
                <a:spLocks noRot="1" noChangeAspect="1" noMove="1" noResize="1" noEditPoints="1" noAdjustHandles="1" noChangeArrowheads="1" noChangeShapeType="1" noTextEdit="1"/>
              </p:cNvSpPr>
              <p:nvPr/>
            </p:nvSpPr>
            <p:spPr>
              <a:xfrm>
                <a:off x="6148987" y="4155861"/>
                <a:ext cx="679548" cy="288541"/>
              </a:xfrm>
              <a:prstGeom prst="rect">
                <a:avLst/>
              </a:prstGeom>
              <a:blipFill>
                <a:blip r:embed="rId13"/>
                <a:stretch>
                  <a:fillRect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4C9DF1C2-25BA-4E40-A1E9-108F14893461}"/>
                  </a:ext>
                </a:extLst>
              </p:cNvPr>
              <p:cNvSpPr txBox="1"/>
              <p:nvPr/>
            </p:nvSpPr>
            <p:spPr>
              <a:xfrm>
                <a:off x="5718445" y="3680940"/>
                <a:ext cx="704960" cy="2885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875" i="1">
                          <a:latin typeface="Cambria Math" panose="02040503050406030204" pitchFamily="18" charset="0"/>
                          <a:ea typeface="Cambria Math" panose="02040503050406030204" pitchFamily="18" charset="0"/>
                        </a:rPr>
                        <m:t>⋈</m:t>
                      </m:r>
                    </m:oMath>
                  </m:oMathPara>
                </a14:m>
                <a:endParaRPr kumimoji="1" lang="zh-CN" altLang="en-US" sz="1875" dirty="0"/>
              </a:p>
            </p:txBody>
          </p:sp>
        </mc:Choice>
        <mc:Fallback xmlns="">
          <p:sp>
            <p:nvSpPr>
              <p:cNvPr id="60" name="文本框 59">
                <a:extLst>
                  <a:ext uri="{FF2B5EF4-FFF2-40B4-BE49-F238E27FC236}">
                    <a16:creationId xmlns:a16="http://schemas.microsoft.com/office/drawing/2014/main" id="{4C9DF1C2-25BA-4E40-A1E9-108F14893461}"/>
                  </a:ext>
                </a:extLst>
              </p:cNvPr>
              <p:cNvSpPr txBox="1">
                <a:spLocks noRot="1" noChangeAspect="1" noMove="1" noResize="1" noEditPoints="1" noAdjustHandles="1" noChangeArrowheads="1" noChangeShapeType="1" noTextEdit="1"/>
              </p:cNvSpPr>
              <p:nvPr/>
            </p:nvSpPr>
            <p:spPr>
              <a:xfrm>
                <a:off x="5718445" y="3680940"/>
                <a:ext cx="704960" cy="288541"/>
              </a:xfrm>
              <a:prstGeom prst="rect">
                <a:avLst/>
              </a:prstGeom>
              <a:blipFill>
                <a:blip r:embed="rId14"/>
                <a:stretch>
                  <a:fillRect/>
                </a:stretch>
              </a:blipFill>
            </p:spPr>
            <p:txBody>
              <a:bodyPr/>
              <a:lstStyle/>
              <a:p>
                <a:r>
                  <a:rPr lang="zh-CN" altLang="en-US">
                    <a:noFill/>
                  </a:rPr>
                  <a:t> </a:t>
                </a:r>
              </a:p>
            </p:txBody>
          </p:sp>
        </mc:Fallback>
      </mc:AlternateContent>
      <p:cxnSp>
        <p:nvCxnSpPr>
          <p:cNvPr id="62" name="直线连接符 61">
            <a:extLst>
              <a:ext uri="{FF2B5EF4-FFF2-40B4-BE49-F238E27FC236}">
                <a16:creationId xmlns:a16="http://schemas.microsoft.com/office/drawing/2014/main" id="{FE39CD23-56E7-6B48-8AE9-D0C853233653}"/>
              </a:ext>
            </a:extLst>
          </p:cNvPr>
          <p:cNvCxnSpPr>
            <a:cxnSpLocks/>
            <a:stCxn id="55" idx="0"/>
          </p:cNvCxnSpPr>
          <p:nvPr/>
        </p:nvCxnSpPr>
        <p:spPr>
          <a:xfrm flipV="1">
            <a:off x="5397005" y="4345701"/>
            <a:ext cx="230060" cy="232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A3E8DE72-9734-994D-9961-FCFBD46D9179}"/>
              </a:ext>
            </a:extLst>
          </p:cNvPr>
          <p:cNvCxnSpPr>
            <a:cxnSpLocks/>
          </p:cNvCxnSpPr>
          <p:nvPr/>
        </p:nvCxnSpPr>
        <p:spPr>
          <a:xfrm flipH="1" flipV="1">
            <a:off x="5834496" y="4333942"/>
            <a:ext cx="142429" cy="239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线连接符 67">
            <a:extLst>
              <a:ext uri="{FF2B5EF4-FFF2-40B4-BE49-F238E27FC236}">
                <a16:creationId xmlns:a16="http://schemas.microsoft.com/office/drawing/2014/main" id="{924600F4-FABC-A94E-9A0C-C8FAC1DC5F90}"/>
              </a:ext>
            </a:extLst>
          </p:cNvPr>
          <p:cNvCxnSpPr>
            <a:cxnSpLocks/>
          </p:cNvCxnSpPr>
          <p:nvPr/>
        </p:nvCxnSpPr>
        <p:spPr>
          <a:xfrm flipH="1" flipV="1">
            <a:off x="6211012" y="3893553"/>
            <a:ext cx="142429" cy="239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线连接符 68">
            <a:extLst>
              <a:ext uri="{FF2B5EF4-FFF2-40B4-BE49-F238E27FC236}">
                <a16:creationId xmlns:a16="http://schemas.microsoft.com/office/drawing/2014/main" id="{04E12A02-C547-8D41-8CD8-5EDE07719271}"/>
              </a:ext>
            </a:extLst>
          </p:cNvPr>
          <p:cNvCxnSpPr>
            <a:cxnSpLocks/>
          </p:cNvCxnSpPr>
          <p:nvPr/>
        </p:nvCxnSpPr>
        <p:spPr>
          <a:xfrm flipV="1">
            <a:off x="5788336" y="3947695"/>
            <a:ext cx="158318" cy="189458"/>
          </a:xfrm>
          <a:prstGeom prst="line">
            <a:avLst/>
          </a:prstGeom>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C82E53F6-1AED-9543-A596-B3A133087FD3}"/>
              </a:ext>
            </a:extLst>
          </p:cNvPr>
          <p:cNvSpPr/>
          <p:nvPr/>
        </p:nvSpPr>
        <p:spPr>
          <a:xfrm>
            <a:off x="291608" y="833809"/>
            <a:ext cx="8630785" cy="738664"/>
          </a:xfrm>
          <a:prstGeom prst="rect">
            <a:avLst/>
          </a:prstGeom>
        </p:spPr>
        <p:txBody>
          <a:bodyPr wrap="square">
            <a:spAutoFit/>
          </a:bodyPr>
          <a:lstStyle/>
          <a:p>
            <a:r>
              <a:rPr lang="en-US" altLang="zh-CN" sz="2100" dirty="0">
                <a:latin typeface="Times New Roman" panose="02020603050405020304" pitchFamily="18" charset="0"/>
                <a:cs typeface="Times New Roman" panose="02020603050405020304" pitchFamily="18" charset="0"/>
              </a:rPr>
              <a:t>A</a:t>
            </a:r>
            <a:r>
              <a:rPr lang="zh-CN" altLang="en-US" sz="2100" dirty="0">
                <a:latin typeface="Times New Roman" panose="02020603050405020304" pitchFamily="18" charset="0"/>
                <a:cs typeface="Times New Roman" panose="02020603050405020304" pitchFamily="18" charset="0"/>
              </a:rPr>
              <a:t> subgraph query Q is equivalent to a multiway self-join query </a:t>
            </a:r>
            <a:r>
              <a:rPr lang="en-US" altLang="zh-CN" sz="2100" dirty="0">
                <a:latin typeface="Times New Roman" panose="02020603050405020304" pitchFamily="18" charset="0"/>
                <a:cs typeface="Times New Roman" panose="02020603050405020304" pitchFamily="18" charset="0"/>
              </a:rPr>
              <a:t>over</a:t>
            </a:r>
            <a:r>
              <a:rPr lang="zh-CN" altLang="en-US" sz="2100"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edge</a:t>
            </a:r>
            <a:r>
              <a:rPr lang="zh-CN" altLang="en-US" sz="2100"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tables.</a:t>
            </a:r>
            <a:r>
              <a:rPr lang="zh-CN" altLang="en-US" sz="2100" dirty="0">
                <a:latin typeface="Times New Roman" panose="02020603050405020304" pitchFamily="18" charset="0"/>
                <a:cs typeface="Times New Roman" panose="02020603050405020304" pitchFamily="18" charset="0"/>
              </a:rPr>
              <a:t> </a:t>
            </a:r>
          </a:p>
        </p:txBody>
      </p:sp>
      <p:sp>
        <p:nvSpPr>
          <p:cNvPr id="73" name="矩形 72">
            <a:extLst>
              <a:ext uri="{FF2B5EF4-FFF2-40B4-BE49-F238E27FC236}">
                <a16:creationId xmlns:a16="http://schemas.microsoft.com/office/drawing/2014/main" id="{48DEB921-1524-D041-A259-AEFCEEEC4D04}"/>
              </a:ext>
            </a:extLst>
          </p:cNvPr>
          <p:cNvSpPr/>
          <p:nvPr/>
        </p:nvSpPr>
        <p:spPr>
          <a:xfrm>
            <a:off x="6914224" y="3978656"/>
            <a:ext cx="1275980" cy="323165"/>
          </a:xfrm>
          <a:prstGeom prst="rect">
            <a:avLst/>
          </a:prstGeom>
        </p:spPr>
        <p:txBody>
          <a:bodyPr wrap="square">
            <a:spAutoFit/>
          </a:bodyPr>
          <a:lstStyle/>
          <a:p>
            <a:r>
              <a:rPr lang="en-US" altLang="zh-CN" sz="1500" dirty="0">
                <a:latin typeface="Times New Roman" panose="02020603050405020304" pitchFamily="18" charset="0"/>
                <a:cs typeface="Times New Roman" panose="02020603050405020304" pitchFamily="18" charset="0"/>
              </a:rPr>
              <a:t>Binary</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Join</a:t>
            </a:r>
            <a:endParaRPr lang="zh-CN" altLang="en-US" sz="1500" dirty="0">
              <a:latin typeface="Times New Roman" panose="02020603050405020304" pitchFamily="18" charset="0"/>
              <a:cs typeface="Times New Roman" panose="02020603050405020304" pitchFamily="18" charset="0"/>
            </a:endParaRPr>
          </a:p>
        </p:txBody>
      </p:sp>
      <p:cxnSp>
        <p:nvCxnSpPr>
          <p:cNvPr id="45" name="直线连接符 44">
            <a:extLst>
              <a:ext uri="{FF2B5EF4-FFF2-40B4-BE49-F238E27FC236}">
                <a16:creationId xmlns:a16="http://schemas.microsoft.com/office/drawing/2014/main" id="{FA335D13-830B-6C42-8B12-84A6C7B6CF10}"/>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6" name="矩形 45">
            <a:extLst>
              <a:ext uri="{FF2B5EF4-FFF2-40B4-BE49-F238E27FC236}">
                <a16:creationId xmlns:a16="http://schemas.microsoft.com/office/drawing/2014/main" id="{68CDA182-11E1-954A-8CDD-42246C62C619}"/>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793249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灯片编号占位符 3">
            <a:extLst>
              <a:ext uri="{FF2B5EF4-FFF2-40B4-BE49-F238E27FC236}">
                <a16:creationId xmlns:a16="http://schemas.microsoft.com/office/drawing/2014/main" id="{24EDA979-F232-3740-9BA1-9FEFBA4BB51C}"/>
              </a:ext>
            </a:extLst>
          </p:cNvPr>
          <p:cNvSpPr txBox="1">
            <a:spLocks/>
          </p:cNvSpPr>
          <p:nvPr/>
        </p:nvSpPr>
        <p:spPr>
          <a:xfrm>
            <a:off x="6457950" y="476726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E101AF-BE8C-4B61-819C-BCEAA692FBCC}" type="slidenum">
              <a:rPr lang="zh-CN" altLang="en-US" sz="900"/>
              <a:pPr/>
              <a:t>32</a:t>
            </a:fld>
            <a:endParaRPr lang="zh-CN" altLang="en-US" sz="900"/>
          </a:p>
        </p:txBody>
      </p:sp>
      <p:graphicFrame>
        <p:nvGraphicFramePr>
          <p:cNvPr id="43" name="表格 42">
            <a:extLst>
              <a:ext uri="{FF2B5EF4-FFF2-40B4-BE49-F238E27FC236}">
                <a16:creationId xmlns:a16="http://schemas.microsoft.com/office/drawing/2014/main" id="{8D7026FB-696D-CE40-878F-AF50C84C2496}"/>
              </a:ext>
            </a:extLst>
          </p:cNvPr>
          <p:cNvGraphicFramePr>
            <a:graphicFrameLocks noGrp="1"/>
          </p:cNvGraphicFramePr>
          <p:nvPr/>
        </p:nvGraphicFramePr>
        <p:xfrm>
          <a:off x="3881459" y="2029603"/>
          <a:ext cx="735710" cy="1565904"/>
        </p:xfrm>
        <a:graphic>
          <a:graphicData uri="http://schemas.openxmlformats.org/drawingml/2006/table">
            <a:tbl>
              <a:tblPr firstRow="1" bandRow="1">
                <a:tableStyleId>{5C22544A-7EE6-4342-B048-85BDC9FD1C3A}</a:tableStyleId>
              </a:tblPr>
              <a:tblGrid>
                <a:gridCol w="367855">
                  <a:extLst>
                    <a:ext uri="{9D8B030D-6E8A-4147-A177-3AD203B41FA5}">
                      <a16:colId xmlns:a16="http://schemas.microsoft.com/office/drawing/2014/main" val="727518030"/>
                    </a:ext>
                  </a:extLst>
                </a:gridCol>
                <a:gridCol w="367855">
                  <a:extLst>
                    <a:ext uri="{9D8B030D-6E8A-4147-A177-3AD203B41FA5}">
                      <a16:colId xmlns:a16="http://schemas.microsoft.com/office/drawing/2014/main" val="2145668499"/>
                    </a:ext>
                  </a:extLst>
                </a:gridCol>
              </a:tblGrid>
              <a:tr h="260984">
                <a:tc>
                  <a:txBody>
                    <a:bodyPr/>
                    <a:lstStyle/>
                    <a:p>
                      <a:pPr algn="ctr"/>
                      <a:r>
                        <a:rPr lang="en-US" altLang="zh-CN" sz="1000" b="0" i="1" dirty="0">
                          <a:latin typeface="Arial" panose="020B0604020202020204" pitchFamily="34" charset="0"/>
                        </a:rPr>
                        <a:t>u</a:t>
                      </a:r>
                      <a:r>
                        <a:rPr lang="en-US" altLang="zh-CN" sz="1000" baseline="-25000" dirty="0"/>
                        <a:t>2</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u</a:t>
                      </a:r>
                      <a:r>
                        <a:rPr lang="en-US" altLang="zh-CN" sz="1000" baseline="-25000" dirty="0"/>
                        <a:t>3</a:t>
                      </a:r>
                      <a:endParaRPr lang="zh-CN" altLang="en-US" sz="1000" baseline="-25000" dirty="0"/>
                    </a:p>
                  </a:txBody>
                  <a:tcPr marL="68580" marR="68580" marT="34290" marB="34290"/>
                </a:tc>
                <a:extLst>
                  <a:ext uri="{0D108BD9-81ED-4DB2-BD59-A6C34878D82A}">
                    <a16:rowId xmlns:a16="http://schemas.microsoft.com/office/drawing/2014/main" val="2172105278"/>
                  </a:ext>
                </a:extLst>
              </a:tr>
              <a:tr h="260984">
                <a:tc>
                  <a:txBody>
                    <a:bodyPr/>
                    <a:lstStyle/>
                    <a:p>
                      <a:pPr algn="ctr"/>
                      <a:r>
                        <a:rPr lang="en-US" altLang="zh-CN" sz="1000" b="0" i="1" dirty="0">
                          <a:latin typeface="Arial" panose="020B0604020202020204" pitchFamily="34" charset="0"/>
                        </a:rPr>
                        <a:t>v</a:t>
                      </a:r>
                      <a:r>
                        <a:rPr lang="en-US" altLang="zh-CN" sz="1000" baseline="-25000" dirty="0"/>
                        <a:t>2</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3</a:t>
                      </a:r>
                      <a:endParaRPr lang="zh-CN" altLang="en-US" sz="1000" baseline="-25000" dirty="0"/>
                    </a:p>
                  </a:txBody>
                  <a:tcPr marL="68580" marR="68580" marT="34290" marB="34290"/>
                </a:tc>
                <a:extLst>
                  <a:ext uri="{0D108BD9-81ED-4DB2-BD59-A6C34878D82A}">
                    <a16:rowId xmlns:a16="http://schemas.microsoft.com/office/drawing/2014/main" val="367397112"/>
                  </a:ext>
                </a:extLst>
              </a:tr>
              <a:tr h="260984">
                <a:tc>
                  <a:txBody>
                    <a:bodyPr/>
                    <a:lstStyle/>
                    <a:p>
                      <a:pPr algn="ctr"/>
                      <a:r>
                        <a:rPr lang="en-US" altLang="zh-CN" sz="1000" b="0" i="1" baseline="-25000" dirty="0">
                          <a:latin typeface="Arial" panose="020B0604020202020204" pitchFamily="34" charset="0"/>
                        </a:rPr>
                        <a:t>…</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baseline="-25000" dirty="0">
                          <a:latin typeface="Arial" panose="020B0604020202020204" pitchFamily="34" charset="0"/>
                        </a:rPr>
                        <a:t>…</a:t>
                      </a:r>
                      <a:endParaRPr lang="zh-CN" altLang="en-US" sz="1000" baseline="-25000" dirty="0"/>
                    </a:p>
                  </a:txBody>
                  <a:tcPr marL="68580" marR="68580" marT="34290" marB="34290"/>
                </a:tc>
                <a:extLst>
                  <a:ext uri="{0D108BD9-81ED-4DB2-BD59-A6C34878D82A}">
                    <a16:rowId xmlns:a16="http://schemas.microsoft.com/office/drawing/2014/main" val="986972972"/>
                  </a:ext>
                </a:extLst>
              </a:tr>
              <a:tr h="260984">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endParaRPr lang="zh-CN" altLang="en-US" sz="1000" baseline="-25000" dirty="0"/>
                    </a:p>
                  </a:txBody>
                  <a:tcPr marL="68580" marR="68580" marT="34290" marB="34290"/>
                </a:tc>
                <a:extLst>
                  <a:ext uri="{0D108BD9-81ED-4DB2-BD59-A6C34878D82A}">
                    <a16:rowId xmlns:a16="http://schemas.microsoft.com/office/drawing/2014/main" val="833655226"/>
                  </a:ext>
                </a:extLst>
              </a:tr>
              <a:tr h="260984">
                <a:tc>
                  <a:txBody>
                    <a:bodyPr/>
                    <a:lstStyle/>
                    <a:p>
                      <a:pPr algn="ctr"/>
                      <a:r>
                        <a:rPr lang="en-US" altLang="zh-CN" sz="1000" b="0" i="0" baseline="-25000" dirty="0">
                          <a:latin typeface="Arial" panose="020B0604020202020204" pitchFamily="34" charset="0"/>
                        </a:rPr>
                        <a:t>...</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0" baseline="-25000" dirty="0">
                          <a:latin typeface="Arial" panose="020B0604020202020204" pitchFamily="34" charset="0"/>
                        </a:rPr>
                        <a:t>…</a:t>
                      </a:r>
                      <a:endParaRPr lang="zh-CN" altLang="en-US" sz="1000" baseline="-25000" dirty="0"/>
                    </a:p>
                  </a:txBody>
                  <a:tcPr marL="68580" marR="68580" marT="34290" marB="34290"/>
                </a:tc>
                <a:extLst>
                  <a:ext uri="{0D108BD9-81ED-4DB2-BD59-A6C34878D82A}">
                    <a16:rowId xmlns:a16="http://schemas.microsoft.com/office/drawing/2014/main" val="2126528582"/>
                  </a:ext>
                </a:extLst>
              </a:tr>
              <a:tr h="260984">
                <a:tc>
                  <a:txBody>
                    <a:bodyPr/>
                    <a:lstStyle/>
                    <a:p>
                      <a:pPr algn="ct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endParaRPr lang="zh-CN" altLang="en-US" sz="1000" baseline="-25000" dirty="0"/>
                    </a:p>
                  </a:txBody>
                  <a:tcPr marL="68580" marR="68580" marT="34290" marB="34290"/>
                </a:tc>
                <a:extLst>
                  <a:ext uri="{0D108BD9-81ED-4DB2-BD59-A6C34878D82A}">
                    <a16:rowId xmlns:a16="http://schemas.microsoft.com/office/drawing/2014/main" val="2824586268"/>
                  </a:ext>
                </a:extLst>
              </a:tr>
            </a:tbl>
          </a:graphicData>
        </a:graphic>
      </p:graphicFrame>
      <p:sp>
        <p:nvSpPr>
          <p:cNvPr id="44" name="椭圆 43">
            <a:extLst>
              <a:ext uri="{FF2B5EF4-FFF2-40B4-BE49-F238E27FC236}">
                <a16:creationId xmlns:a16="http://schemas.microsoft.com/office/drawing/2014/main" id="{4CA7CF5B-21E2-4946-8FB5-E55C347DD98B}"/>
              </a:ext>
            </a:extLst>
          </p:cNvPr>
          <p:cNvSpPr/>
          <p:nvPr/>
        </p:nvSpPr>
        <p:spPr>
          <a:xfrm>
            <a:off x="3806399" y="1605119"/>
            <a:ext cx="347353" cy="347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350" dirty="0">
                <a:latin typeface="Arial" panose="020B0604020202020204" pitchFamily="34" charset="0"/>
              </a:rPr>
              <a:t>B</a:t>
            </a:r>
            <a:endParaRPr kumimoji="1" lang="zh-CN" altLang="en-US" sz="1350" dirty="0">
              <a:latin typeface="Arial" panose="020B0604020202020204" pitchFamily="34" charset="0"/>
            </a:endParaRPr>
          </a:p>
        </p:txBody>
      </p:sp>
      <p:sp>
        <p:nvSpPr>
          <p:cNvPr id="45" name="椭圆 44">
            <a:extLst>
              <a:ext uri="{FF2B5EF4-FFF2-40B4-BE49-F238E27FC236}">
                <a16:creationId xmlns:a16="http://schemas.microsoft.com/office/drawing/2014/main" id="{4507D9E2-E09A-024F-8C0C-552D008F93AD}"/>
              </a:ext>
            </a:extLst>
          </p:cNvPr>
          <p:cNvSpPr/>
          <p:nvPr/>
        </p:nvSpPr>
        <p:spPr>
          <a:xfrm>
            <a:off x="4394232" y="1605119"/>
            <a:ext cx="347353" cy="347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350" dirty="0">
                <a:latin typeface="Arial" panose="020B0604020202020204" pitchFamily="34" charset="0"/>
              </a:rPr>
              <a:t>C</a:t>
            </a:r>
            <a:endParaRPr kumimoji="1" lang="zh-CN" altLang="en-US" sz="1350" dirty="0">
              <a:latin typeface="Arial" panose="020B0604020202020204" pitchFamily="34" charset="0"/>
            </a:endParaRPr>
          </a:p>
        </p:txBody>
      </p:sp>
      <p:cxnSp>
        <p:nvCxnSpPr>
          <p:cNvPr id="46" name="直线连接符 45" descr="a">
            <a:extLst>
              <a:ext uri="{FF2B5EF4-FFF2-40B4-BE49-F238E27FC236}">
                <a16:creationId xmlns:a16="http://schemas.microsoft.com/office/drawing/2014/main" id="{1B8BF81C-80B0-404C-8F9A-9D24955A0DF3}"/>
              </a:ext>
            </a:extLst>
          </p:cNvPr>
          <p:cNvCxnSpPr>
            <a:stCxn id="44" idx="6"/>
            <a:endCxn id="45" idx="2"/>
          </p:cNvCxnSpPr>
          <p:nvPr/>
        </p:nvCxnSpPr>
        <p:spPr>
          <a:xfrm>
            <a:off x="4153751" y="1778795"/>
            <a:ext cx="240480" cy="0"/>
          </a:xfrm>
          <a:prstGeom prst="line">
            <a:avLst/>
          </a:prstGeom>
        </p:spPr>
        <p:style>
          <a:lnRef idx="2">
            <a:schemeClr val="accent1"/>
          </a:lnRef>
          <a:fillRef idx="0">
            <a:schemeClr val="accent1"/>
          </a:fillRef>
          <a:effectRef idx="1">
            <a:schemeClr val="accent1"/>
          </a:effectRef>
          <a:fontRef idx="minor">
            <a:schemeClr val="tx1"/>
          </a:fontRef>
        </p:style>
      </p:cxnSp>
      <p:sp>
        <p:nvSpPr>
          <p:cNvPr id="47" name="文本框 46">
            <a:extLst>
              <a:ext uri="{FF2B5EF4-FFF2-40B4-BE49-F238E27FC236}">
                <a16:creationId xmlns:a16="http://schemas.microsoft.com/office/drawing/2014/main" id="{16ADE21B-532E-6A44-8DF8-60A91DDC4389}"/>
              </a:ext>
            </a:extLst>
          </p:cNvPr>
          <p:cNvSpPr txBox="1"/>
          <p:nvPr/>
        </p:nvSpPr>
        <p:spPr>
          <a:xfrm>
            <a:off x="4174134" y="1548862"/>
            <a:ext cx="311730" cy="300082"/>
          </a:xfrm>
          <a:prstGeom prst="rect">
            <a:avLst/>
          </a:prstGeom>
          <a:noFill/>
        </p:spPr>
        <p:txBody>
          <a:bodyPr wrap="square" rtlCol="0">
            <a:spAutoFit/>
          </a:bodyPr>
          <a:lstStyle/>
          <a:p>
            <a:r>
              <a:rPr kumimoji="1" lang="en-US" altLang="zh-CN" sz="1350" dirty="0">
                <a:latin typeface="Arial" panose="020B0604020202020204" pitchFamily="34" charset="0"/>
              </a:rPr>
              <a:t>a</a:t>
            </a:r>
            <a:endParaRPr kumimoji="1" lang="zh-CN" altLang="en-US" sz="1350" dirty="0">
              <a:latin typeface="Arial" panose="020B0604020202020204" pitchFamily="34" charset="0"/>
            </a:endParaRPr>
          </a:p>
        </p:txBody>
      </p:sp>
      <p:sp>
        <p:nvSpPr>
          <p:cNvPr id="58" name="矩形 57">
            <a:extLst>
              <a:ext uri="{FF2B5EF4-FFF2-40B4-BE49-F238E27FC236}">
                <a16:creationId xmlns:a16="http://schemas.microsoft.com/office/drawing/2014/main" id="{7D3D40AD-A314-7241-A7C0-63D9393F4A33}"/>
              </a:ext>
            </a:extLst>
          </p:cNvPr>
          <p:cNvSpPr/>
          <p:nvPr/>
        </p:nvSpPr>
        <p:spPr>
          <a:xfrm>
            <a:off x="3689242" y="1356647"/>
            <a:ext cx="344966" cy="300082"/>
          </a:xfrm>
          <a:prstGeom prst="rect">
            <a:avLst/>
          </a:prstGeom>
        </p:spPr>
        <p:txBody>
          <a:bodyPr wrap="none">
            <a:spAutoFit/>
          </a:bodyPr>
          <a:lstStyle/>
          <a:p>
            <a:pPr algn="ctr"/>
            <a:r>
              <a:rPr lang="en-US" altLang="zh-CN" sz="1350" i="1" dirty="0">
                <a:latin typeface="Arial" panose="020B0604020202020204" pitchFamily="34" charset="0"/>
              </a:rPr>
              <a:t>u</a:t>
            </a:r>
            <a:r>
              <a:rPr lang="en-US" altLang="zh-CN" sz="1350" baseline="-25000" dirty="0">
                <a:latin typeface="Arial" panose="020B0604020202020204" pitchFamily="34" charset="0"/>
              </a:rPr>
              <a:t>2</a:t>
            </a:r>
            <a:endParaRPr lang="zh-CN" altLang="en-US" sz="1350" baseline="-25000" dirty="0">
              <a:latin typeface="Arial" panose="020B0604020202020204" pitchFamily="34" charset="0"/>
            </a:endParaRPr>
          </a:p>
        </p:txBody>
      </p:sp>
      <p:sp>
        <p:nvSpPr>
          <p:cNvPr id="61" name="矩形 60">
            <a:extLst>
              <a:ext uri="{FF2B5EF4-FFF2-40B4-BE49-F238E27FC236}">
                <a16:creationId xmlns:a16="http://schemas.microsoft.com/office/drawing/2014/main" id="{728BF779-EA81-DB46-B399-E0231CEAA19D}"/>
              </a:ext>
            </a:extLst>
          </p:cNvPr>
          <p:cNvSpPr/>
          <p:nvPr/>
        </p:nvSpPr>
        <p:spPr>
          <a:xfrm>
            <a:off x="4382064" y="1364194"/>
            <a:ext cx="344966" cy="300082"/>
          </a:xfrm>
          <a:prstGeom prst="rect">
            <a:avLst/>
          </a:prstGeom>
        </p:spPr>
        <p:txBody>
          <a:bodyPr wrap="none">
            <a:spAutoFit/>
          </a:bodyPr>
          <a:lstStyle/>
          <a:p>
            <a:pPr algn="ctr" defTabSz="285739">
              <a:defRPr/>
            </a:pPr>
            <a:r>
              <a:rPr lang="en-US" altLang="zh-CN" sz="1350" i="1" dirty="0">
                <a:latin typeface="Arial" panose="020B0604020202020204" pitchFamily="34" charset="0"/>
              </a:rPr>
              <a:t>u</a:t>
            </a:r>
            <a:r>
              <a:rPr lang="en-US" altLang="zh-CN" sz="1350" baseline="-25000" dirty="0">
                <a:latin typeface="Arial" panose="020B0604020202020204" pitchFamily="34" charset="0"/>
              </a:rPr>
              <a:t>3</a:t>
            </a:r>
            <a:endParaRPr lang="zh-CN" altLang="en-US" sz="1350" baseline="-25000" dirty="0">
              <a:latin typeface="Arial" panose="020B0604020202020204" pitchFamily="34" charset="0"/>
            </a:endParaRPr>
          </a:p>
        </p:txBody>
      </p:sp>
      <p:sp>
        <p:nvSpPr>
          <p:cNvPr id="63" name="矩形 62">
            <a:extLst>
              <a:ext uri="{FF2B5EF4-FFF2-40B4-BE49-F238E27FC236}">
                <a16:creationId xmlns:a16="http://schemas.microsoft.com/office/drawing/2014/main" id="{CE26F9D7-9390-1342-8329-CEB7C0DC274E}"/>
              </a:ext>
            </a:extLst>
          </p:cNvPr>
          <p:cNvSpPr/>
          <p:nvPr/>
        </p:nvSpPr>
        <p:spPr>
          <a:xfrm>
            <a:off x="3514611" y="1816431"/>
            <a:ext cx="354585" cy="300082"/>
          </a:xfrm>
          <a:prstGeom prst="rect">
            <a:avLst/>
          </a:prstGeom>
        </p:spPr>
        <p:txBody>
          <a:bodyPr wrap="none">
            <a:spAutoFit/>
          </a:bodyPr>
          <a:lstStyle/>
          <a:p>
            <a:pPr algn="ctr"/>
            <a:r>
              <a:rPr lang="en-US" altLang="zh-CN" sz="1350" i="1" dirty="0">
                <a:latin typeface="Arial" panose="020B0604020202020204" pitchFamily="34" charset="0"/>
              </a:rPr>
              <a:t>T</a:t>
            </a:r>
            <a:r>
              <a:rPr lang="en-US" altLang="zh-CN" sz="1350" baseline="-25000" dirty="0">
                <a:latin typeface="Arial" panose="020B0604020202020204" pitchFamily="34" charset="0"/>
              </a:rPr>
              <a:t>1</a:t>
            </a:r>
            <a:endParaRPr lang="zh-CN" altLang="en-US" sz="1350" baseline="-25000" dirty="0">
              <a:latin typeface="Arial" panose="020B0604020202020204" pitchFamily="34" charset="0"/>
            </a:endParaRPr>
          </a:p>
        </p:txBody>
      </p:sp>
      <p:graphicFrame>
        <p:nvGraphicFramePr>
          <p:cNvPr id="65" name="表格 64">
            <a:extLst>
              <a:ext uri="{FF2B5EF4-FFF2-40B4-BE49-F238E27FC236}">
                <a16:creationId xmlns:a16="http://schemas.microsoft.com/office/drawing/2014/main" id="{885290A9-49D7-2C4F-848F-E7BD91A64530}"/>
              </a:ext>
            </a:extLst>
          </p:cNvPr>
          <p:cNvGraphicFramePr>
            <a:graphicFrameLocks noGrp="1"/>
          </p:cNvGraphicFramePr>
          <p:nvPr/>
        </p:nvGraphicFramePr>
        <p:xfrm>
          <a:off x="7281524" y="3475661"/>
          <a:ext cx="1229124" cy="782952"/>
        </p:xfrm>
        <a:graphic>
          <a:graphicData uri="http://schemas.openxmlformats.org/drawingml/2006/table">
            <a:tbl>
              <a:tblPr firstRow="1" bandRow="1">
                <a:tableStyleId>{5C22544A-7EE6-4342-B048-85BDC9FD1C3A}</a:tableStyleId>
              </a:tblPr>
              <a:tblGrid>
                <a:gridCol w="409708">
                  <a:extLst>
                    <a:ext uri="{9D8B030D-6E8A-4147-A177-3AD203B41FA5}">
                      <a16:colId xmlns:a16="http://schemas.microsoft.com/office/drawing/2014/main" val="727518030"/>
                    </a:ext>
                  </a:extLst>
                </a:gridCol>
                <a:gridCol w="409708">
                  <a:extLst>
                    <a:ext uri="{9D8B030D-6E8A-4147-A177-3AD203B41FA5}">
                      <a16:colId xmlns:a16="http://schemas.microsoft.com/office/drawing/2014/main" val="2145668499"/>
                    </a:ext>
                  </a:extLst>
                </a:gridCol>
                <a:gridCol w="409708">
                  <a:extLst>
                    <a:ext uri="{9D8B030D-6E8A-4147-A177-3AD203B41FA5}">
                      <a16:colId xmlns:a16="http://schemas.microsoft.com/office/drawing/2014/main" val="2957156667"/>
                    </a:ext>
                  </a:extLst>
                </a:gridCol>
              </a:tblGrid>
              <a:tr h="260984">
                <a:tc>
                  <a:txBody>
                    <a:bodyPr/>
                    <a:lstStyle/>
                    <a:p>
                      <a:pPr algn="ctr"/>
                      <a:r>
                        <a:rPr lang="en-US" altLang="zh-CN" sz="1000" b="0" i="1" dirty="0">
                          <a:latin typeface="Arial" panose="020B0604020202020204" pitchFamily="34" charset="0"/>
                        </a:rPr>
                        <a:t>u</a:t>
                      </a:r>
                      <a:r>
                        <a:rPr lang="en-US" altLang="zh-CN" sz="1000" baseline="-25000" dirty="0"/>
                        <a:t>1</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u</a:t>
                      </a:r>
                      <a:r>
                        <a:rPr lang="en-US" altLang="zh-CN" sz="1000" baseline="-25000" dirty="0"/>
                        <a:t>2</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100" b="0" i="1" kern="1200" dirty="0">
                          <a:solidFill>
                            <a:schemeClr val="lt1"/>
                          </a:solidFill>
                          <a:latin typeface="Arial" panose="020B0604020202020204" pitchFamily="34" charset="0"/>
                          <a:ea typeface="+mn-ea"/>
                          <a:cs typeface="+mn-cs"/>
                        </a:rPr>
                        <a:t>u</a:t>
                      </a:r>
                      <a:r>
                        <a:rPr lang="en-US" altLang="zh-CN" sz="1100" b="0" i="0" kern="1200" baseline="-25000" dirty="0">
                          <a:solidFill>
                            <a:schemeClr val="lt1"/>
                          </a:solidFill>
                          <a:latin typeface="Arial" panose="020B0604020202020204" pitchFamily="34" charset="0"/>
                          <a:ea typeface="+mn-ea"/>
                          <a:cs typeface="+mn-cs"/>
                        </a:rPr>
                        <a:t>3</a:t>
                      </a:r>
                      <a:endParaRPr lang="zh-CN" altLang="en-US" sz="1100" b="0" i="0" kern="1200" baseline="-25000" dirty="0">
                        <a:solidFill>
                          <a:schemeClr val="lt1"/>
                        </a:solidFill>
                        <a:latin typeface="Arial" panose="020B0604020202020204" pitchFamily="34" charset="0"/>
                        <a:ea typeface="+mn-ea"/>
                        <a:cs typeface="+mn-cs"/>
                      </a:endParaRPr>
                    </a:p>
                  </a:txBody>
                  <a:tcPr marL="68580" marR="68580" marT="34290" marB="34290"/>
                </a:tc>
                <a:extLst>
                  <a:ext uri="{0D108BD9-81ED-4DB2-BD59-A6C34878D82A}">
                    <a16:rowId xmlns:a16="http://schemas.microsoft.com/office/drawing/2014/main" val="2172105278"/>
                  </a:ext>
                </a:extLst>
              </a:tr>
              <a:tr h="260984">
                <a:tc>
                  <a:txBody>
                    <a:bodyPr/>
                    <a:lstStyle/>
                    <a:p>
                      <a:pPr algn="ctr"/>
                      <a:r>
                        <a:rPr lang="en-US" altLang="zh-CN" sz="1000" b="0" i="1" dirty="0">
                          <a:latin typeface="Arial" panose="020B0604020202020204" pitchFamily="34" charset="0"/>
                        </a:rPr>
                        <a:t>v</a:t>
                      </a:r>
                      <a:r>
                        <a:rPr lang="en-US" altLang="zh-CN" sz="1000" baseline="-25000" dirty="0"/>
                        <a:t>1</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2</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3</a:t>
                      </a:r>
                      <a:r>
                        <a:rPr lang="zh-CN" altLang="en-US" sz="1000" baseline="-25000" dirty="0">
                          <a:solidFill>
                            <a:schemeClr val="accent6">
                              <a:lumMod val="75000"/>
                            </a:schemeClr>
                          </a:solidFill>
                        </a:rPr>
                        <a:t> </a:t>
                      </a:r>
                    </a:p>
                  </a:txBody>
                  <a:tcPr marL="68580" marR="68580" marT="34290" marB="34290"/>
                </a:tc>
                <a:extLst>
                  <a:ext uri="{0D108BD9-81ED-4DB2-BD59-A6C34878D82A}">
                    <a16:rowId xmlns:a16="http://schemas.microsoft.com/office/drawing/2014/main" val="367397112"/>
                  </a:ext>
                </a:extLst>
              </a:tr>
              <a:tr h="260984">
                <a:tc>
                  <a:txBody>
                    <a:bodyPr/>
                    <a:lstStyle/>
                    <a:p>
                      <a:pPr algn="ctr"/>
                      <a:r>
                        <a:rPr lang="en-US" altLang="zh-CN" sz="1000" b="0" i="1" dirty="0">
                          <a:latin typeface="Arial" panose="020B0604020202020204" pitchFamily="34" charset="0"/>
                        </a:rPr>
                        <a:t>v</a:t>
                      </a:r>
                      <a:r>
                        <a:rPr lang="en-US" altLang="zh-CN" sz="1000" baseline="-25000" dirty="0"/>
                        <a:t>4</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2</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3</a:t>
                      </a:r>
                      <a:r>
                        <a:rPr lang="zh-CN" altLang="en-US" sz="1000" baseline="-25000" dirty="0">
                          <a:solidFill>
                            <a:schemeClr val="accent6">
                              <a:lumMod val="75000"/>
                            </a:schemeClr>
                          </a:solidFill>
                        </a:rPr>
                        <a:t> </a:t>
                      </a:r>
                    </a:p>
                  </a:txBody>
                  <a:tcPr marL="68580" marR="68580" marT="34290" marB="34290"/>
                </a:tc>
                <a:extLst>
                  <a:ext uri="{0D108BD9-81ED-4DB2-BD59-A6C34878D82A}">
                    <a16:rowId xmlns:a16="http://schemas.microsoft.com/office/drawing/2014/main" val="4255701696"/>
                  </a:ext>
                </a:extLst>
              </a:tr>
            </a:tbl>
          </a:graphicData>
        </a:graphic>
      </p:graphicFrame>
      <p:sp>
        <p:nvSpPr>
          <p:cNvPr id="66" name="椭圆 65">
            <a:extLst>
              <a:ext uri="{FF2B5EF4-FFF2-40B4-BE49-F238E27FC236}">
                <a16:creationId xmlns:a16="http://schemas.microsoft.com/office/drawing/2014/main" id="{F34CA177-34F1-A34D-8BE3-AE047E128325}"/>
              </a:ext>
            </a:extLst>
          </p:cNvPr>
          <p:cNvSpPr/>
          <p:nvPr/>
        </p:nvSpPr>
        <p:spPr>
          <a:xfrm>
            <a:off x="5738569" y="1344459"/>
            <a:ext cx="347353" cy="347353"/>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350" dirty="0">
                <a:latin typeface="Arial" panose="020B0604020202020204" pitchFamily="34" charset="0"/>
              </a:rPr>
              <a:t>A</a:t>
            </a:r>
            <a:endParaRPr kumimoji="1" lang="zh-CN" altLang="en-US" sz="1350" dirty="0">
              <a:latin typeface="Arial" panose="020B0604020202020204" pitchFamily="34" charset="0"/>
            </a:endParaRPr>
          </a:p>
        </p:txBody>
      </p:sp>
      <p:sp>
        <p:nvSpPr>
          <p:cNvPr id="67" name="椭圆 66">
            <a:extLst>
              <a:ext uri="{FF2B5EF4-FFF2-40B4-BE49-F238E27FC236}">
                <a16:creationId xmlns:a16="http://schemas.microsoft.com/office/drawing/2014/main" id="{E42CDF7C-1EED-EF44-985D-506773750CA8}"/>
              </a:ext>
            </a:extLst>
          </p:cNvPr>
          <p:cNvSpPr/>
          <p:nvPr/>
        </p:nvSpPr>
        <p:spPr>
          <a:xfrm>
            <a:off x="5375509" y="1863264"/>
            <a:ext cx="347353" cy="347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350" dirty="0">
                <a:latin typeface="Arial" panose="020B0604020202020204" pitchFamily="34" charset="0"/>
              </a:rPr>
              <a:t>B</a:t>
            </a:r>
            <a:endParaRPr kumimoji="1" lang="zh-CN" altLang="en-US" sz="1350" dirty="0">
              <a:latin typeface="Arial" panose="020B0604020202020204" pitchFamily="34" charset="0"/>
            </a:endParaRPr>
          </a:p>
        </p:txBody>
      </p:sp>
      <p:cxnSp>
        <p:nvCxnSpPr>
          <p:cNvPr id="70" name="直线连接符 69" descr="a">
            <a:extLst>
              <a:ext uri="{FF2B5EF4-FFF2-40B4-BE49-F238E27FC236}">
                <a16:creationId xmlns:a16="http://schemas.microsoft.com/office/drawing/2014/main" id="{34008A9A-001D-0543-85CC-216A02581FE7}"/>
              </a:ext>
            </a:extLst>
          </p:cNvPr>
          <p:cNvCxnSpPr>
            <a:cxnSpLocks/>
            <a:stCxn id="66" idx="3"/>
            <a:endCxn id="67" idx="7"/>
          </p:cNvCxnSpPr>
          <p:nvPr/>
        </p:nvCxnSpPr>
        <p:spPr>
          <a:xfrm flipH="1">
            <a:off x="5671993" y="1640943"/>
            <a:ext cx="117445" cy="27319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72" name="矩形 71">
            <a:extLst>
              <a:ext uri="{FF2B5EF4-FFF2-40B4-BE49-F238E27FC236}">
                <a16:creationId xmlns:a16="http://schemas.microsoft.com/office/drawing/2014/main" id="{EFBE8844-0EF2-164B-A0F5-0DC527FB9101}"/>
              </a:ext>
            </a:extLst>
          </p:cNvPr>
          <p:cNvSpPr/>
          <p:nvPr/>
        </p:nvSpPr>
        <p:spPr>
          <a:xfrm>
            <a:off x="5089092" y="1872895"/>
            <a:ext cx="344966" cy="300082"/>
          </a:xfrm>
          <a:prstGeom prst="rect">
            <a:avLst/>
          </a:prstGeom>
        </p:spPr>
        <p:txBody>
          <a:bodyPr wrap="none">
            <a:spAutoFit/>
          </a:bodyPr>
          <a:lstStyle/>
          <a:p>
            <a:pPr algn="ctr" defTabSz="285739">
              <a:defRPr/>
            </a:pPr>
            <a:r>
              <a:rPr lang="en-US" altLang="zh-CN" sz="1350" i="1" dirty="0">
                <a:latin typeface="Arial" panose="020B0604020202020204" pitchFamily="34" charset="0"/>
              </a:rPr>
              <a:t>u</a:t>
            </a:r>
            <a:r>
              <a:rPr lang="en-US" altLang="zh-CN" sz="1350" baseline="-25000" dirty="0">
                <a:latin typeface="Arial" panose="020B0604020202020204" pitchFamily="34" charset="0"/>
              </a:rPr>
              <a:t>2</a:t>
            </a:r>
            <a:endParaRPr lang="zh-CN" altLang="en-US" sz="1350" baseline="-25000" dirty="0">
              <a:latin typeface="Arial" panose="020B0604020202020204" pitchFamily="34" charset="0"/>
            </a:endParaRPr>
          </a:p>
        </p:txBody>
      </p:sp>
      <p:sp>
        <p:nvSpPr>
          <p:cNvPr id="73" name="椭圆 72">
            <a:extLst>
              <a:ext uri="{FF2B5EF4-FFF2-40B4-BE49-F238E27FC236}">
                <a16:creationId xmlns:a16="http://schemas.microsoft.com/office/drawing/2014/main" id="{6BEF9E42-A591-AD4A-930F-6C345603D3C0}"/>
              </a:ext>
            </a:extLst>
          </p:cNvPr>
          <p:cNvSpPr/>
          <p:nvPr/>
        </p:nvSpPr>
        <p:spPr>
          <a:xfrm>
            <a:off x="6085922" y="1864393"/>
            <a:ext cx="347353" cy="347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350" dirty="0">
                <a:latin typeface="Arial" panose="020B0604020202020204" pitchFamily="34" charset="0"/>
              </a:rPr>
              <a:t>C</a:t>
            </a:r>
            <a:endParaRPr kumimoji="1" lang="zh-CN" altLang="en-US" sz="1350" dirty="0">
              <a:latin typeface="Arial" panose="020B0604020202020204" pitchFamily="34" charset="0"/>
            </a:endParaRPr>
          </a:p>
        </p:txBody>
      </p:sp>
      <p:sp>
        <p:nvSpPr>
          <p:cNvPr id="76" name="矩形 75">
            <a:extLst>
              <a:ext uri="{FF2B5EF4-FFF2-40B4-BE49-F238E27FC236}">
                <a16:creationId xmlns:a16="http://schemas.microsoft.com/office/drawing/2014/main" id="{85FCE97A-954E-D841-B442-75C86352E827}"/>
              </a:ext>
            </a:extLst>
          </p:cNvPr>
          <p:cNvSpPr/>
          <p:nvPr/>
        </p:nvSpPr>
        <p:spPr>
          <a:xfrm>
            <a:off x="6399846" y="1901945"/>
            <a:ext cx="344966" cy="300082"/>
          </a:xfrm>
          <a:prstGeom prst="rect">
            <a:avLst/>
          </a:prstGeom>
          <a:ln>
            <a:noFill/>
          </a:ln>
        </p:spPr>
        <p:txBody>
          <a:bodyPr wrap="none">
            <a:spAutoFit/>
          </a:bodyPr>
          <a:lstStyle/>
          <a:p>
            <a:pPr algn="ctr" defTabSz="285739">
              <a:defRPr/>
            </a:pPr>
            <a:r>
              <a:rPr lang="en-US" altLang="zh-CN" sz="1350" i="1" dirty="0">
                <a:latin typeface="Arial" panose="020B0604020202020204" pitchFamily="34" charset="0"/>
              </a:rPr>
              <a:t>u</a:t>
            </a:r>
            <a:r>
              <a:rPr lang="en-US" altLang="zh-CN" sz="1350" baseline="-25000" dirty="0">
                <a:latin typeface="Arial" panose="020B0604020202020204" pitchFamily="34" charset="0"/>
              </a:rPr>
              <a:t>3</a:t>
            </a:r>
            <a:endParaRPr lang="zh-CN" altLang="en-US" sz="1350" baseline="-25000" dirty="0">
              <a:latin typeface="Arial" panose="020B0604020202020204" pitchFamily="34" charset="0"/>
            </a:endParaRPr>
          </a:p>
        </p:txBody>
      </p:sp>
      <p:graphicFrame>
        <p:nvGraphicFramePr>
          <p:cNvPr id="77" name="表格 76">
            <a:extLst>
              <a:ext uri="{FF2B5EF4-FFF2-40B4-BE49-F238E27FC236}">
                <a16:creationId xmlns:a16="http://schemas.microsoft.com/office/drawing/2014/main" id="{D57CAB66-726E-3C41-9ADE-E67392292127}"/>
              </a:ext>
            </a:extLst>
          </p:cNvPr>
          <p:cNvGraphicFramePr>
            <a:graphicFrameLocks noGrp="1"/>
          </p:cNvGraphicFramePr>
          <p:nvPr/>
        </p:nvGraphicFramePr>
        <p:xfrm>
          <a:off x="3557770" y="3778178"/>
          <a:ext cx="417341" cy="278130"/>
        </p:xfrm>
        <a:graphic>
          <a:graphicData uri="http://schemas.openxmlformats.org/drawingml/2006/table">
            <a:tbl>
              <a:tblPr bandRow="1">
                <a:tableStyleId>{5C22544A-7EE6-4342-B048-85BDC9FD1C3A}</a:tableStyleId>
              </a:tblPr>
              <a:tblGrid>
                <a:gridCol w="417341">
                  <a:extLst>
                    <a:ext uri="{9D8B030D-6E8A-4147-A177-3AD203B41FA5}">
                      <a16:colId xmlns:a16="http://schemas.microsoft.com/office/drawing/2014/main" val="33302837"/>
                    </a:ext>
                  </a:extLst>
                </a:gridCol>
              </a:tblGrid>
              <a:tr h="278130">
                <a:tc>
                  <a:txBody>
                    <a:bodyPr/>
                    <a:lstStyle/>
                    <a:p>
                      <a:pPr marL="0" marR="0" lvl="0" indent="0" algn="l"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1</a:t>
                      </a:r>
                      <a:endParaRPr lang="zh-CN" altLang="en-US" sz="1000" dirty="0"/>
                    </a:p>
                  </a:txBody>
                  <a:tcPr marL="68580" marR="68580" marT="34290" marB="34290"/>
                </a:tc>
                <a:extLst>
                  <a:ext uri="{0D108BD9-81ED-4DB2-BD59-A6C34878D82A}">
                    <a16:rowId xmlns:a16="http://schemas.microsoft.com/office/drawing/2014/main" val="696454385"/>
                  </a:ext>
                </a:extLst>
              </a:tr>
            </a:tbl>
          </a:graphicData>
        </a:graphic>
      </p:graphicFrame>
      <p:graphicFrame>
        <p:nvGraphicFramePr>
          <p:cNvPr id="78" name="表格 77">
            <a:extLst>
              <a:ext uri="{FF2B5EF4-FFF2-40B4-BE49-F238E27FC236}">
                <a16:creationId xmlns:a16="http://schemas.microsoft.com/office/drawing/2014/main" id="{180D9533-DF20-3048-AEC4-E0602C6DA56B}"/>
              </a:ext>
            </a:extLst>
          </p:cNvPr>
          <p:cNvGraphicFramePr>
            <a:graphicFrameLocks noGrp="1"/>
          </p:cNvGraphicFramePr>
          <p:nvPr/>
        </p:nvGraphicFramePr>
        <p:xfrm>
          <a:off x="3535357" y="4167488"/>
          <a:ext cx="1300296" cy="278130"/>
        </p:xfrm>
        <a:graphic>
          <a:graphicData uri="http://schemas.openxmlformats.org/drawingml/2006/table">
            <a:tbl>
              <a:tblPr bandRow="1">
                <a:tableStyleId>{5C22544A-7EE6-4342-B048-85BDC9FD1C3A}</a:tableStyleId>
              </a:tblPr>
              <a:tblGrid>
                <a:gridCol w="433432">
                  <a:extLst>
                    <a:ext uri="{9D8B030D-6E8A-4147-A177-3AD203B41FA5}">
                      <a16:colId xmlns:a16="http://schemas.microsoft.com/office/drawing/2014/main" val="33302837"/>
                    </a:ext>
                  </a:extLst>
                </a:gridCol>
                <a:gridCol w="433432">
                  <a:extLst>
                    <a:ext uri="{9D8B030D-6E8A-4147-A177-3AD203B41FA5}">
                      <a16:colId xmlns:a16="http://schemas.microsoft.com/office/drawing/2014/main" val="1476923066"/>
                    </a:ext>
                  </a:extLst>
                </a:gridCol>
                <a:gridCol w="433432">
                  <a:extLst>
                    <a:ext uri="{9D8B030D-6E8A-4147-A177-3AD203B41FA5}">
                      <a16:colId xmlns:a16="http://schemas.microsoft.com/office/drawing/2014/main" val="2883896656"/>
                    </a:ext>
                  </a:extLst>
                </a:gridCol>
              </a:tblGrid>
              <a:tr h="278130">
                <a:tc>
                  <a:txBody>
                    <a:bodyPr/>
                    <a:lstStyle/>
                    <a:p>
                      <a:pPr marL="0" marR="0" lvl="0" indent="0" algn="l"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1</a:t>
                      </a:r>
                      <a:endParaRPr lang="zh-CN" altLang="en-US" sz="1000" baseline="-25000" dirty="0"/>
                    </a:p>
                  </a:txBody>
                  <a:tcPr marL="68580" marR="68580" marT="34290" marB="34290"/>
                </a:tc>
                <a:tc>
                  <a:txBody>
                    <a:bodyPr/>
                    <a:lstStyle/>
                    <a:p>
                      <a:r>
                        <a:rPr lang="en-US" altLang="zh-CN" sz="1000" b="0" i="1" dirty="0">
                          <a:latin typeface="Arial" panose="020B0604020202020204" pitchFamily="34" charset="0"/>
                        </a:rPr>
                        <a:t>v</a:t>
                      </a:r>
                      <a:r>
                        <a:rPr lang="en-US" altLang="zh-CN" sz="1000" baseline="-25000" dirty="0"/>
                        <a:t>4</a:t>
                      </a:r>
                      <a:endParaRPr lang="zh-CN" altLang="en-US" sz="1000" dirty="0"/>
                    </a:p>
                  </a:txBody>
                  <a:tcPr marL="68580" marR="68580" marT="34290" marB="34290"/>
                </a:tc>
                <a:tc>
                  <a:txBody>
                    <a:bodyPr/>
                    <a:lstStyle/>
                    <a:p>
                      <a:pPr marL="0" marR="0" lvl="0" indent="0" algn="l" defTabSz="380985" rtl="0" eaLnBrk="1" fontAlgn="auto" latinLnBrk="0" hangingPunct="1">
                        <a:lnSpc>
                          <a:spcPct val="100000"/>
                        </a:lnSpc>
                        <a:spcBef>
                          <a:spcPts val="0"/>
                        </a:spcBef>
                        <a:spcAft>
                          <a:spcPts val="0"/>
                        </a:spcAft>
                        <a:buClrTx/>
                        <a:buSzTx/>
                        <a:buFontTx/>
                        <a:buNone/>
                        <a:tabLst/>
                        <a:defRPr/>
                      </a:pPr>
                      <a:r>
                        <a:rPr lang="en-US" altLang="zh-CN" sz="1000" dirty="0"/>
                        <a:t>……</a:t>
                      </a:r>
                      <a:r>
                        <a:rPr lang="zh-CN" altLang="en-US" sz="1000" dirty="0"/>
                        <a:t> </a:t>
                      </a:r>
                    </a:p>
                  </a:txBody>
                  <a:tcPr marL="68580" marR="68580" marT="34290" marB="34290"/>
                </a:tc>
                <a:extLst>
                  <a:ext uri="{0D108BD9-81ED-4DB2-BD59-A6C34878D82A}">
                    <a16:rowId xmlns:a16="http://schemas.microsoft.com/office/drawing/2014/main" val="696454385"/>
                  </a:ext>
                </a:extLst>
              </a:tr>
            </a:tbl>
          </a:graphicData>
        </a:graphic>
      </p:graphicFrame>
      <p:cxnSp>
        <p:nvCxnSpPr>
          <p:cNvPr id="80" name="肘形连接符 79">
            <a:extLst>
              <a:ext uri="{FF2B5EF4-FFF2-40B4-BE49-F238E27FC236}">
                <a16:creationId xmlns:a16="http://schemas.microsoft.com/office/drawing/2014/main" id="{34E494A7-7952-1244-ABEB-4D184E7D3EE2}"/>
              </a:ext>
            </a:extLst>
          </p:cNvPr>
          <p:cNvCxnSpPr>
            <a:cxnSpLocks/>
            <a:endCxn id="77" idx="1"/>
          </p:cNvCxnSpPr>
          <p:nvPr/>
        </p:nvCxnSpPr>
        <p:spPr>
          <a:xfrm rot="16200000" flipH="1">
            <a:off x="2790530" y="3150003"/>
            <a:ext cx="1437612" cy="968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09DB1430-F24A-CE4A-944F-63EF39028165}"/>
                  </a:ext>
                </a:extLst>
              </p:cNvPr>
              <p:cNvSpPr txBox="1"/>
              <p:nvPr/>
            </p:nvSpPr>
            <p:spPr>
              <a:xfrm>
                <a:off x="3189915" y="2879615"/>
                <a:ext cx="735710"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350" i="1">
                          <a:latin typeface="Cambria Math" panose="02040503050406030204" pitchFamily="18" charset="0"/>
                        </a:rPr>
                        <m:t>𝑁</m:t>
                      </m:r>
                      <m:r>
                        <a:rPr kumimoji="1" lang="en-US" altLang="zh-CN" sz="1350" i="1">
                          <a:latin typeface="Cambria Math" panose="02040503050406030204" pitchFamily="18" charset="0"/>
                        </a:rPr>
                        <m:t>(</m:t>
                      </m:r>
                      <m:sSub>
                        <m:sSubPr>
                          <m:ctrlPr>
                            <a:rPr kumimoji="1" lang="en-US" altLang="zh-CN" sz="1350" i="1">
                              <a:latin typeface="Cambria Math" panose="02040503050406030204" pitchFamily="18" charset="0"/>
                            </a:rPr>
                          </m:ctrlPr>
                        </m:sSubPr>
                        <m:e>
                          <m:r>
                            <a:rPr kumimoji="1" lang="en-US" altLang="zh-CN" sz="1350" i="1">
                              <a:latin typeface="Cambria Math" panose="02040503050406030204" pitchFamily="18" charset="0"/>
                            </a:rPr>
                            <m:t>𝑣</m:t>
                          </m:r>
                        </m:e>
                        <m:sub>
                          <m:r>
                            <a:rPr kumimoji="1" lang="en-US" altLang="zh-CN" sz="1350" i="1">
                              <a:latin typeface="Cambria Math" panose="02040503050406030204" pitchFamily="18" charset="0"/>
                            </a:rPr>
                            <m:t>2</m:t>
                          </m:r>
                        </m:sub>
                      </m:sSub>
                      <m:r>
                        <a:rPr kumimoji="1" lang="en-US" altLang="zh-CN" sz="1350" i="1">
                          <a:latin typeface="Cambria Math" panose="02040503050406030204" pitchFamily="18" charset="0"/>
                        </a:rPr>
                        <m:t>)</m:t>
                      </m:r>
                    </m:oMath>
                  </m:oMathPara>
                </a14:m>
                <a:endParaRPr kumimoji="1" lang="zh-CN" altLang="en-US" sz="1350" dirty="0">
                  <a:latin typeface="Arial" panose="020B0604020202020204" pitchFamily="34" charset="0"/>
                </a:endParaRPr>
              </a:p>
            </p:txBody>
          </p:sp>
        </mc:Choice>
        <mc:Fallback xmlns="">
          <p:sp>
            <p:nvSpPr>
              <p:cNvPr id="82" name="文本框 81">
                <a:extLst>
                  <a:ext uri="{FF2B5EF4-FFF2-40B4-BE49-F238E27FC236}">
                    <a16:creationId xmlns:a16="http://schemas.microsoft.com/office/drawing/2014/main" id="{09DB1430-F24A-CE4A-944F-63EF39028165}"/>
                  </a:ext>
                </a:extLst>
              </p:cNvPr>
              <p:cNvSpPr txBox="1">
                <a:spLocks noRot="1" noChangeAspect="1" noMove="1" noResize="1" noEditPoints="1" noAdjustHandles="1" noChangeArrowheads="1" noChangeShapeType="1" noTextEdit="1"/>
              </p:cNvSpPr>
              <p:nvPr/>
            </p:nvSpPr>
            <p:spPr>
              <a:xfrm>
                <a:off x="3189915" y="2879615"/>
                <a:ext cx="735710" cy="300082"/>
              </a:xfrm>
              <a:prstGeom prst="rect">
                <a:avLst/>
              </a:prstGeom>
              <a:blipFill>
                <a:blip r:embed="rId2"/>
                <a:stretch>
                  <a:fillRect b="-8000"/>
                </a:stretch>
              </a:blipFill>
            </p:spPr>
            <p:txBody>
              <a:bodyPr/>
              <a:lstStyle/>
              <a:p>
                <a:r>
                  <a:rPr lang="zh-CN" altLang="en-US">
                    <a:noFill/>
                  </a:rPr>
                  <a:t> </a:t>
                </a:r>
              </a:p>
            </p:txBody>
          </p:sp>
        </mc:Fallback>
      </mc:AlternateContent>
      <p:cxnSp>
        <p:nvCxnSpPr>
          <p:cNvPr id="83" name="直线连接符 82" descr="a">
            <a:extLst>
              <a:ext uri="{FF2B5EF4-FFF2-40B4-BE49-F238E27FC236}">
                <a16:creationId xmlns:a16="http://schemas.microsoft.com/office/drawing/2014/main" id="{D14A340F-510B-2641-8AD7-5F4597A9223E}"/>
              </a:ext>
            </a:extLst>
          </p:cNvPr>
          <p:cNvCxnSpPr>
            <a:cxnSpLocks/>
            <a:stCxn id="66" idx="5"/>
            <a:endCxn id="73" idx="1"/>
          </p:cNvCxnSpPr>
          <p:nvPr/>
        </p:nvCxnSpPr>
        <p:spPr>
          <a:xfrm>
            <a:off x="6035053" y="1640943"/>
            <a:ext cx="101738" cy="274319"/>
          </a:xfrm>
          <a:prstGeom prst="line">
            <a:avLst/>
          </a:prstGeom>
          <a:ln>
            <a:solidFill>
              <a:schemeClr val="tx2"/>
            </a:solidFill>
          </a:ln>
        </p:spPr>
        <p:style>
          <a:lnRef idx="1">
            <a:schemeClr val="accent1"/>
          </a:lnRef>
          <a:fillRef idx="3">
            <a:schemeClr val="accent1"/>
          </a:fillRef>
          <a:effectRef idx="2">
            <a:schemeClr val="accent1"/>
          </a:effectRef>
          <a:fontRef idx="minor">
            <a:schemeClr val="lt1"/>
          </a:fontRef>
        </p:style>
      </p:cxnSp>
      <p:graphicFrame>
        <p:nvGraphicFramePr>
          <p:cNvPr id="85" name="表格 84">
            <a:extLst>
              <a:ext uri="{FF2B5EF4-FFF2-40B4-BE49-F238E27FC236}">
                <a16:creationId xmlns:a16="http://schemas.microsoft.com/office/drawing/2014/main" id="{5B30EFE5-6E0B-3A43-A1A3-68BBA76AEAC9}"/>
              </a:ext>
            </a:extLst>
          </p:cNvPr>
          <p:cNvGraphicFramePr>
            <a:graphicFrameLocks noGrp="1"/>
          </p:cNvGraphicFramePr>
          <p:nvPr/>
        </p:nvGraphicFramePr>
        <p:xfrm>
          <a:off x="5682481" y="2652701"/>
          <a:ext cx="511625" cy="1043936"/>
        </p:xfrm>
        <a:graphic>
          <a:graphicData uri="http://schemas.openxmlformats.org/drawingml/2006/table">
            <a:tbl>
              <a:tblPr firstRow="1" bandRow="1">
                <a:tableStyleId>{5C22544A-7EE6-4342-B048-85BDC9FD1C3A}</a:tableStyleId>
              </a:tblPr>
              <a:tblGrid>
                <a:gridCol w="511625">
                  <a:extLst>
                    <a:ext uri="{9D8B030D-6E8A-4147-A177-3AD203B41FA5}">
                      <a16:colId xmlns:a16="http://schemas.microsoft.com/office/drawing/2014/main" val="727518030"/>
                    </a:ext>
                  </a:extLst>
                </a:gridCol>
              </a:tblGrid>
              <a:tr h="260984">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solidFill>
                            <a:schemeClr val="tx1"/>
                          </a:solidFill>
                          <a:latin typeface="Arial" panose="020B0604020202020204" pitchFamily="34" charset="0"/>
                        </a:rPr>
                        <a:t>u</a:t>
                      </a:r>
                      <a:r>
                        <a:rPr lang="en-US" altLang="zh-CN" sz="1000" baseline="-25000" dirty="0">
                          <a:solidFill>
                            <a:schemeClr val="tx1"/>
                          </a:solidFill>
                        </a:rPr>
                        <a:t>2</a:t>
                      </a:r>
                      <a:endParaRPr lang="zh-CN" altLang="en-US" sz="1000" baseline="-25000" dirty="0">
                        <a:solidFill>
                          <a:schemeClr val="tx1"/>
                        </a:solidFill>
                      </a:endParaRPr>
                    </a:p>
                  </a:txBody>
                  <a:tcPr marL="68580" marR="68580" marT="34290" marB="34290">
                    <a:solidFill>
                      <a:schemeClr val="accent2">
                        <a:lumMod val="20000"/>
                        <a:lumOff val="80000"/>
                      </a:schemeClr>
                    </a:solidFill>
                  </a:tcPr>
                </a:tc>
                <a:extLst>
                  <a:ext uri="{0D108BD9-81ED-4DB2-BD59-A6C34878D82A}">
                    <a16:rowId xmlns:a16="http://schemas.microsoft.com/office/drawing/2014/main" val="2172105278"/>
                  </a:ext>
                </a:extLst>
              </a:tr>
              <a:tr h="260984">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1</a:t>
                      </a:r>
                      <a:endParaRPr lang="zh-CN" altLang="en-US" sz="1000" baseline="-25000" dirty="0"/>
                    </a:p>
                  </a:txBody>
                  <a:tcPr marL="68580" marR="68580" marT="34290" marB="34290">
                    <a:solidFill>
                      <a:schemeClr val="accent2">
                        <a:lumMod val="20000"/>
                        <a:lumOff val="80000"/>
                      </a:schemeClr>
                    </a:solidFill>
                  </a:tcPr>
                </a:tc>
                <a:extLst>
                  <a:ext uri="{0D108BD9-81ED-4DB2-BD59-A6C34878D82A}">
                    <a16:rowId xmlns:a16="http://schemas.microsoft.com/office/drawing/2014/main" val="367397112"/>
                  </a:ext>
                </a:extLst>
              </a:tr>
              <a:tr h="260984">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4</a:t>
                      </a:r>
                      <a:endParaRPr lang="zh-CN" altLang="en-US" sz="1000" baseline="-25000" dirty="0"/>
                    </a:p>
                  </a:txBody>
                  <a:tcPr marL="68580" marR="68580" marT="34290" marB="34290">
                    <a:solidFill>
                      <a:schemeClr val="accent2">
                        <a:lumMod val="20000"/>
                        <a:lumOff val="80000"/>
                      </a:schemeClr>
                    </a:solidFill>
                  </a:tcPr>
                </a:tc>
                <a:extLst>
                  <a:ext uri="{0D108BD9-81ED-4DB2-BD59-A6C34878D82A}">
                    <a16:rowId xmlns:a16="http://schemas.microsoft.com/office/drawing/2014/main" val="986972972"/>
                  </a:ext>
                </a:extLst>
              </a:tr>
              <a:tr h="260984">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a:t>
                      </a:r>
                      <a:endParaRPr lang="zh-CN" altLang="en-US" sz="1000" baseline="-25000" dirty="0"/>
                    </a:p>
                  </a:txBody>
                  <a:tcPr marL="68580" marR="68580" marT="34290" marB="34290">
                    <a:solidFill>
                      <a:schemeClr val="accent2">
                        <a:lumMod val="20000"/>
                        <a:lumOff val="80000"/>
                      </a:schemeClr>
                    </a:solidFill>
                  </a:tcPr>
                </a:tc>
                <a:extLst>
                  <a:ext uri="{0D108BD9-81ED-4DB2-BD59-A6C34878D82A}">
                    <a16:rowId xmlns:a16="http://schemas.microsoft.com/office/drawing/2014/main" val="833655226"/>
                  </a:ext>
                </a:extLst>
              </a:tr>
            </a:tbl>
          </a:graphicData>
        </a:graphic>
      </p:graphicFrame>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70348D30-B398-6440-AF3D-DF0517F7F8CC}"/>
                  </a:ext>
                </a:extLst>
              </p:cNvPr>
              <p:cNvSpPr txBox="1"/>
              <p:nvPr/>
            </p:nvSpPr>
            <p:spPr>
              <a:xfrm>
                <a:off x="5238507" y="2317714"/>
                <a:ext cx="1733416" cy="507831"/>
              </a:xfrm>
              <a:prstGeom prst="rect">
                <a:avLst/>
              </a:prstGeom>
              <a:noFill/>
            </p:spPr>
            <p:txBody>
              <a:bodyPr wrap="square" rtlCol="0">
                <a:spAutoFit/>
              </a:bodyPr>
              <a:lstStyle/>
              <a:p>
                <a:r>
                  <a:rPr kumimoji="1" lang="en-US" altLang="zh-CN" sz="1350" dirty="0">
                    <a:latin typeface="Arial" panose="020B0604020202020204" pitchFamily="34" charset="0"/>
                  </a:rPr>
                  <a:t>Candidate</a:t>
                </a:r>
                <a:r>
                  <a:rPr kumimoji="1" lang="zh-CN" altLang="en-US" sz="1350" dirty="0">
                    <a:latin typeface="Arial" panose="020B0604020202020204" pitchFamily="34" charset="0"/>
                  </a:rPr>
                  <a:t> </a:t>
                </a:r>
                <a:r>
                  <a:rPr kumimoji="1" lang="en-US" altLang="zh-CN" sz="1350" dirty="0">
                    <a:latin typeface="Arial" panose="020B0604020202020204" pitchFamily="34" charset="0"/>
                  </a:rPr>
                  <a:t>Set </a:t>
                </a:r>
                <a14:m>
                  <m:oMath xmlns:m="http://schemas.openxmlformats.org/officeDocument/2006/math">
                    <m:r>
                      <a:rPr kumimoji="1" lang="en-US" altLang="zh-CN" sz="1350" i="1">
                        <a:latin typeface="Cambria Math" panose="02040503050406030204" pitchFamily="18" charset="0"/>
                      </a:rPr>
                      <m:t>𝐶</m:t>
                    </m:r>
                    <m:r>
                      <a:rPr kumimoji="1" lang="en-US" altLang="zh-CN" sz="1350" i="1">
                        <a:latin typeface="Cambria Math" panose="02040503050406030204" pitchFamily="18" charset="0"/>
                      </a:rPr>
                      <m:t>(</m:t>
                    </m:r>
                    <m:r>
                      <a:rPr kumimoji="1" lang="en-US" altLang="zh-CN" sz="1350" i="1">
                        <a:latin typeface="Cambria Math" panose="02040503050406030204" pitchFamily="18" charset="0"/>
                      </a:rPr>
                      <m:t>𝑢</m:t>
                    </m:r>
                    <m:r>
                      <a:rPr kumimoji="1" lang="en-US" altLang="zh-CN" sz="1350" i="1" baseline="-25000">
                        <a:latin typeface="Cambria Math" panose="02040503050406030204" pitchFamily="18" charset="0"/>
                      </a:rPr>
                      <m:t>1</m:t>
                    </m:r>
                    <m:r>
                      <a:rPr kumimoji="1" lang="en-US" altLang="zh-CN" sz="1350" i="1">
                        <a:latin typeface="Cambria Math" panose="02040503050406030204" pitchFamily="18" charset="0"/>
                      </a:rPr>
                      <m:t>)</m:t>
                    </m:r>
                  </m:oMath>
                </a14:m>
                <a:endParaRPr kumimoji="1" lang="zh-CN" altLang="en-US" sz="1350" dirty="0">
                  <a:latin typeface="Arial" panose="020B0604020202020204" pitchFamily="34" charset="0"/>
                </a:endParaRPr>
              </a:p>
              <a:p>
                <a:r>
                  <a:rPr kumimoji="1" lang="zh-CN" altLang="en-US" sz="1350" dirty="0">
                    <a:latin typeface="Arial" panose="020B0604020202020204" pitchFamily="34" charset="0"/>
                  </a:rPr>
                  <a:t> </a:t>
                </a:r>
              </a:p>
            </p:txBody>
          </p:sp>
        </mc:Choice>
        <mc:Fallback xmlns="">
          <p:sp>
            <p:nvSpPr>
              <p:cNvPr id="86" name="文本框 85">
                <a:extLst>
                  <a:ext uri="{FF2B5EF4-FFF2-40B4-BE49-F238E27FC236}">
                    <a16:creationId xmlns:a16="http://schemas.microsoft.com/office/drawing/2014/main" id="{70348D30-B398-6440-AF3D-DF0517F7F8CC}"/>
                  </a:ext>
                </a:extLst>
              </p:cNvPr>
              <p:cNvSpPr txBox="1">
                <a:spLocks noRot="1" noChangeAspect="1" noMove="1" noResize="1" noEditPoints="1" noAdjustHandles="1" noChangeArrowheads="1" noChangeShapeType="1" noTextEdit="1"/>
              </p:cNvSpPr>
              <p:nvPr/>
            </p:nvSpPr>
            <p:spPr>
              <a:xfrm>
                <a:off x="5238507" y="2317714"/>
                <a:ext cx="1733416" cy="507831"/>
              </a:xfrm>
              <a:prstGeom prst="rect">
                <a:avLst/>
              </a:prstGeom>
              <a:blipFill>
                <a:blip r:embed="rId3"/>
                <a:stretch>
                  <a:fillRect l="-725" t="-24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095029C4-230F-124E-9AD3-A5D30E36FA46}"/>
                  </a:ext>
                </a:extLst>
              </p:cNvPr>
              <p:cNvSpPr txBox="1"/>
              <p:nvPr/>
            </p:nvSpPr>
            <p:spPr>
              <a:xfrm>
                <a:off x="6614663" y="2915379"/>
                <a:ext cx="2297937" cy="207749"/>
              </a:xfrm>
              <a:prstGeom prst="rect">
                <a:avLst/>
              </a:prstGeom>
              <a:noFill/>
            </p:spPr>
            <p:txBody>
              <a:bodyPr wrap="none" lIns="0" tIns="0" rIns="0" bIns="0" rtlCol="0">
                <a:spAutoFit/>
              </a:bodyPr>
              <a:lstStyle/>
              <a:p>
                <a14:m>
                  <m:oMath xmlns:m="http://schemas.openxmlformats.org/officeDocument/2006/math">
                    <m:r>
                      <a:rPr kumimoji="1" lang="en-US" altLang="zh-CN" sz="1350" i="1">
                        <a:solidFill>
                          <a:srgbClr val="C00000"/>
                        </a:solidFill>
                        <a:latin typeface="Cambria Math" panose="02040503050406030204" pitchFamily="18" charset="0"/>
                      </a:rPr>
                      <m:t>𝑁</m:t>
                    </m:r>
                    <m:d>
                      <m:dPr>
                        <m:ctrlPr>
                          <a:rPr kumimoji="1" lang="en-US" altLang="zh-CN" sz="1350" i="1">
                            <a:solidFill>
                              <a:srgbClr val="C00000"/>
                            </a:solidFill>
                            <a:latin typeface="Cambria Math" panose="02040503050406030204" pitchFamily="18" charset="0"/>
                          </a:rPr>
                        </m:ctrlPr>
                      </m:dPr>
                      <m:e>
                        <m:sSub>
                          <m:sSubPr>
                            <m:ctrlPr>
                              <a:rPr kumimoji="1" lang="en-US" altLang="zh-CN" sz="1350" i="1">
                                <a:solidFill>
                                  <a:srgbClr val="C00000"/>
                                </a:solidFill>
                                <a:latin typeface="Cambria Math" panose="02040503050406030204" pitchFamily="18" charset="0"/>
                              </a:rPr>
                            </m:ctrlPr>
                          </m:sSubPr>
                          <m:e>
                            <m:r>
                              <a:rPr kumimoji="1" lang="en-US" altLang="zh-CN" sz="1350" i="1">
                                <a:solidFill>
                                  <a:srgbClr val="C00000"/>
                                </a:solidFill>
                                <a:latin typeface="Cambria Math" panose="02040503050406030204" pitchFamily="18" charset="0"/>
                              </a:rPr>
                              <m:t>𝑣</m:t>
                            </m:r>
                          </m:e>
                          <m:sub>
                            <m:r>
                              <a:rPr kumimoji="1" lang="en-US" altLang="zh-CN" sz="1350" i="1">
                                <a:solidFill>
                                  <a:srgbClr val="C00000"/>
                                </a:solidFill>
                                <a:latin typeface="Cambria Math" panose="02040503050406030204" pitchFamily="18" charset="0"/>
                              </a:rPr>
                              <m:t>2</m:t>
                            </m:r>
                          </m:sub>
                        </m:sSub>
                      </m:e>
                    </m:d>
                    <m:r>
                      <a:rPr kumimoji="1" lang="en-US" altLang="zh-CN" sz="1350" i="1">
                        <a:solidFill>
                          <a:srgbClr val="C00000"/>
                        </a:solidFill>
                        <a:latin typeface="Cambria Math" panose="02040503050406030204" pitchFamily="18" charset="0"/>
                        <a:ea typeface="Cambria Math" panose="02040503050406030204" pitchFamily="18" charset="0"/>
                      </a:rPr>
                      <m:t>⋂</m:t>
                    </m:r>
                    <m:r>
                      <a:rPr kumimoji="1" lang="en-US" altLang="zh-CN" sz="1350" i="1">
                        <a:solidFill>
                          <a:srgbClr val="C00000"/>
                        </a:solidFill>
                        <a:latin typeface="Cambria Math" panose="02040503050406030204" pitchFamily="18" charset="0"/>
                      </a:rPr>
                      <m:t>𝑁</m:t>
                    </m:r>
                    <m:d>
                      <m:dPr>
                        <m:ctrlPr>
                          <a:rPr kumimoji="1" lang="en-US" altLang="zh-CN" sz="1350" i="1">
                            <a:solidFill>
                              <a:srgbClr val="C00000"/>
                            </a:solidFill>
                            <a:latin typeface="Cambria Math" panose="02040503050406030204" pitchFamily="18" charset="0"/>
                          </a:rPr>
                        </m:ctrlPr>
                      </m:dPr>
                      <m:e>
                        <m:r>
                          <a:rPr kumimoji="1" lang="en-US" altLang="zh-CN" sz="1350" i="1">
                            <a:solidFill>
                              <a:srgbClr val="C00000"/>
                            </a:solidFill>
                            <a:latin typeface="Cambria Math" panose="02040503050406030204" pitchFamily="18" charset="0"/>
                          </a:rPr>
                          <m:t>𝑣</m:t>
                        </m:r>
                        <m:r>
                          <a:rPr kumimoji="1" lang="en-US" altLang="zh-CN" sz="1350" i="1" baseline="-25000">
                            <a:solidFill>
                              <a:srgbClr val="C00000"/>
                            </a:solidFill>
                            <a:latin typeface="Cambria Math" panose="02040503050406030204" pitchFamily="18" charset="0"/>
                          </a:rPr>
                          <m:t>3</m:t>
                        </m:r>
                      </m:e>
                    </m:d>
                    <m:r>
                      <a:rPr kumimoji="1" lang="en-US" altLang="zh-CN" sz="1350" i="1">
                        <a:solidFill>
                          <a:srgbClr val="C00000"/>
                        </a:solidFill>
                        <a:latin typeface="Cambria Math" panose="02040503050406030204" pitchFamily="18" charset="0"/>
                        <a:ea typeface="Cambria Math" panose="02040503050406030204" pitchFamily="18" charset="0"/>
                      </a:rPr>
                      <m:t>⋂</m:t>
                    </m:r>
                    <m:r>
                      <a:rPr kumimoji="1" lang="en-US" altLang="zh-CN" sz="1350" i="1">
                        <a:solidFill>
                          <a:srgbClr val="C00000"/>
                        </a:solidFill>
                        <a:latin typeface="Cambria Math" panose="02040503050406030204" pitchFamily="18" charset="0"/>
                        <a:ea typeface="Cambria Math" panose="02040503050406030204" pitchFamily="18" charset="0"/>
                      </a:rPr>
                      <m:t>𝐶</m:t>
                    </m:r>
                    <m:d>
                      <m:dPr>
                        <m:ctrlPr>
                          <a:rPr kumimoji="1" lang="en-US" altLang="zh-CN" sz="1350" i="1">
                            <a:solidFill>
                              <a:srgbClr val="C00000"/>
                            </a:solidFill>
                            <a:latin typeface="Cambria Math" panose="02040503050406030204" pitchFamily="18" charset="0"/>
                            <a:ea typeface="Cambria Math" panose="02040503050406030204" pitchFamily="18" charset="0"/>
                          </a:rPr>
                        </m:ctrlPr>
                      </m:dPr>
                      <m:e>
                        <m:r>
                          <a:rPr kumimoji="1" lang="en-US" altLang="zh-CN" sz="1350" i="1">
                            <a:solidFill>
                              <a:srgbClr val="C00000"/>
                            </a:solidFill>
                            <a:latin typeface="Cambria Math" panose="02040503050406030204" pitchFamily="18" charset="0"/>
                          </a:rPr>
                          <m:t>𝑢</m:t>
                        </m:r>
                        <m:r>
                          <a:rPr kumimoji="1" lang="en-US" altLang="zh-CN" sz="1350" i="1" baseline="-25000">
                            <a:solidFill>
                              <a:srgbClr val="C00000"/>
                            </a:solidFill>
                            <a:latin typeface="Cambria Math" panose="02040503050406030204" pitchFamily="18" charset="0"/>
                          </a:rPr>
                          <m:t>1</m:t>
                        </m:r>
                      </m:e>
                    </m:d>
                    <m:r>
                      <a:rPr kumimoji="1" lang="en-US" altLang="zh-CN" sz="1350" i="1">
                        <a:solidFill>
                          <a:srgbClr val="C00000"/>
                        </a:solidFill>
                        <a:latin typeface="Cambria Math" panose="02040503050406030204" pitchFamily="18" charset="0"/>
                      </a:rPr>
                      <m:t>={</m:t>
                    </m:r>
                    <m:r>
                      <a:rPr kumimoji="1" lang="en-US" altLang="zh-CN" sz="1350" i="1">
                        <a:solidFill>
                          <a:srgbClr val="C00000"/>
                        </a:solidFill>
                        <a:latin typeface="Cambria Math" panose="02040503050406030204" pitchFamily="18" charset="0"/>
                      </a:rPr>
                      <m:t>𝑣</m:t>
                    </m:r>
                    <m:r>
                      <a:rPr kumimoji="1" lang="en-US" altLang="zh-CN" sz="1350" i="1" baseline="-25000">
                        <a:solidFill>
                          <a:srgbClr val="C00000"/>
                        </a:solidFill>
                        <a:latin typeface="Cambria Math" panose="02040503050406030204" pitchFamily="18" charset="0"/>
                      </a:rPr>
                      <m:t>1</m:t>
                    </m:r>
                    <m:r>
                      <a:rPr kumimoji="1" lang="en-US" altLang="zh-CN" sz="1350" i="1">
                        <a:solidFill>
                          <a:srgbClr val="C00000"/>
                        </a:solidFill>
                        <a:latin typeface="Cambria Math" panose="02040503050406030204" pitchFamily="18" charset="0"/>
                      </a:rPr>
                      <m:t>,</m:t>
                    </m:r>
                    <m:r>
                      <a:rPr kumimoji="1" lang="en-US" altLang="zh-CN" sz="1350" i="1">
                        <a:solidFill>
                          <a:srgbClr val="C00000"/>
                        </a:solidFill>
                        <a:latin typeface="Cambria Math" panose="02040503050406030204" pitchFamily="18" charset="0"/>
                      </a:rPr>
                      <m:t>𝑣</m:t>
                    </m:r>
                    <m:r>
                      <a:rPr kumimoji="1" lang="en-US" altLang="zh-CN" sz="1350" i="1" baseline="-25000">
                        <a:solidFill>
                          <a:srgbClr val="C00000"/>
                        </a:solidFill>
                        <a:latin typeface="Cambria Math" panose="02040503050406030204" pitchFamily="18" charset="0"/>
                      </a:rPr>
                      <m:t>4</m:t>
                    </m:r>
                  </m:oMath>
                </a14:m>
                <a:r>
                  <a:rPr kumimoji="1" lang="en-US" altLang="zh-CN" sz="1350" dirty="0">
                    <a:solidFill>
                      <a:srgbClr val="C00000"/>
                    </a:solidFill>
                    <a:latin typeface="Arial" panose="020B0604020202020204" pitchFamily="34" charset="0"/>
                  </a:rPr>
                  <a:t>}</a:t>
                </a:r>
                <a:endParaRPr kumimoji="1" lang="zh-CN" altLang="en-US" sz="1350" dirty="0">
                  <a:solidFill>
                    <a:srgbClr val="C00000"/>
                  </a:solidFill>
                  <a:latin typeface="Arial" panose="020B0604020202020204" pitchFamily="34" charset="0"/>
                </a:endParaRPr>
              </a:p>
            </p:txBody>
          </p:sp>
        </mc:Choice>
        <mc:Fallback xmlns="">
          <p:sp>
            <p:nvSpPr>
              <p:cNvPr id="87" name="文本框 86">
                <a:extLst>
                  <a:ext uri="{FF2B5EF4-FFF2-40B4-BE49-F238E27FC236}">
                    <a16:creationId xmlns:a16="http://schemas.microsoft.com/office/drawing/2014/main" id="{095029C4-230F-124E-9AD3-A5D30E36FA46}"/>
                  </a:ext>
                </a:extLst>
              </p:cNvPr>
              <p:cNvSpPr txBox="1">
                <a:spLocks noRot="1" noChangeAspect="1" noMove="1" noResize="1" noEditPoints="1" noAdjustHandles="1" noChangeArrowheads="1" noChangeShapeType="1" noTextEdit="1"/>
              </p:cNvSpPr>
              <p:nvPr/>
            </p:nvSpPr>
            <p:spPr>
              <a:xfrm>
                <a:off x="6614663" y="2915379"/>
                <a:ext cx="2297937" cy="207749"/>
              </a:xfrm>
              <a:prstGeom prst="rect">
                <a:avLst/>
              </a:prstGeom>
              <a:blipFill>
                <a:blip r:embed="rId4"/>
                <a:stretch>
                  <a:fillRect l="-2198" t="-23529" r="-3846" b="-47059"/>
                </a:stretch>
              </a:blipFill>
            </p:spPr>
            <p:txBody>
              <a:bodyPr/>
              <a:lstStyle/>
              <a:p>
                <a:r>
                  <a:rPr lang="zh-CN" altLang="en-US">
                    <a:noFill/>
                  </a:rPr>
                  <a:t> </a:t>
                </a:r>
              </a:p>
            </p:txBody>
          </p:sp>
        </mc:Fallback>
      </mc:AlternateContent>
      <p:sp>
        <p:nvSpPr>
          <p:cNvPr id="88" name="右箭头 87">
            <a:extLst>
              <a:ext uri="{FF2B5EF4-FFF2-40B4-BE49-F238E27FC236}">
                <a16:creationId xmlns:a16="http://schemas.microsoft.com/office/drawing/2014/main" id="{1187751E-5221-9544-8D43-F5433D5C88E9}"/>
              </a:ext>
            </a:extLst>
          </p:cNvPr>
          <p:cNvSpPr/>
          <p:nvPr/>
        </p:nvSpPr>
        <p:spPr>
          <a:xfrm>
            <a:off x="4907922" y="1718731"/>
            <a:ext cx="303633" cy="21425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350" dirty="0">
              <a:latin typeface="Arial" panose="020B0604020202020204" pitchFamily="34" charset="0"/>
            </a:endParaRPr>
          </a:p>
        </p:txBody>
      </p:sp>
      <p:sp>
        <p:nvSpPr>
          <p:cNvPr id="89" name="椭圆 88">
            <a:extLst>
              <a:ext uri="{FF2B5EF4-FFF2-40B4-BE49-F238E27FC236}">
                <a16:creationId xmlns:a16="http://schemas.microsoft.com/office/drawing/2014/main" id="{FC1183AD-D9DB-7D42-9E25-11D05DAD16B1}"/>
              </a:ext>
            </a:extLst>
          </p:cNvPr>
          <p:cNvSpPr/>
          <p:nvPr/>
        </p:nvSpPr>
        <p:spPr>
          <a:xfrm>
            <a:off x="568084" y="1482299"/>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90" name="椭圆 89">
            <a:extLst>
              <a:ext uri="{FF2B5EF4-FFF2-40B4-BE49-F238E27FC236}">
                <a16:creationId xmlns:a16="http://schemas.microsoft.com/office/drawing/2014/main" id="{83F896CB-629F-F74E-87D2-D6298D801A0A}"/>
              </a:ext>
            </a:extLst>
          </p:cNvPr>
          <p:cNvSpPr/>
          <p:nvPr/>
        </p:nvSpPr>
        <p:spPr>
          <a:xfrm>
            <a:off x="190655" y="2238346"/>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91" name="椭圆 90">
            <a:extLst>
              <a:ext uri="{FF2B5EF4-FFF2-40B4-BE49-F238E27FC236}">
                <a16:creationId xmlns:a16="http://schemas.microsoft.com/office/drawing/2014/main" id="{56B3407A-78FC-084D-99B0-F2690981F2A4}"/>
              </a:ext>
            </a:extLst>
          </p:cNvPr>
          <p:cNvSpPr/>
          <p:nvPr/>
        </p:nvSpPr>
        <p:spPr>
          <a:xfrm>
            <a:off x="946703" y="2238346"/>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92" name="直接连接符 7">
            <a:extLst>
              <a:ext uri="{FF2B5EF4-FFF2-40B4-BE49-F238E27FC236}">
                <a16:creationId xmlns:a16="http://schemas.microsoft.com/office/drawing/2014/main" id="{A415B791-751A-8044-930A-5F56079A8530}"/>
              </a:ext>
            </a:extLst>
          </p:cNvPr>
          <p:cNvCxnSpPr>
            <a:stCxn id="89" idx="3"/>
            <a:endCxn id="90" idx="0"/>
          </p:cNvCxnSpPr>
          <p:nvPr/>
        </p:nvCxnSpPr>
        <p:spPr>
          <a:xfrm rot="5400000">
            <a:off x="244234" y="1866871"/>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3" name="直接连接符 8">
            <a:extLst>
              <a:ext uri="{FF2B5EF4-FFF2-40B4-BE49-F238E27FC236}">
                <a16:creationId xmlns:a16="http://schemas.microsoft.com/office/drawing/2014/main" id="{AFB5047C-977E-4449-A673-A3DC0DC7C9E0}"/>
              </a:ext>
            </a:extLst>
          </p:cNvPr>
          <p:cNvCxnSpPr>
            <a:stCxn id="89" idx="5"/>
            <a:endCxn id="91" idx="0"/>
          </p:cNvCxnSpPr>
          <p:nvPr/>
        </p:nvCxnSpPr>
        <p:spPr>
          <a:xfrm rot="16200000" flipH="1">
            <a:off x="737152" y="1866871"/>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4" name="椭圆 93">
            <a:extLst>
              <a:ext uri="{FF2B5EF4-FFF2-40B4-BE49-F238E27FC236}">
                <a16:creationId xmlns:a16="http://schemas.microsoft.com/office/drawing/2014/main" id="{956B2C78-F7B9-8E43-AA5B-D93D25770FEC}"/>
              </a:ext>
            </a:extLst>
          </p:cNvPr>
          <p:cNvSpPr/>
          <p:nvPr/>
        </p:nvSpPr>
        <p:spPr>
          <a:xfrm>
            <a:off x="1950140" y="1419475"/>
            <a:ext cx="323850" cy="325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95" name="椭圆 94">
            <a:extLst>
              <a:ext uri="{FF2B5EF4-FFF2-40B4-BE49-F238E27FC236}">
                <a16:creationId xmlns:a16="http://schemas.microsoft.com/office/drawing/2014/main" id="{202885E3-1849-5846-A25F-D4AA502F74E0}"/>
              </a:ext>
            </a:extLst>
          </p:cNvPr>
          <p:cNvSpPr/>
          <p:nvPr/>
        </p:nvSpPr>
        <p:spPr>
          <a:xfrm>
            <a:off x="1571522" y="2175521"/>
            <a:ext cx="323850" cy="325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96" name="椭圆 95">
            <a:extLst>
              <a:ext uri="{FF2B5EF4-FFF2-40B4-BE49-F238E27FC236}">
                <a16:creationId xmlns:a16="http://schemas.microsoft.com/office/drawing/2014/main" id="{9F72E745-D86C-E745-AD9C-B6CBB901C222}"/>
              </a:ext>
            </a:extLst>
          </p:cNvPr>
          <p:cNvSpPr/>
          <p:nvPr/>
        </p:nvSpPr>
        <p:spPr>
          <a:xfrm>
            <a:off x="2327568" y="2175521"/>
            <a:ext cx="323850" cy="325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97" name="直接连接符 12">
            <a:extLst>
              <a:ext uri="{FF2B5EF4-FFF2-40B4-BE49-F238E27FC236}">
                <a16:creationId xmlns:a16="http://schemas.microsoft.com/office/drawing/2014/main" id="{37FC5840-56F6-7840-A356-2D75A6719C53}"/>
              </a:ext>
            </a:extLst>
          </p:cNvPr>
          <p:cNvCxnSpPr>
            <a:stCxn id="94" idx="3"/>
            <a:endCxn id="95" idx="0"/>
          </p:cNvCxnSpPr>
          <p:nvPr/>
        </p:nvCxnSpPr>
        <p:spPr>
          <a:xfrm rot="5400000">
            <a:off x="1626291" y="1804047"/>
            <a:ext cx="478631" cy="26431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8" name="直接连接符 13">
            <a:extLst>
              <a:ext uri="{FF2B5EF4-FFF2-40B4-BE49-F238E27FC236}">
                <a16:creationId xmlns:a16="http://schemas.microsoft.com/office/drawing/2014/main" id="{E92ED67D-67BD-D547-B23B-B25C522F29B1}"/>
              </a:ext>
            </a:extLst>
          </p:cNvPr>
          <p:cNvCxnSpPr>
            <a:stCxn id="94" idx="5"/>
            <a:endCxn id="96" idx="0"/>
          </p:cNvCxnSpPr>
          <p:nvPr/>
        </p:nvCxnSpPr>
        <p:spPr>
          <a:xfrm rot="16200000" flipH="1">
            <a:off x="2118614" y="1804642"/>
            <a:ext cx="478631" cy="26312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9" name="直接连接符 14">
            <a:extLst>
              <a:ext uri="{FF2B5EF4-FFF2-40B4-BE49-F238E27FC236}">
                <a16:creationId xmlns:a16="http://schemas.microsoft.com/office/drawing/2014/main" id="{543A28B8-6991-0A48-9563-C8DC6E57A467}"/>
              </a:ext>
            </a:extLst>
          </p:cNvPr>
          <p:cNvCxnSpPr>
            <a:stCxn id="95" idx="6"/>
            <a:endCxn id="96" idx="2"/>
          </p:cNvCxnSpPr>
          <p:nvPr/>
        </p:nvCxnSpPr>
        <p:spPr>
          <a:xfrm>
            <a:off x="1895371" y="2337446"/>
            <a:ext cx="432197"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0" name="椭圆 99">
            <a:extLst>
              <a:ext uri="{FF2B5EF4-FFF2-40B4-BE49-F238E27FC236}">
                <a16:creationId xmlns:a16="http://schemas.microsoft.com/office/drawing/2014/main" id="{9D5E6A03-6375-5747-A92D-EEF05C5C84B8}"/>
              </a:ext>
            </a:extLst>
          </p:cNvPr>
          <p:cNvSpPr/>
          <p:nvPr/>
        </p:nvSpPr>
        <p:spPr>
          <a:xfrm>
            <a:off x="1950140" y="2877990"/>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cxnSp>
        <p:nvCxnSpPr>
          <p:cNvPr id="101" name="直接连接符 16">
            <a:extLst>
              <a:ext uri="{FF2B5EF4-FFF2-40B4-BE49-F238E27FC236}">
                <a16:creationId xmlns:a16="http://schemas.microsoft.com/office/drawing/2014/main" id="{72D3BC1B-9B87-3B49-878C-316E1CAA769E}"/>
              </a:ext>
            </a:extLst>
          </p:cNvPr>
          <p:cNvCxnSpPr>
            <a:stCxn id="95" idx="4"/>
            <a:endCxn id="100" idx="1"/>
          </p:cNvCxnSpPr>
          <p:nvPr/>
        </p:nvCxnSpPr>
        <p:spPr>
          <a:xfrm rot="16200000" flipH="1">
            <a:off x="1653080" y="2580930"/>
            <a:ext cx="425053" cy="26431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02" name="直接连接符 17">
            <a:extLst>
              <a:ext uri="{FF2B5EF4-FFF2-40B4-BE49-F238E27FC236}">
                <a16:creationId xmlns:a16="http://schemas.microsoft.com/office/drawing/2014/main" id="{EE2D79BD-9499-1748-BE56-2FC43130834F}"/>
              </a:ext>
            </a:extLst>
          </p:cNvPr>
          <p:cNvCxnSpPr>
            <a:stCxn id="96" idx="4"/>
            <a:endCxn id="100" idx="7"/>
          </p:cNvCxnSpPr>
          <p:nvPr/>
        </p:nvCxnSpPr>
        <p:spPr>
          <a:xfrm rot="5400000">
            <a:off x="2145403" y="2581525"/>
            <a:ext cx="425053" cy="263128"/>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8">
                <a:extLst>
                  <a:ext uri="{FF2B5EF4-FFF2-40B4-BE49-F238E27FC236}">
                    <a16:creationId xmlns:a16="http://schemas.microsoft.com/office/drawing/2014/main" id="{D8AD16E8-9F2F-F54B-A5EC-D440FF284969}"/>
                  </a:ext>
                </a:extLst>
              </p:cNvPr>
              <p:cNvSpPr txBox="1">
                <a:spLocks noChangeArrowheads="1"/>
              </p:cNvSpPr>
              <p:nvPr/>
            </p:nvSpPr>
            <p:spPr bwMode="auto">
              <a:xfrm>
                <a:off x="359723" y="1207522"/>
                <a:ext cx="485775" cy="3000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kumimoji="0" lang="en-US" altLang="zh-CN" sz="1350" i="1">
                              <a:latin typeface="Cambria Math" panose="02040503050406030204" pitchFamily="18" charset="0"/>
                            </a:rPr>
                          </m:ctrlPr>
                        </m:sSubPr>
                        <m:e>
                          <m:r>
                            <a:rPr kumimoji="0" lang="en-US" altLang="zh-CN" sz="1350" i="1">
                              <a:latin typeface="Cambria Math" panose="02040503050406030204" pitchFamily="18" charset="0"/>
                            </a:rPr>
                            <m:t>𝑢</m:t>
                          </m:r>
                        </m:e>
                        <m:sub>
                          <m:r>
                            <a:rPr kumimoji="0" lang="en-US" altLang="zh-CN" sz="1350" i="1">
                              <a:latin typeface="Cambria Math" panose="02040503050406030204" pitchFamily="18" charset="0"/>
                            </a:rPr>
                            <m:t>1</m:t>
                          </m:r>
                        </m:sub>
                      </m:sSub>
                    </m:oMath>
                  </m:oMathPara>
                </a14:m>
                <a:endParaRPr kumimoji="0" lang="zh-CN" altLang="en-US" sz="1350" dirty="0">
                  <a:latin typeface="Arial" panose="020B0604020202020204" pitchFamily="34" charset="0"/>
                </a:endParaRPr>
              </a:p>
            </p:txBody>
          </p:sp>
        </mc:Choice>
        <mc:Fallback xmlns="">
          <p:sp>
            <p:nvSpPr>
              <p:cNvPr id="103" name="TextBox 18">
                <a:extLst>
                  <a:ext uri="{FF2B5EF4-FFF2-40B4-BE49-F238E27FC236}">
                    <a16:creationId xmlns:a16="http://schemas.microsoft.com/office/drawing/2014/main" id="{D8AD16E8-9F2F-F54B-A5EC-D440FF284969}"/>
                  </a:ext>
                </a:extLst>
              </p:cNvPr>
              <p:cNvSpPr txBox="1">
                <a:spLocks noRot="1" noChangeAspect="1" noMove="1" noResize="1" noEditPoints="1" noAdjustHandles="1" noChangeArrowheads="1" noChangeShapeType="1" noTextEdit="1"/>
              </p:cNvSpPr>
              <p:nvPr/>
            </p:nvSpPr>
            <p:spPr bwMode="auto">
              <a:xfrm>
                <a:off x="359723" y="1207522"/>
                <a:ext cx="485775" cy="300082"/>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cxnSp>
        <p:nvCxnSpPr>
          <p:cNvPr id="104" name="直接连接符 7">
            <a:extLst>
              <a:ext uri="{FF2B5EF4-FFF2-40B4-BE49-F238E27FC236}">
                <a16:creationId xmlns:a16="http://schemas.microsoft.com/office/drawing/2014/main" id="{270EA52A-17BF-E447-BCF8-0DF729C86E21}"/>
              </a:ext>
            </a:extLst>
          </p:cNvPr>
          <p:cNvCxnSpPr>
            <a:cxnSpLocks/>
            <a:stCxn id="91" idx="2"/>
            <a:endCxn id="90" idx="6"/>
          </p:cNvCxnSpPr>
          <p:nvPr/>
        </p:nvCxnSpPr>
        <p:spPr>
          <a:xfrm flipH="1">
            <a:off x="514506" y="2400271"/>
            <a:ext cx="432197" cy="0"/>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8">
                <a:extLst>
                  <a:ext uri="{FF2B5EF4-FFF2-40B4-BE49-F238E27FC236}">
                    <a16:creationId xmlns:a16="http://schemas.microsoft.com/office/drawing/2014/main" id="{278C7547-0919-724C-85BE-B86670395FCA}"/>
                  </a:ext>
                </a:extLst>
              </p:cNvPr>
              <p:cNvSpPr txBox="1">
                <a:spLocks noChangeArrowheads="1"/>
              </p:cNvSpPr>
              <p:nvPr/>
            </p:nvSpPr>
            <p:spPr bwMode="auto">
              <a:xfrm>
                <a:off x="-59447" y="1973672"/>
                <a:ext cx="485775" cy="3000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kumimoji="0" lang="en-US" altLang="zh-CN" sz="1350" i="1">
                              <a:latin typeface="Cambria Math" panose="02040503050406030204" pitchFamily="18" charset="0"/>
                            </a:rPr>
                          </m:ctrlPr>
                        </m:sSubPr>
                        <m:e>
                          <m:r>
                            <a:rPr kumimoji="0" lang="en-US" altLang="zh-CN" sz="1350" i="1">
                              <a:latin typeface="Cambria Math" panose="02040503050406030204" pitchFamily="18" charset="0"/>
                            </a:rPr>
                            <m:t>𝑢</m:t>
                          </m:r>
                        </m:e>
                        <m:sub>
                          <m:r>
                            <a:rPr kumimoji="0" lang="en-US" altLang="zh-CN" sz="1350" i="1">
                              <a:latin typeface="Cambria Math" panose="02040503050406030204" pitchFamily="18" charset="0"/>
                            </a:rPr>
                            <m:t>2</m:t>
                          </m:r>
                        </m:sub>
                      </m:sSub>
                    </m:oMath>
                  </m:oMathPara>
                </a14:m>
                <a:endParaRPr kumimoji="0" lang="zh-CN" altLang="en-US" sz="1350" dirty="0">
                  <a:latin typeface="Arial" panose="020B0604020202020204" pitchFamily="34" charset="0"/>
                </a:endParaRPr>
              </a:p>
            </p:txBody>
          </p:sp>
        </mc:Choice>
        <mc:Fallback xmlns="">
          <p:sp>
            <p:nvSpPr>
              <p:cNvPr id="105" name="TextBox 18">
                <a:extLst>
                  <a:ext uri="{FF2B5EF4-FFF2-40B4-BE49-F238E27FC236}">
                    <a16:creationId xmlns:a16="http://schemas.microsoft.com/office/drawing/2014/main" id="{278C7547-0919-724C-85BE-B86670395FCA}"/>
                  </a:ext>
                </a:extLst>
              </p:cNvPr>
              <p:cNvSpPr txBox="1">
                <a:spLocks noRot="1" noChangeAspect="1" noMove="1" noResize="1" noEditPoints="1" noAdjustHandles="1" noChangeArrowheads="1" noChangeShapeType="1" noTextEdit="1"/>
              </p:cNvSpPr>
              <p:nvPr/>
            </p:nvSpPr>
            <p:spPr bwMode="auto">
              <a:xfrm>
                <a:off x="-59447" y="1973672"/>
                <a:ext cx="485775" cy="300082"/>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TextBox 18">
                <a:extLst>
                  <a:ext uri="{FF2B5EF4-FFF2-40B4-BE49-F238E27FC236}">
                    <a16:creationId xmlns:a16="http://schemas.microsoft.com/office/drawing/2014/main" id="{1F3B86CA-9181-6342-9EF0-E4FFB528846F}"/>
                  </a:ext>
                </a:extLst>
              </p:cNvPr>
              <p:cNvSpPr txBox="1">
                <a:spLocks noChangeArrowheads="1"/>
              </p:cNvSpPr>
              <p:nvPr/>
            </p:nvSpPr>
            <p:spPr bwMode="auto">
              <a:xfrm>
                <a:off x="1014288" y="1961346"/>
                <a:ext cx="485775" cy="3000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kumimoji="0" lang="en-US" altLang="zh-CN" sz="1350" i="1">
                              <a:latin typeface="Cambria Math" panose="02040503050406030204" pitchFamily="18" charset="0"/>
                            </a:rPr>
                          </m:ctrlPr>
                        </m:sSubPr>
                        <m:e>
                          <m:r>
                            <a:rPr kumimoji="0" lang="en-US" altLang="zh-CN" sz="1350" i="1">
                              <a:latin typeface="Cambria Math" panose="02040503050406030204" pitchFamily="18" charset="0"/>
                            </a:rPr>
                            <m:t>𝑢</m:t>
                          </m:r>
                        </m:e>
                        <m:sub>
                          <m:r>
                            <a:rPr kumimoji="0" lang="en-US" altLang="zh-CN" sz="1350" i="1">
                              <a:latin typeface="Cambria Math" panose="02040503050406030204" pitchFamily="18" charset="0"/>
                            </a:rPr>
                            <m:t>3</m:t>
                          </m:r>
                        </m:sub>
                      </m:sSub>
                    </m:oMath>
                  </m:oMathPara>
                </a14:m>
                <a:endParaRPr kumimoji="0" lang="zh-CN" altLang="en-US" sz="1350" dirty="0">
                  <a:latin typeface="Arial" panose="020B0604020202020204" pitchFamily="34" charset="0"/>
                </a:endParaRPr>
              </a:p>
            </p:txBody>
          </p:sp>
        </mc:Choice>
        <mc:Fallback xmlns="">
          <p:sp>
            <p:nvSpPr>
              <p:cNvPr id="106" name="TextBox 18">
                <a:extLst>
                  <a:ext uri="{FF2B5EF4-FFF2-40B4-BE49-F238E27FC236}">
                    <a16:creationId xmlns:a16="http://schemas.microsoft.com/office/drawing/2014/main" id="{1F3B86CA-9181-6342-9EF0-E4FFB528846F}"/>
                  </a:ext>
                </a:extLst>
              </p:cNvPr>
              <p:cNvSpPr txBox="1">
                <a:spLocks noRot="1" noChangeAspect="1" noMove="1" noResize="1" noEditPoints="1" noAdjustHandles="1" noChangeArrowheads="1" noChangeShapeType="1" noTextEdit="1"/>
              </p:cNvSpPr>
              <p:nvPr/>
            </p:nvSpPr>
            <p:spPr bwMode="auto">
              <a:xfrm>
                <a:off x="1014288" y="1961346"/>
                <a:ext cx="485775" cy="300082"/>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TextBox 18">
                <a:extLst>
                  <a:ext uri="{FF2B5EF4-FFF2-40B4-BE49-F238E27FC236}">
                    <a16:creationId xmlns:a16="http://schemas.microsoft.com/office/drawing/2014/main" id="{31040560-B6BF-ED45-BC0A-814653E27644}"/>
                  </a:ext>
                </a:extLst>
              </p:cNvPr>
              <p:cNvSpPr txBox="1">
                <a:spLocks noChangeArrowheads="1"/>
              </p:cNvSpPr>
              <p:nvPr/>
            </p:nvSpPr>
            <p:spPr bwMode="auto">
              <a:xfrm>
                <a:off x="1835983" y="1149619"/>
                <a:ext cx="485775" cy="3000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kumimoji="0" lang="en-US" altLang="zh-CN" sz="1350" i="1">
                              <a:latin typeface="Cambria Math" panose="02040503050406030204" pitchFamily="18" charset="0"/>
                            </a:rPr>
                          </m:ctrlPr>
                        </m:sSubPr>
                        <m:e>
                          <m:r>
                            <a:rPr kumimoji="0" lang="en-US" altLang="zh-CN" sz="1350" i="1">
                              <a:latin typeface="Cambria Math" panose="02040503050406030204" pitchFamily="18" charset="0"/>
                            </a:rPr>
                            <m:t>𝑣</m:t>
                          </m:r>
                        </m:e>
                        <m:sub>
                          <m:r>
                            <a:rPr kumimoji="0" lang="en-US" altLang="zh-CN" sz="1350" i="1">
                              <a:latin typeface="Cambria Math" panose="02040503050406030204" pitchFamily="18" charset="0"/>
                            </a:rPr>
                            <m:t>1</m:t>
                          </m:r>
                        </m:sub>
                      </m:sSub>
                    </m:oMath>
                  </m:oMathPara>
                </a14:m>
                <a:endParaRPr kumimoji="0" lang="zh-CN" altLang="en-US" sz="1350" dirty="0">
                  <a:latin typeface="Arial" panose="020B0604020202020204" pitchFamily="34" charset="0"/>
                </a:endParaRPr>
              </a:p>
            </p:txBody>
          </p:sp>
        </mc:Choice>
        <mc:Fallback xmlns="">
          <p:sp>
            <p:nvSpPr>
              <p:cNvPr id="107" name="TextBox 18">
                <a:extLst>
                  <a:ext uri="{FF2B5EF4-FFF2-40B4-BE49-F238E27FC236}">
                    <a16:creationId xmlns:a16="http://schemas.microsoft.com/office/drawing/2014/main" id="{31040560-B6BF-ED45-BC0A-814653E27644}"/>
                  </a:ext>
                </a:extLst>
              </p:cNvPr>
              <p:cNvSpPr txBox="1">
                <a:spLocks noRot="1" noChangeAspect="1" noMove="1" noResize="1" noEditPoints="1" noAdjustHandles="1" noChangeArrowheads="1" noChangeShapeType="1" noTextEdit="1"/>
              </p:cNvSpPr>
              <p:nvPr/>
            </p:nvSpPr>
            <p:spPr bwMode="auto">
              <a:xfrm>
                <a:off x="1835983" y="1149619"/>
                <a:ext cx="485775" cy="300082"/>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TextBox 18">
                <a:extLst>
                  <a:ext uri="{FF2B5EF4-FFF2-40B4-BE49-F238E27FC236}">
                    <a16:creationId xmlns:a16="http://schemas.microsoft.com/office/drawing/2014/main" id="{EE5E5FA2-D96C-9548-9BEB-B2A909B93544}"/>
                  </a:ext>
                </a:extLst>
              </p:cNvPr>
              <p:cNvSpPr txBox="1">
                <a:spLocks noChangeArrowheads="1"/>
              </p:cNvSpPr>
              <p:nvPr/>
            </p:nvSpPr>
            <p:spPr bwMode="auto">
              <a:xfrm>
                <a:off x="1319427" y="1948736"/>
                <a:ext cx="485775" cy="3000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kumimoji="0" lang="en-US" altLang="zh-CN" sz="1350" i="1">
                              <a:latin typeface="Cambria Math" panose="02040503050406030204" pitchFamily="18" charset="0"/>
                            </a:rPr>
                          </m:ctrlPr>
                        </m:sSubPr>
                        <m:e>
                          <m:r>
                            <a:rPr kumimoji="0" lang="en-US" altLang="zh-CN" sz="1350" i="1">
                              <a:latin typeface="Cambria Math" panose="02040503050406030204" pitchFamily="18" charset="0"/>
                            </a:rPr>
                            <m:t>𝑣</m:t>
                          </m:r>
                        </m:e>
                        <m:sub>
                          <m:r>
                            <a:rPr kumimoji="0" lang="en-US" altLang="zh-CN" sz="1350" i="1">
                              <a:latin typeface="Cambria Math" panose="02040503050406030204" pitchFamily="18" charset="0"/>
                            </a:rPr>
                            <m:t>2</m:t>
                          </m:r>
                        </m:sub>
                      </m:sSub>
                    </m:oMath>
                  </m:oMathPara>
                </a14:m>
                <a:endParaRPr kumimoji="0" lang="zh-CN" altLang="en-US" sz="1350" dirty="0">
                  <a:latin typeface="Arial" panose="020B0604020202020204" pitchFamily="34" charset="0"/>
                </a:endParaRPr>
              </a:p>
            </p:txBody>
          </p:sp>
        </mc:Choice>
        <mc:Fallback xmlns="">
          <p:sp>
            <p:nvSpPr>
              <p:cNvPr id="108" name="TextBox 18">
                <a:extLst>
                  <a:ext uri="{FF2B5EF4-FFF2-40B4-BE49-F238E27FC236}">
                    <a16:creationId xmlns:a16="http://schemas.microsoft.com/office/drawing/2014/main" id="{EE5E5FA2-D96C-9548-9BEB-B2A909B93544}"/>
                  </a:ext>
                </a:extLst>
              </p:cNvPr>
              <p:cNvSpPr txBox="1">
                <a:spLocks noRot="1" noChangeAspect="1" noMove="1" noResize="1" noEditPoints="1" noAdjustHandles="1" noChangeArrowheads="1" noChangeShapeType="1" noTextEdit="1"/>
              </p:cNvSpPr>
              <p:nvPr/>
            </p:nvSpPr>
            <p:spPr bwMode="auto">
              <a:xfrm>
                <a:off x="1319427" y="1948736"/>
                <a:ext cx="485775" cy="300082"/>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TextBox 18">
                <a:extLst>
                  <a:ext uri="{FF2B5EF4-FFF2-40B4-BE49-F238E27FC236}">
                    <a16:creationId xmlns:a16="http://schemas.microsoft.com/office/drawing/2014/main" id="{105E02E4-B68C-2148-BB89-75F11D8FDE3A}"/>
                  </a:ext>
                </a:extLst>
              </p:cNvPr>
              <p:cNvSpPr txBox="1">
                <a:spLocks noChangeArrowheads="1"/>
              </p:cNvSpPr>
              <p:nvPr/>
            </p:nvSpPr>
            <p:spPr bwMode="auto">
              <a:xfrm>
                <a:off x="1593095" y="2816494"/>
                <a:ext cx="485775" cy="3000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kumimoji="0" lang="en-US" altLang="zh-CN" sz="1350" i="1">
                              <a:latin typeface="Cambria Math" panose="02040503050406030204" pitchFamily="18" charset="0"/>
                            </a:rPr>
                          </m:ctrlPr>
                        </m:sSubPr>
                        <m:e>
                          <m:r>
                            <a:rPr kumimoji="0" lang="en-US" altLang="zh-CN" sz="1350" i="1">
                              <a:latin typeface="Cambria Math" panose="02040503050406030204" pitchFamily="18" charset="0"/>
                            </a:rPr>
                            <m:t>𝑣</m:t>
                          </m:r>
                        </m:e>
                        <m:sub>
                          <m:r>
                            <a:rPr kumimoji="0" lang="en-US" altLang="zh-CN" sz="1350" i="1">
                              <a:latin typeface="Cambria Math" panose="02040503050406030204" pitchFamily="18" charset="0"/>
                            </a:rPr>
                            <m:t>4</m:t>
                          </m:r>
                        </m:sub>
                      </m:sSub>
                    </m:oMath>
                  </m:oMathPara>
                </a14:m>
                <a:endParaRPr kumimoji="0" lang="zh-CN" altLang="en-US" sz="1350" dirty="0">
                  <a:latin typeface="Arial" panose="020B0604020202020204" pitchFamily="34" charset="0"/>
                </a:endParaRPr>
              </a:p>
            </p:txBody>
          </p:sp>
        </mc:Choice>
        <mc:Fallback xmlns="">
          <p:sp>
            <p:nvSpPr>
              <p:cNvPr id="109" name="TextBox 18">
                <a:extLst>
                  <a:ext uri="{FF2B5EF4-FFF2-40B4-BE49-F238E27FC236}">
                    <a16:creationId xmlns:a16="http://schemas.microsoft.com/office/drawing/2014/main" id="{105E02E4-B68C-2148-BB89-75F11D8FDE3A}"/>
                  </a:ext>
                </a:extLst>
              </p:cNvPr>
              <p:cNvSpPr txBox="1">
                <a:spLocks noRot="1" noChangeAspect="1" noMove="1" noResize="1" noEditPoints="1" noAdjustHandles="1" noChangeArrowheads="1" noChangeShapeType="1" noTextEdit="1"/>
              </p:cNvSpPr>
              <p:nvPr/>
            </p:nvSpPr>
            <p:spPr bwMode="auto">
              <a:xfrm>
                <a:off x="1593095" y="2816494"/>
                <a:ext cx="485775" cy="300082"/>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TextBox 18">
                <a:extLst>
                  <a:ext uri="{FF2B5EF4-FFF2-40B4-BE49-F238E27FC236}">
                    <a16:creationId xmlns:a16="http://schemas.microsoft.com/office/drawing/2014/main" id="{59BEF22E-354A-F645-9E83-6A2604845E36}"/>
                  </a:ext>
                </a:extLst>
              </p:cNvPr>
              <p:cNvSpPr txBox="1">
                <a:spLocks noChangeArrowheads="1"/>
              </p:cNvSpPr>
              <p:nvPr/>
            </p:nvSpPr>
            <p:spPr bwMode="auto">
              <a:xfrm>
                <a:off x="2435237" y="1968531"/>
                <a:ext cx="485775" cy="3000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kumimoji="0" lang="en-US" altLang="zh-CN" sz="1350" i="1">
                              <a:latin typeface="Cambria Math" panose="02040503050406030204" pitchFamily="18" charset="0"/>
                            </a:rPr>
                          </m:ctrlPr>
                        </m:sSubPr>
                        <m:e>
                          <m:r>
                            <a:rPr kumimoji="0" lang="en-US" altLang="zh-CN" sz="1350" i="1">
                              <a:latin typeface="Cambria Math" panose="02040503050406030204" pitchFamily="18" charset="0"/>
                            </a:rPr>
                            <m:t>𝑣</m:t>
                          </m:r>
                        </m:e>
                        <m:sub>
                          <m:r>
                            <a:rPr kumimoji="0" lang="en-US" altLang="zh-CN" sz="1350" i="1">
                              <a:latin typeface="Cambria Math" panose="02040503050406030204" pitchFamily="18" charset="0"/>
                            </a:rPr>
                            <m:t>3</m:t>
                          </m:r>
                        </m:sub>
                      </m:sSub>
                    </m:oMath>
                  </m:oMathPara>
                </a14:m>
                <a:endParaRPr kumimoji="0" lang="zh-CN" altLang="en-US" sz="1350" dirty="0">
                  <a:latin typeface="Arial" panose="020B0604020202020204" pitchFamily="34" charset="0"/>
                </a:endParaRPr>
              </a:p>
            </p:txBody>
          </p:sp>
        </mc:Choice>
        <mc:Fallback xmlns="">
          <p:sp>
            <p:nvSpPr>
              <p:cNvPr id="110" name="TextBox 18">
                <a:extLst>
                  <a:ext uri="{FF2B5EF4-FFF2-40B4-BE49-F238E27FC236}">
                    <a16:creationId xmlns:a16="http://schemas.microsoft.com/office/drawing/2014/main" id="{59BEF22E-354A-F645-9E83-6A2604845E36}"/>
                  </a:ext>
                </a:extLst>
              </p:cNvPr>
              <p:cNvSpPr txBox="1">
                <a:spLocks noRot="1" noChangeAspect="1" noMove="1" noResize="1" noEditPoints="1" noAdjustHandles="1" noChangeArrowheads="1" noChangeShapeType="1" noTextEdit="1"/>
              </p:cNvSpPr>
              <p:nvPr/>
            </p:nvSpPr>
            <p:spPr bwMode="auto">
              <a:xfrm>
                <a:off x="2435237" y="1968531"/>
                <a:ext cx="485775" cy="300082"/>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cxnSp>
        <p:nvCxnSpPr>
          <p:cNvPr id="111" name="直线箭头连接符 110">
            <a:extLst>
              <a:ext uri="{FF2B5EF4-FFF2-40B4-BE49-F238E27FC236}">
                <a16:creationId xmlns:a16="http://schemas.microsoft.com/office/drawing/2014/main" id="{2414CCD4-3E63-F94B-8236-A3897CF496DA}"/>
              </a:ext>
            </a:extLst>
          </p:cNvPr>
          <p:cNvCxnSpPr>
            <a:cxnSpLocks/>
          </p:cNvCxnSpPr>
          <p:nvPr/>
        </p:nvCxnSpPr>
        <p:spPr>
          <a:xfrm flipH="1">
            <a:off x="3448700" y="2479632"/>
            <a:ext cx="432759" cy="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graphicFrame>
        <p:nvGraphicFramePr>
          <p:cNvPr id="112" name="表格 111">
            <a:extLst>
              <a:ext uri="{FF2B5EF4-FFF2-40B4-BE49-F238E27FC236}">
                <a16:creationId xmlns:a16="http://schemas.microsoft.com/office/drawing/2014/main" id="{5DAAA816-CE1D-1440-B9E1-BF588374C465}"/>
              </a:ext>
            </a:extLst>
          </p:cNvPr>
          <p:cNvGraphicFramePr>
            <a:graphicFrameLocks noGrp="1"/>
          </p:cNvGraphicFramePr>
          <p:nvPr/>
        </p:nvGraphicFramePr>
        <p:xfrm>
          <a:off x="3968911" y="3779882"/>
          <a:ext cx="417341" cy="278130"/>
        </p:xfrm>
        <a:graphic>
          <a:graphicData uri="http://schemas.openxmlformats.org/drawingml/2006/table">
            <a:tbl>
              <a:tblPr bandRow="1">
                <a:tableStyleId>{5C22544A-7EE6-4342-B048-85BDC9FD1C3A}</a:tableStyleId>
              </a:tblPr>
              <a:tblGrid>
                <a:gridCol w="417341">
                  <a:extLst>
                    <a:ext uri="{9D8B030D-6E8A-4147-A177-3AD203B41FA5}">
                      <a16:colId xmlns:a16="http://schemas.microsoft.com/office/drawing/2014/main" val="33302837"/>
                    </a:ext>
                  </a:extLst>
                </a:gridCol>
              </a:tblGrid>
              <a:tr h="278130">
                <a:tc>
                  <a:txBody>
                    <a:bodyPr/>
                    <a:lstStyle/>
                    <a:p>
                      <a:pPr marL="0" marR="0" lvl="0" indent="0" algn="l"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4</a:t>
                      </a:r>
                      <a:endParaRPr lang="zh-CN" altLang="en-US" sz="1000" dirty="0"/>
                    </a:p>
                  </a:txBody>
                  <a:tcPr marL="68580" marR="68580" marT="34290" marB="34290"/>
                </a:tc>
                <a:extLst>
                  <a:ext uri="{0D108BD9-81ED-4DB2-BD59-A6C34878D82A}">
                    <a16:rowId xmlns:a16="http://schemas.microsoft.com/office/drawing/2014/main" val="696454385"/>
                  </a:ext>
                </a:extLst>
              </a:tr>
            </a:tbl>
          </a:graphicData>
        </a:graphic>
      </p:graphicFrame>
      <p:graphicFrame>
        <p:nvGraphicFramePr>
          <p:cNvPr id="113" name="表格 112">
            <a:extLst>
              <a:ext uri="{FF2B5EF4-FFF2-40B4-BE49-F238E27FC236}">
                <a16:creationId xmlns:a16="http://schemas.microsoft.com/office/drawing/2014/main" id="{056B8CDE-DC43-674E-9348-3A4BAD98BC77}"/>
              </a:ext>
            </a:extLst>
          </p:cNvPr>
          <p:cNvGraphicFramePr>
            <a:graphicFrameLocks noGrp="1"/>
          </p:cNvGraphicFramePr>
          <p:nvPr/>
        </p:nvGraphicFramePr>
        <p:xfrm>
          <a:off x="4380052" y="3781586"/>
          <a:ext cx="476069" cy="278130"/>
        </p:xfrm>
        <a:graphic>
          <a:graphicData uri="http://schemas.openxmlformats.org/drawingml/2006/table">
            <a:tbl>
              <a:tblPr bandRow="1">
                <a:tableStyleId>{5C22544A-7EE6-4342-B048-85BDC9FD1C3A}</a:tableStyleId>
              </a:tblPr>
              <a:tblGrid>
                <a:gridCol w="476069">
                  <a:extLst>
                    <a:ext uri="{9D8B030D-6E8A-4147-A177-3AD203B41FA5}">
                      <a16:colId xmlns:a16="http://schemas.microsoft.com/office/drawing/2014/main" val="33302837"/>
                    </a:ext>
                  </a:extLst>
                </a:gridCol>
              </a:tblGrid>
              <a:tr h="278130">
                <a:tc>
                  <a:txBody>
                    <a:bodyPr/>
                    <a:lstStyle/>
                    <a:p>
                      <a:pPr marL="0" marR="0" lvl="0" indent="0" algn="l"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a:t>
                      </a:r>
                      <a:endParaRPr lang="zh-CN" altLang="en-US" sz="1000" dirty="0"/>
                    </a:p>
                  </a:txBody>
                  <a:tcPr marL="68580" marR="68580" marT="34290" marB="34290"/>
                </a:tc>
                <a:extLst>
                  <a:ext uri="{0D108BD9-81ED-4DB2-BD59-A6C34878D82A}">
                    <a16:rowId xmlns:a16="http://schemas.microsoft.com/office/drawing/2014/main" val="696454385"/>
                  </a:ext>
                </a:extLst>
              </a:tr>
            </a:tbl>
          </a:graphicData>
        </a:graphic>
      </p:graphicFrame>
      <p:cxnSp>
        <p:nvCxnSpPr>
          <p:cNvPr id="114" name="直线箭头连接符 113">
            <a:extLst>
              <a:ext uri="{FF2B5EF4-FFF2-40B4-BE49-F238E27FC236}">
                <a16:creationId xmlns:a16="http://schemas.microsoft.com/office/drawing/2014/main" id="{7AE8AD0B-4C6E-A849-BAEA-43722D62C8B5}"/>
              </a:ext>
            </a:extLst>
          </p:cNvPr>
          <p:cNvCxnSpPr>
            <a:cxnSpLocks/>
          </p:cNvCxnSpPr>
          <p:nvPr/>
        </p:nvCxnSpPr>
        <p:spPr>
          <a:xfrm flipH="1">
            <a:off x="4617169" y="2479631"/>
            <a:ext cx="432759" cy="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15" name="肘形连接符 114">
            <a:extLst>
              <a:ext uri="{FF2B5EF4-FFF2-40B4-BE49-F238E27FC236}">
                <a16:creationId xmlns:a16="http://schemas.microsoft.com/office/drawing/2014/main" id="{67DE49F8-4179-A04E-B82D-3A9360783063}"/>
              </a:ext>
            </a:extLst>
          </p:cNvPr>
          <p:cNvCxnSpPr>
            <a:cxnSpLocks/>
            <a:endCxn id="78" idx="3"/>
          </p:cNvCxnSpPr>
          <p:nvPr/>
        </p:nvCxnSpPr>
        <p:spPr>
          <a:xfrm rot="5400000">
            <a:off x="4040035" y="3276954"/>
            <a:ext cx="1825217" cy="23398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6" name="TextBox 18">
                <a:extLst>
                  <a:ext uri="{FF2B5EF4-FFF2-40B4-BE49-F238E27FC236}">
                    <a16:creationId xmlns:a16="http://schemas.microsoft.com/office/drawing/2014/main" id="{CD7F841D-1505-3D49-B536-2A4709D5AFE3}"/>
                  </a:ext>
                </a:extLst>
              </p:cNvPr>
              <p:cNvSpPr txBox="1">
                <a:spLocks noChangeArrowheads="1"/>
              </p:cNvSpPr>
              <p:nvPr/>
            </p:nvSpPr>
            <p:spPr bwMode="auto">
              <a:xfrm>
                <a:off x="5508576" y="1075765"/>
                <a:ext cx="485775" cy="3000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kumimoji="0" lang="en-US" altLang="zh-CN" sz="1350" i="1">
                              <a:solidFill>
                                <a:schemeClr val="tx2"/>
                              </a:solidFill>
                              <a:latin typeface="Cambria Math" panose="02040503050406030204" pitchFamily="18" charset="0"/>
                            </a:rPr>
                          </m:ctrlPr>
                        </m:sSubPr>
                        <m:e>
                          <m:r>
                            <a:rPr kumimoji="0" lang="en-US" altLang="zh-CN" sz="1350" i="1">
                              <a:solidFill>
                                <a:schemeClr val="tx2"/>
                              </a:solidFill>
                              <a:latin typeface="Cambria Math" panose="02040503050406030204" pitchFamily="18" charset="0"/>
                            </a:rPr>
                            <m:t>𝑢</m:t>
                          </m:r>
                        </m:e>
                        <m:sub>
                          <m:r>
                            <a:rPr kumimoji="0" lang="en-US" altLang="zh-CN" sz="1350" i="1">
                              <a:solidFill>
                                <a:schemeClr val="tx2"/>
                              </a:solidFill>
                              <a:latin typeface="Cambria Math" panose="02040503050406030204" pitchFamily="18" charset="0"/>
                            </a:rPr>
                            <m:t>1</m:t>
                          </m:r>
                        </m:sub>
                      </m:sSub>
                    </m:oMath>
                  </m:oMathPara>
                </a14:m>
                <a:endParaRPr kumimoji="0" lang="zh-CN" altLang="en-US" sz="1350" dirty="0">
                  <a:solidFill>
                    <a:schemeClr val="tx2"/>
                  </a:solidFill>
                  <a:latin typeface="Arial" panose="020B0604020202020204" pitchFamily="34" charset="0"/>
                </a:endParaRPr>
              </a:p>
            </p:txBody>
          </p:sp>
        </mc:Choice>
        <mc:Fallback xmlns="">
          <p:sp>
            <p:nvSpPr>
              <p:cNvPr id="116" name="TextBox 18">
                <a:extLst>
                  <a:ext uri="{FF2B5EF4-FFF2-40B4-BE49-F238E27FC236}">
                    <a16:creationId xmlns:a16="http://schemas.microsoft.com/office/drawing/2014/main" id="{CD7F841D-1505-3D49-B536-2A4709D5AFE3}"/>
                  </a:ext>
                </a:extLst>
              </p:cNvPr>
              <p:cNvSpPr txBox="1">
                <a:spLocks noRot="1" noChangeAspect="1" noMove="1" noResize="1" noEditPoints="1" noAdjustHandles="1" noChangeArrowheads="1" noChangeShapeType="1" noTextEdit="1"/>
              </p:cNvSpPr>
              <p:nvPr/>
            </p:nvSpPr>
            <p:spPr bwMode="auto">
              <a:xfrm>
                <a:off x="5508576" y="1075765"/>
                <a:ext cx="485775" cy="300082"/>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cxnSp>
        <p:nvCxnSpPr>
          <p:cNvPr id="117" name="直线连接符 116" descr="a">
            <a:extLst>
              <a:ext uri="{FF2B5EF4-FFF2-40B4-BE49-F238E27FC236}">
                <a16:creationId xmlns:a16="http://schemas.microsoft.com/office/drawing/2014/main" id="{470DE6FE-9C38-7D41-914F-B545DB419CFB}"/>
              </a:ext>
            </a:extLst>
          </p:cNvPr>
          <p:cNvCxnSpPr>
            <a:cxnSpLocks/>
            <a:stCxn id="67" idx="6"/>
            <a:endCxn id="73" idx="2"/>
          </p:cNvCxnSpPr>
          <p:nvPr/>
        </p:nvCxnSpPr>
        <p:spPr>
          <a:xfrm>
            <a:off x="5722862" y="2036941"/>
            <a:ext cx="363060" cy="1129"/>
          </a:xfrm>
          <a:prstGeom prst="line">
            <a:avLst/>
          </a:prstGeom>
        </p:spPr>
        <p:style>
          <a:lnRef idx="1">
            <a:schemeClr val="accent1"/>
          </a:lnRef>
          <a:fillRef idx="3">
            <a:schemeClr val="accent1"/>
          </a:fillRef>
          <a:effectRef idx="2">
            <a:schemeClr val="accent1"/>
          </a:effectRef>
          <a:fontRef idx="minor">
            <a:schemeClr val="lt1"/>
          </a:fontRef>
        </p:style>
      </p:cxnSp>
      <p:sp>
        <p:nvSpPr>
          <p:cNvPr id="118" name="矩形 117">
            <a:extLst>
              <a:ext uri="{FF2B5EF4-FFF2-40B4-BE49-F238E27FC236}">
                <a16:creationId xmlns:a16="http://schemas.microsoft.com/office/drawing/2014/main" id="{B70A3093-4A44-C849-BEC1-8BFE45C5E676}"/>
              </a:ext>
            </a:extLst>
          </p:cNvPr>
          <p:cNvSpPr/>
          <p:nvPr/>
        </p:nvSpPr>
        <p:spPr>
          <a:xfrm>
            <a:off x="359723" y="888202"/>
            <a:ext cx="3868172" cy="415498"/>
          </a:xfrm>
          <a:prstGeom prst="rect">
            <a:avLst/>
          </a:prstGeom>
        </p:spPr>
        <p:txBody>
          <a:bodyPr wrap="square">
            <a:spAutoFit/>
          </a:bodyPr>
          <a:lstStyle/>
          <a:p>
            <a:r>
              <a:rPr lang="en-US" altLang="zh-CN" sz="2100" dirty="0">
                <a:latin typeface="Times New Roman" panose="02020603050405020304" pitchFamily="18" charset="0"/>
                <a:cs typeface="Times New Roman" panose="02020603050405020304" pitchFamily="18" charset="0"/>
              </a:rPr>
              <a:t>Worst</a:t>
            </a:r>
            <a:r>
              <a:rPr lang="zh-CN" altLang="en-US" sz="2100"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Case</a:t>
            </a:r>
            <a:r>
              <a:rPr lang="zh-CN" altLang="en-US" sz="2100"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Optimal</a:t>
            </a:r>
            <a:r>
              <a:rPr lang="zh-CN" altLang="en-US" sz="2100"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Join</a:t>
            </a:r>
            <a:r>
              <a:rPr lang="zh-CN" altLang="en-US" sz="2100"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[6]</a:t>
            </a:r>
            <a:endParaRPr lang="zh-CN" altLang="en-US" sz="21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237235DA-7489-524E-BD8B-107C3995C34A}"/>
              </a:ext>
            </a:extLst>
          </p:cNvPr>
          <p:cNvSpPr/>
          <p:nvPr/>
        </p:nvSpPr>
        <p:spPr>
          <a:xfrm>
            <a:off x="3405413" y="3689403"/>
            <a:ext cx="1019770" cy="851680"/>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4" name="文本框 3">
            <a:extLst>
              <a:ext uri="{FF2B5EF4-FFF2-40B4-BE49-F238E27FC236}">
                <a16:creationId xmlns:a16="http://schemas.microsoft.com/office/drawing/2014/main" id="{52B4F41A-49ED-AC4B-B765-898C328440AE}"/>
              </a:ext>
            </a:extLst>
          </p:cNvPr>
          <p:cNvSpPr txBox="1"/>
          <p:nvPr/>
        </p:nvSpPr>
        <p:spPr>
          <a:xfrm>
            <a:off x="2793626" y="4541083"/>
            <a:ext cx="1380296" cy="300082"/>
          </a:xfrm>
          <a:prstGeom prst="rect">
            <a:avLst/>
          </a:prstGeom>
          <a:noFill/>
        </p:spPr>
        <p:txBody>
          <a:bodyPr wrap="square" rtlCol="0">
            <a:spAutoFit/>
          </a:bodyPr>
          <a:lstStyle/>
          <a:p>
            <a:r>
              <a:rPr kumimoji="1" lang="en-US" altLang="zh-CN" sz="1350" dirty="0">
                <a:solidFill>
                  <a:srgbClr val="C00000"/>
                </a:solidFill>
              </a:rPr>
              <a:t>set intersection </a:t>
            </a:r>
            <a:endParaRPr kumimoji="1" lang="zh-CN" altLang="en-US" sz="1350" dirty="0">
              <a:solidFill>
                <a:srgbClr val="C00000"/>
              </a:solidFill>
            </a:endParaRPr>
          </a:p>
        </p:txBody>
      </p: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724AF1D7-F3A2-5949-8D2A-4F2D1EF97F44}"/>
                  </a:ext>
                </a:extLst>
              </p:cNvPr>
              <p:cNvSpPr txBox="1"/>
              <p:nvPr/>
            </p:nvSpPr>
            <p:spPr>
              <a:xfrm>
                <a:off x="4912056" y="2984629"/>
                <a:ext cx="735710"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350" i="1">
                          <a:latin typeface="Cambria Math" panose="02040503050406030204" pitchFamily="18" charset="0"/>
                        </a:rPr>
                        <m:t>𝑁</m:t>
                      </m:r>
                      <m:r>
                        <a:rPr kumimoji="1" lang="en-US" altLang="zh-CN" sz="1350" i="1">
                          <a:latin typeface="Cambria Math" panose="02040503050406030204" pitchFamily="18" charset="0"/>
                        </a:rPr>
                        <m:t>(</m:t>
                      </m:r>
                      <m:sSub>
                        <m:sSubPr>
                          <m:ctrlPr>
                            <a:rPr kumimoji="1" lang="en-US" altLang="zh-CN" sz="1350" i="1">
                              <a:latin typeface="Cambria Math" panose="02040503050406030204" pitchFamily="18" charset="0"/>
                            </a:rPr>
                          </m:ctrlPr>
                        </m:sSubPr>
                        <m:e>
                          <m:r>
                            <a:rPr kumimoji="1" lang="en-US" altLang="zh-CN" sz="1350" i="1">
                              <a:latin typeface="Cambria Math" panose="02040503050406030204" pitchFamily="18" charset="0"/>
                            </a:rPr>
                            <m:t>𝑣</m:t>
                          </m:r>
                        </m:e>
                        <m:sub>
                          <m:r>
                            <a:rPr kumimoji="1" lang="en-US" altLang="zh-CN" sz="1350" i="1">
                              <a:latin typeface="Cambria Math" panose="02040503050406030204" pitchFamily="18" charset="0"/>
                            </a:rPr>
                            <m:t>3</m:t>
                          </m:r>
                        </m:sub>
                      </m:sSub>
                      <m:r>
                        <a:rPr kumimoji="1" lang="en-US" altLang="zh-CN" sz="1350" i="1">
                          <a:latin typeface="Cambria Math" panose="02040503050406030204" pitchFamily="18" charset="0"/>
                        </a:rPr>
                        <m:t>)</m:t>
                      </m:r>
                    </m:oMath>
                  </m:oMathPara>
                </a14:m>
                <a:endParaRPr kumimoji="1" lang="zh-CN" altLang="en-US" sz="1350" dirty="0">
                  <a:latin typeface="Arial" panose="020B0604020202020204" pitchFamily="34" charset="0"/>
                </a:endParaRPr>
              </a:p>
            </p:txBody>
          </p:sp>
        </mc:Choice>
        <mc:Fallback xmlns="">
          <p:sp>
            <p:nvSpPr>
              <p:cNvPr id="60" name="文本框 59">
                <a:extLst>
                  <a:ext uri="{FF2B5EF4-FFF2-40B4-BE49-F238E27FC236}">
                    <a16:creationId xmlns:a16="http://schemas.microsoft.com/office/drawing/2014/main" id="{724AF1D7-F3A2-5949-8D2A-4F2D1EF97F44}"/>
                  </a:ext>
                </a:extLst>
              </p:cNvPr>
              <p:cNvSpPr txBox="1">
                <a:spLocks noRot="1" noChangeAspect="1" noMove="1" noResize="1" noEditPoints="1" noAdjustHandles="1" noChangeArrowheads="1" noChangeShapeType="1" noTextEdit="1"/>
              </p:cNvSpPr>
              <p:nvPr/>
            </p:nvSpPr>
            <p:spPr>
              <a:xfrm>
                <a:off x="4912056" y="2984629"/>
                <a:ext cx="735710" cy="300082"/>
              </a:xfrm>
              <a:prstGeom prst="rect">
                <a:avLst/>
              </a:prstGeom>
              <a:blipFill>
                <a:blip r:embed="rId13"/>
                <a:stretch>
                  <a:fillRect b="-12500"/>
                </a:stretch>
              </a:blipFill>
            </p:spPr>
            <p:txBody>
              <a:bodyPr/>
              <a:lstStyle/>
              <a:p>
                <a:r>
                  <a:rPr lang="zh-CN" altLang="en-US">
                    <a:noFill/>
                  </a:rPr>
                  <a:t> </a:t>
                </a:r>
              </a:p>
            </p:txBody>
          </p:sp>
        </mc:Fallback>
      </mc:AlternateContent>
      <p:sp>
        <p:nvSpPr>
          <p:cNvPr id="64" name="标题 1">
            <a:extLst>
              <a:ext uri="{FF2B5EF4-FFF2-40B4-BE49-F238E27FC236}">
                <a16:creationId xmlns:a16="http://schemas.microsoft.com/office/drawing/2014/main" id="{33593577-2B9B-354E-88F4-B2D9CF53C331}"/>
              </a:ext>
            </a:extLst>
          </p:cNvPr>
          <p:cNvSpPr>
            <a:spLocks noGrp="1"/>
          </p:cNvSpPr>
          <p:nvPr>
            <p:ph type="title"/>
          </p:nvPr>
        </p:nvSpPr>
        <p:spPr>
          <a:xfrm>
            <a:off x="221606" y="22248"/>
            <a:ext cx="7886700" cy="994172"/>
          </a:xfrm>
        </p:spPr>
        <p:txBody>
          <a:bodyPr>
            <a:normAutofit/>
          </a:bodyPr>
          <a:lstStyle/>
          <a:p>
            <a:r>
              <a:rPr kumimoji="1" lang="en-US" altLang="zh-CN" dirty="0">
                <a:latin typeface="Cambria Math" panose="02040503050406030204" pitchFamily="18" charset="0"/>
                <a:ea typeface="Cambria Math" panose="02040503050406030204" pitchFamily="18" charset="0"/>
              </a:rPr>
              <a:t>Multi-way</a:t>
            </a:r>
            <a:r>
              <a:rPr kumimoji="1" lang="zh-CN" altLang="en-US" dirty="0">
                <a:latin typeface="Cambria Math" panose="02040503050406030204" pitchFamily="18" charset="0"/>
                <a:ea typeface="Cambria Math" panose="02040503050406030204" pitchFamily="18" charset="0"/>
              </a:rPr>
              <a:t> </a:t>
            </a:r>
            <a:r>
              <a:rPr kumimoji="1" lang="en-US" altLang="zh-CN" dirty="0">
                <a:latin typeface="Cambria Math" panose="02040503050406030204" pitchFamily="18" charset="0"/>
                <a:ea typeface="Cambria Math" panose="02040503050406030204" pitchFamily="18" charset="0"/>
              </a:rPr>
              <a:t>Join</a:t>
            </a:r>
            <a:r>
              <a:rPr kumimoji="1" lang="zh-CN" altLang="en-US" dirty="0">
                <a:latin typeface="Cambria Math" panose="02040503050406030204" pitchFamily="18" charset="0"/>
                <a:ea typeface="Cambria Math" panose="02040503050406030204" pitchFamily="18" charset="0"/>
              </a:rPr>
              <a:t> </a:t>
            </a:r>
            <a:r>
              <a:rPr kumimoji="1" lang="en-US" altLang="zh-CN" dirty="0">
                <a:latin typeface="Cambria Math" panose="02040503050406030204" pitchFamily="18" charset="0"/>
                <a:ea typeface="Cambria Math" panose="02040503050406030204" pitchFamily="18" charset="0"/>
              </a:rPr>
              <a:t>for</a:t>
            </a:r>
            <a:r>
              <a:rPr kumimoji="1" lang="zh-CN" altLang="en-US" dirty="0">
                <a:latin typeface="Cambria Math" panose="02040503050406030204" pitchFamily="18" charset="0"/>
                <a:ea typeface="Cambria Math" panose="02040503050406030204" pitchFamily="18" charset="0"/>
              </a:rPr>
              <a:t> </a:t>
            </a:r>
            <a:r>
              <a:rPr kumimoji="1" lang="en-US" altLang="zh-CN" dirty="0">
                <a:latin typeface="Cambria Math" panose="02040503050406030204" pitchFamily="18" charset="0"/>
                <a:ea typeface="Cambria Math" panose="02040503050406030204" pitchFamily="18" charset="0"/>
              </a:rPr>
              <a:t>Subgraph</a:t>
            </a:r>
            <a:r>
              <a:rPr kumimoji="1" lang="zh-CN" altLang="en-US" dirty="0">
                <a:latin typeface="Cambria Math" panose="02040503050406030204" pitchFamily="18" charset="0"/>
                <a:ea typeface="Cambria Math" panose="02040503050406030204" pitchFamily="18" charset="0"/>
              </a:rPr>
              <a:t> </a:t>
            </a:r>
            <a:r>
              <a:rPr kumimoji="1" lang="en-US" altLang="zh-CN" dirty="0">
                <a:latin typeface="Cambria Math" panose="02040503050406030204" pitchFamily="18" charset="0"/>
                <a:ea typeface="Cambria Math" panose="02040503050406030204" pitchFamily="18" charset="0"/>
              </a:rPr>
              <a:t>Match</a:t>
            </a:r>
            <a:endParaRPr kumimoji="1" lang="zh-CN" altLang="en-US" dirty="0">
              <a:latin typeface="+mn-ea"/>
            </a:endParaRPr>
          </a:p>
        </p:txBody>
      </p:sp>
      <p:cxnSp>
        <p:nvCxnSpPr>
          <p:cNvPr id="68" name="直线连接符 67">
            <a:extLst>
              <a:ext uri="{FF2B5EF4-FFF2-40B4-BE49-F238E27FC236}">
                <a16:creationId xmlns:a16="http://schemas.microsoft.com/office/drawing/2014/main" id="{BF5F5FBD-DC2E-7A4B-B34B-DDC5E86E7DF6}"/>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69" name="矩形 68">
            <a:extLst>
              <a:ext uri="{FF2B5EF4-FFF2-40B4-BE49-F238E27FC236}">
                <a16:creationId xmlns:a16="http://schemas.microsoft.com/office/drawing/2014/main" id="{5F003A0D-C169-B44B-99DE-3CA70F13BEA3}"/>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3632036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灯片编号占位符 3">
            <a:extLst>
              <a:ext uri="{FF2B5EF4-FFF2-40B4-BE49-F238E27FC236}">
                <a16:creationId xmlns:a16="http://schemas.microsoft.com/office/drawing/2014/main" id="{24EDA979-F232-3740-9BA1-9FEFBA4BB51C}"/>
              </a:ext>
            </a:extLst>
          </p:cNvPr>
          <p:cNvSpPr txBox="1">
            <a:spLocks/>
          </p:cNvSpPr>
          <p:nvPr/>
        </p:nvSpPr>
        <p:spPr>
          <a:xfrm>
            <a:off x="6457950" y="476726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E101AF-BE8C-4B61-819C-BCEAA692FBCC}" type="slidenum">
              <a:rPr lang="zh-CN" altLang="en-US" sz="900"/>
              <a:pPr/>
              <a:t>33</a:t>
            </a:fld>
            <a:endParaRPr lang="zh-CN" altLang="en-US" sz="900"/>
          </a:p>
        </p:txBody>
      </p:sp>
      <p:sp>
        <p:nvSpPr>
          <p:cNvPr id="118" name="矩形 117">
            <a:extLst>
              <a:ext uri="{FF2B5EF4-FFF2-40B4-BE49-F238E27FC236}">
                <a16:creationId xmlns:a16="http://schemas.microsoft.com/office/drawing/2014/main" id="{B70A3093-4A44-C849-BEC1-8BFE45C5E676}"/>
              </a:ext>
            </a:extLst>
          </p:cNvPr>
          <p:cNvSpPr/>
          <p:nvPr/>
        </p:nvSpPr>
        <p:spPr>
          <a:xfrm>
            <a:off x="359723" y="888202"/>
            <a:ext cx="4212277" cy="415498"/>
          </a:xfrm>
          <a:prstGeom prst="rect">
            <a:avLst/>
          </a:prstGeom>
        </p:spPr>
        <p:txBody>
          <a:bodyPr wrap="square">
            <a:spAutoFit/>
          </a:bodyPr>
          <a:lstStyle/>
          <a:p>
            <a:r>
              <a:rPr lang="en-US" altLang="zh-CN" sz="2100" dirty="0">
                <a:latin typeface="Times New Roman" panose="02020603050405020304" pitchFamily="18" charset="0"/>
                <a:cs typeface="Times New Roman" panose="02020603050405020304" pitchFamily="18" charset="0"/>
              </a:rPr>
              <a:t>Worst</a:t>
            </a:r>
            <a:r>
              <a:rPr lang="zh-CN" altLang="en-US" sz="2100"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Case</a:t>
            </a:r>
            <a:r>
              <a:rPr lang="zh-CN" altLang="en-US" sz="2100"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Optimal</a:t>
            </a:r>
            <a:r>
              <a:rPr lang="zh-CN" altLang="en-US" sz="2100"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Join</a:t>
            </a:r>
            <a:endParaRPr lang="zh-CN" altLang="en-US" sz="2100" dirty="0">
              <a:latin typeface="Times New Roman" panose="02020603050405020304" pitchFamily="18" charset="0"/>
              <a:cs typeface="Times New Roman" panose="02020603050405020304" pitchFamily="18" charset="0"/>
            </a:endParaRPr>
          </a:p>
        </p:txBody>
      </p:sp>
      <p:pic>
        <p:nvPicPr>
          <p:cNvPr id="59" name="图片 58">
            <a:extLst>
              <a:ext uri="{FF2B5EF4-FFF2-40B4-BE49-F238E27FC236}">
                <a16:creationId xmlns:a16="http://schemas.microsoft.com/office/drawing/2014/main" id="{F23CFF36-FB1E-3E42-8B7F-32280EB35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321" y="1383303"/>
            <a:ext cx="5145916" cy="3657804"/>
          </a:xfrm>
          <a:prstGeom prst="rect">
            <a:avLst/>
          </a:prstGeom>
        </p:spPr>
      </p:pic>
      <p:sp>
        <p:nvSpPr>
          <p:cNvPr id="8" name="标题 1">
            <a:extLst>
              <a:ext uri="{FF2B5EF4-FFF2-40B4-BE49-F238E27FC236}">
                <a16:creationId xmlns:a16="http://schemas.microsoft.com/office/drawing/2014/main" id="{74178580-6F3C-194A-AE86-3A5CFADFB080}"/>
              </a:ext>
            </a:extLst>
          </p:cNvPr>
          <p:cNvSpPr>
            <a:spLocks noGrp="1"/>
          </p:cNvSpPr>
          <p:nvPr>
            <p:ph type="title"/>
          </p:nvPr>
        </p:nvSpPr>
        <p:spPr>
          <a:xfrm>
            <a:off x="221606" y="22248"/>
            <a:ext cx="7886700" cy="994172"/>
          </a:xfrm>
        </p:spPr>
        <p:txBody>
          <a:bodyPr>
            <a:normAutofit/>
          </a:bodyPr>
          <a:lstStyle/>
          <a:p>
            <a:r>
              <a:rPr kumimoji="1" lang="en-US" altLang="zh-CN" dirty="0">
                <a:latin typeface="Cambria Math" panose="02040503050406030204" pitchFamily="18" charset="0"/>
                <a:ea typeface="Cambria Math" panose="02040503050406030204" pitchFamily="18" charset="0"/>
              </a:rPr>
              <a:t>Multi-way</a:t>
            </a:r>
            <a:r>
              <a:rPr kumimoji="1" lang="zh-CN" altLang="en-US" dirty="0">
                <a:latin typeface="Cambria Math" panose="02040503050406030204" pitchFamily="18" charset="0"/>
                <a:ea typeface="Cambria Math" panose="02040503050406030204" pitchFamily="18" charset="0"/>
              </a:rPr>
              <a:t> </a:t>
            </a:r>
            <a:r>
              <a:rPr kumimoji="1" lang="en-US" altLang="zh-CN" dirty="0">
                <a:latin typeface="Cambria Math" panose="02040503050406030204" pitchFamily="18" charset="0"/>
                <a:ea typeface="Cambria Math" panose="02040503050406030204" pitchFamily="18" charset="0"/>
              </a:rPr>
              <a:t>Join</a:t>
            </a:r>
            <a:r>
              <a:rPr kumimoji="1" lang="zh-CN" altLang="en-US" dirty="0">
                <a:latin typeface="Cambria Math" panose="02040503050406030204" pitchFamily="18" charset="0"/>
                <a:ea typeface="Cambria Math" panose="02040503050406030204" pitchFamily="18" charset="0"/>
              </a:rPr>
              <a:t> </a:t>
            </a:r>
            <a:r>
              <a:rPr kumimoji="1" lang="en-US" altLang="zh-CN" dirty="0">
                <a:latin typeface="Cambria Math" panose="02040503050406030204" pitchFamily="18" charset="0"/>
                <a:ea typeface="Cambria Math" panose="02040503050406030204" pitchFamily="18" charset="0"/>
              </a:rPr>
              <a:t>for</a:t>
            </a:r>
            <a:r>
              <a:rPr kumimoji="1" lang="zh-CN" altLang="en-US" dirty="0">
                <a:latin typeface="Cambria Math" panose="02040503050406030204" pitchFamily="18" charset="0"/>
                <a:ea typeface="Cambria Math" panose="02040503050406030204" pitchFamily="18" charset="0"/>
              </a:rPr>
              <a:t> </a:t>
            </a:r>
            <a:r>
              <a:rPr kumimoji="1" lang="en-US" altLang="zh-CN" dirty="0">
                <a:latin typeface="Cambria Math" panose="02040503050406030204" pitchFamily="18" charset="0"/>
                <a:ea typeface="Cambria Math" panose="02040503050406030204" pitchFamily="18" charset="0"/>
              </a:rPr>
              <a:t>Subgraph</a:t>
            </a:r>
            <a:r>
              <a:rPr kumimoji="1" lang="zh-CN" altLang="en-US" dirty="0">
                <a:latin typeface="Cambria Math" panose="02040503050406030204" pitchFamily="18" charset="0"/>
                <a:ea typeface="Cambria Math" panose="02040503050406030204" pitchFamily="18" charset="0"/>
              </a:rPr>
              <a:t> </a:t>
            </a:r>
            <a:r>
              <a:rPr kumimoji="1" lang="en-US" altLang="zh-CN" dirty="0">
                <a:latin typeface="Cambria Math" panose="02040503050406030204" pitchFamily="18" charset="0"/>
                <a:ea typeface="Cambria Math" panose="02040503050406030204" pitchFamily="18" charset="0"/>
              </a:rPr>
              <a:t>Match</a:t>
            </a:r>
            <a:endParaRPr kumimoji="1" lang="zh-CN" altLang="en-US" dirty="0">
              <a:latin typeface="+mn-ea"/>
            </a:endParaRPr>
          </a:p>
        </p:txBody>
      </p:sp>
      <p:cxnSp>
        <p:nvCxnSpPr>
          <p:cNvPr id="9" name="直线连接符 8">
            <a:extLst>
              <a:ext uri="{FF2B5EF4-FFF2-40B4-BE49-F238E27FC236}">
                <a16:creationId xmlns:a16="http://schemas.microsoft.com/office/drawing/2014/main" id="{76820E79-9C6A-8F41-9AF3-585997A2F624}"/>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509DCABC-EE4F-C74E-8179-90314333E9BD}"/>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2606220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灯片编号占位符 3">
            <a:extLst>
              <a:ext uri="{FF2B5EF4-FFF2-40B4-BE49-F238E27FC236}">
                <a16:creationId xmlns:a16="http://schemas.microsoft.com/office/drawing/2014/main" id="{24EDA979-F232-3740-9BA1-9FEFBA4BB51C}"/>
              </a:ext>
            </a:extLst>
          </p:cNvPr>
          <p:cNvSpPr txBox="1">
            <a:spLocks/>
          </p:cNvSpPr>
          <p:nvPr/>
        </p:nvSpPr>
        <p:spPr>
          <a:xfrm>
            <a:off x="6457950" y="476726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E101AF-BE8C-4B61-819C-BCEAA692FBCC}" type="slidenum">
              <a:rPr lang="zh-CN" altLang="en-US" sz="900"/>
              <a:pPr/>
              <a:t>34</a:t>
            </a:fld>
            <a:endParaRPr lang="zh-CN" altLang="en-US" sz="900"/>
          </a:p>
        </p:txBody>
      </p:sp>
      <p:graphicFrame>
        <p:nvGraphicFramePr>
          <p:cNvPr id="59" name="表格 2">
            <a:extLst>
              <a:ext uri="{FF2B5EF4-FFF2-40B4-BE49-F238E27FC236}">
                <a16:creationId xmlns:a16="http://schemas.microsoft.com/office/drawing/2014/main" id="{96AD99E3-7CFE-E94A-8C8C-EB740B114939}"/>
              </a:ext>
            </a:extLst>
          </p:cNvPr>
          <p:cNvGraphicFramePr>
            <a:graphicFrameLocks noGrp="1"/>
          </p:cNvGraphicFramePr>
          <p:nvPr/>
        </p:nvGraphicFramePr>
        <p:xfrm>
          <a:off x="1858728" y="1242146"/>
          <a:ext cx="735710" cy="1043936"/>
        </p:xfrm>
        <a:graphic>
          <a:graphicData uri="http://schemas.openxmlformats.org/drawingml/2006/table">
            <a:tbl>
              <a:tblPr firstRow="1" bandRow="1">
                <a:tableStyleId>{5C22544A-7EE6-4342-B048-85BDC9FD1C3A}</a:tableStyleId>
              </a:tblPr>
              <a:tblGrid>
                <a:gridCol w="367855">
                  <a:extLst>
                    <a:ext uri="{9D8B030D-6E8A-4147-A177-3AD203B41FA5}">
                      <a16:colId xmlns:a16="http://schemas.microsoft.com/office/drawing/2014/main" val="727518030"/>
                    </a:ext>
                  </a:extLst>
                </a:gridCol>
                <a:gridCol w="367855">
                  <a:extLst>
                    <a:ext uri="{9D8B030D-6E8A-4147-A177-3AD203B41FA5}">
                      <a16:colId xmlns:a16="http://schemas.microsoft.com/office/drawing/2014/main" val="2145668499"/>
                    </a:ext>
                  </a:extLst>
                </a:gridCol>
              </a:tblGrid>
              <a:tr h="260984">
                <a:tc>
                  <a:txBody>
                    <a:bodyPr/>
                    <a:lstStyle/>
                    <a:p>
                      <a:pPr algn="ctr"/>
                      <a:r>
                        <a:rPr lang="en-US" altLang="zh-CN" sz="1000" b="0" i="1" dirty="0">
                          <a:latin typeface="Arial" panose="020B0604020202020204" pitchFamily="34" charset="0"/>
                        </a:rPr>
                        <a:t>u</a:t>
                      </a:r>
                      <a:r>
                        <a:rPr lang="en-US" altLang="zh-CN" sz="1000" baseline="-25000" dirty="0"/>
                        <a:t>1</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u</a:t>
                      </a:r>
                      <a:r>
                        <a:rPr lang="en-US" altLang="zh-CN" sz="1000" baseline="-25000" dirty="0"/>
                        <a:t>2</a:t>
                      </a:r>
                      <a:endParaRPr lang="zh-CN" altLang="en-US" sz="1000" baseline="-25000" dirty="0"/>
                    </a:p>
                  </a:txBody>
                  <a:tcPr marL="68580" marR="68580" marT="34290" marB="34290"/>
                </a:tc>
                <a:extLst>
                  <a:ext uri="{0D108BD9-81ED-4DB2-BD59-A6C34878D82A}">
                    <a16:rowId xmlns:a16="http://schemas.microsoft.com/office/drawing/2014/main" val="2172105278"/>
                  </a:ext>
                </a:extLst>
              </a:tr>
              <a:tr h="260984">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1</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2</a:t>
                      </a:r>
                      <a:endParaRPr lang="zh-CN" altLang="en-US" sz="1000" baseline="-25000" dirty="0"/>
                    </a:p>
                  </a:txBody>
                  <a:tcPr marL="68580" marR="68580" marT="34290" marB="34290"/>
                </a:tc>
                <a:extLst>
                  <a:ext uri="{0D108BD9-81ED-4DB2-BD59-A6C34878D82A}">
                    <a16:rowId xmlns:a16="http://schemas.microsoft.com/office/drawing/2014/main" val="367397112"/>
                  </a:ext>
                </a:extLst>
              </a:tr>
              <a:tr h="260984">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4</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2</a:t>
                      </a:r>
                      <a:endParaRPr lang="zh-CN" altLang="en-US" sz="1000" baseline="-25000" dirty="0"/>
                    </a:p>
                  </a:txBody>
                  <a:tcPr marL="68580" marR="68580" marT="34290" marB="34290"/>
                </a:tc>
                <a:extLst>
                  <a:ext uri="{0D108BD9-81ED-4DB2-BD59-A6C34878D82A}">
                    <a16:rowId xmlns:a16="http://schemas.microsoft.com/office/drawing/2014/main" val="986972972"/>
                  </a:ext>
                </a:extLst>
              </a:tr>
              <a:tr h="260984">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aseline="-25000" dirty="0"/>
                        <a:t>…</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aseline="-25000" dirty="0"/>
                        <a:t>…</a:t>
                      </a:r>
                      <a:r>
                        <a:rPr lang="zh-CN" altLang="en-US" sz="1000" baseline="-25000" dirty="0"/>
                        <a:t> </a:t>
                      </a:r>
                    </a:p>
                  </a:txBody>
                  <a:tcPr marL="68580" marR="68580" marT="34290" marB="34290"/>
                </a:tc>
                <a:extLst>
                  <a:ext uri="{0D108BD9-81ED-4DB2-BD59-A6C34878D82A}">
                    <a16:rowId xmlns:a16="http://schemas.microsoft.com/office/drawing/2014/main" val="2995517836"/>
                  </a:ext>
                </a:extLst>
              </a:tr>
            </a:tbl>
          </a:graphicData>
        </a:graphic>
      </p:graphicFrame>
      <p:sp>
        <p:nvSpPr>
          <p:cNvPr id="60" name="矩形 12">
            <a:extLst>
              <a:ext uri="{FF2B5EF4-FFF2-40B4-BE49-F238E27FC236}">
                <a16:creationId xmlns:a16="http://schemas.microsoft.com/office/drawing/2014/main" id="{2BFA0872-E9BF-244B-8EC8-CFC98863D9F0}"/>
              </a:ext>
            </a:extLst>
          </p:cNvPr>
          <p:cNvSpPr/>
          <p:nvPr/>
        </p:nvSpPr>
        <p:spPr>
          <a:xfrm>
            <a:off x="1786483" y="982908"/>
            <a:ext cx="400125" cy="300082"/>
          </a:xfrm>
          <a:prstGeom prst="rect">
            <a:avLst/>
          </a:prstGeom>
        </p:spPr>
        <p:txBody>
          <a:bodyPr wrap="square">
            <a:spAutoFit/>
          </a:bodyPr>
          <a:lstStyle/>
          <a:p>
            <a:pPr algn="ctr"/>
            <a:r>
              <a:rPr lang="en-US" altLang="zh-CN" sz="1350" i="1" dirty="0">
                <a:latin typeface="Arial" panose="020B0604020202020204" pitchFamily="34" charset="0"/>
              </a:rPr>
              <a:t>T</a:t>
            </a:r>
            <a:r>
              <a:rPr lang="en-US" altLang="zh-CN" sz="1350" baseline="-25000" dirty="0">
                <a:latin typeface="Arial" panose="020B0604020202020204" pitchFamily="34" charset="0"/>
              </a:rPr>
              <a:t>1</a:t>
            </a:r>
            <a:endParaRPr lang="zh-CN" altLang="en-US" sz="1350" baseline="-25000" dirty="0">
              <a:latin typeface="Arial" panose="020B0604020202020204" pitchFamily="34" charset="0"/>
            </a:endParaRPr>
          </a:p>
        </p:txBody>
      </p:sp>
      <p:graphicFrame>
        <p:nvGraphicFramePr>
          <p:cNvPr id="62" name="表格 13">
            <a:extLst>
              <a:ext uri="{FF2B5EF4-FFF2-40B4-BE49-F238E27FC236}">
                <a16:creationId xmlns:a16="http://schemas.microsoft.com/office/drawing/2014/main" id="{B663127A-5329-1D4B-AB17-A0AC27B846E1}"/>
              </a:ext>
            </a:extLst>
          </p:cNvPr>
          <p:cNvGraphicFramePr>
            <a:graphicFrameLocks noGrp="1"/>
          </p:cNvGraphicFramePr>
          <p:nvPr/>
        </p:nvGraphicFramePr>
        <p:xfrm>
          <a:off x="2780337" y="1242146"/>
          <a:ext cx="775755" cy="1043936"/>
        </p:xfrm>
        <a:graphic>
          <a:graphicData uri="http://schemas.openxmlformats.org/drawingml/2006/table">
            <a:tbl>
              <a:tblPr firstRow="1" bandRow="1">
                <a:tableStyleId>{5C22544A-7EE6-4342-B048-85BDC9FD1C3A}</a:tableStyleId>
              </a:tblPr>
              <a:tblGrid>
                <a:gridCol w="359041">
                  <a:extLst>
                    <a:ext uri="{9D8B030D-6E8A-4147-A177-3AD203B41FA5}">
                      <a16:colId xmlns:a16="http://schemas.microsoft.com/office/drawing/2014/main" val="727518030"/>
                    </a:ext>
                  </a:extLst>
                </a:gridCol>
                <a:gridCol w="416714">
                  <a:extLst>
                    <a:ext uri="{9D8B030D-6E8A-4147-A177-3AD203B41FA5}">
                      <a16:colId xmlns:a16="http://schemas.microsoft.com/office/drawing/2014/main" val="2145668499"/>
                    </a:ext>
                  </a:extLst>
                </a:gridCol>
              </a:tblGrid>
              <a:tr h="260984">
                <a:tc>
                  <a:txBody>
                    <a:bodyPr/>
                    <a:lstStyle/>
                    <a:p>
                      <a:pPr algn="ctr"/>
                      <a:r>
                        <a:rPr lang="en-US" altLang="zh-CN" sz="1000" b="0" i="1" dirty="0">
                          <a:latin typeface="Arial" panose="020B0604020202020204" pitchFamily="34" charset="0"/>
                        </a:rPr>
                        <a:t>u</a:t>
                      </a:r>
                      <a:r>
                        <a:rPr lang="en-US" altLang="zh-CN" sz="1000" baseline="-25000" dirty="0"/>
                        <a:t>1</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u</a:t>
                      </a:r>
                      <a:r>
                        <a:rPr lang="en-US" altLang="zh-CN" sz="1000" baseline="-25000" dirty="0"/>
                        <a:t>3</a:t>
                      </a:r>
                      <a:endParaRPr lang="zh-CN" altLang="en-US" sz="1000" baseline="-25000" dirty="0"/>
                    </a:p>
                  </a:txBody>
                  <a:tcPr marL="68580" marR="68580" marT="34290" marB="34290"/>
                </a:tc>
                <a:extLst>
                  <a:ext uri="{0D108BD9-81ED-4DB2-BD59-A6C34878D82A}">
                    <a16:rowId xmlns:a16="http://schemas.microsoft.com/office/drawing/2014/main" val="2172105278"/>
                  </a:ext>
                </a:extLst>
              </a:tr>
              <a:tr h="260984">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1</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2</a:t>
                      </a:r>
                      <a:endParaRPr lang="zh-CN" altLang="en-US" sz="1000" baseline="-25000" dirty="0"/>
                    </a:p>
                  </a:txBody>
                  <a:tcPr marL="68580" marR="68580" marT="34290" marB="34290"/>
                </a:tc>
                <a:extLst>
                  <a:ext uri="{0D108BD9-81ED-4DB2-BD59-A6C34878D82A}">
                    <a16:rowId xmlns:a16="http://schemas.microsoft.com/office/drawing/2014/main" val="367397112"/>
                  </a:ext>
                </a:extLst>
              </a:tr>
              <a:tr h="260984">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4</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2</a:t>
                      </a:r>
                      <a:endParaRPr lang="zh-CN" altLang="en-US" sz="1000" baseline="-25000" dirty="0"/>
                    </a:p>
                  </a:txBody>
                  <a:tcPr marL="68580" marR="68580" marT="34290" marB="34290"/>
                </a:tc>
                <a:extLst>
                  <a:ext uri="{0D108BD9-81ED-4DB2-BD59-A6C34878D82A}">
                    <a16:rowId xmlns:a16="http://schemas.microsoft.com/office/drawing/2014/main" val="986972972"/>
                  </a:ext>
                </a:extLst>
              </a:tr>
              <a:tr h="260984">
                <a:tc>
                  <a:txBody>
                    <a:bodyPr/>
                    <a:lstStyle/>
                    <a:p>
                      <a:pPr algn="ctr"/>
                      <a:r>
                        <a:rPr lang="en-US" altLang="zh-CN" sz="1000" b="0" i="0" baseline="-25000" dirty="0">
                          <a:latin typeface="Arial" panose="020B0604020202020204" pitchFamily="34" charset="0"/>
                        </a:rPr>
                        <a:t>...</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0" baseline="-25000" dirty="0">
                          <a:latin typeface="Arial" panose="020B0604020202020204" pitchFamily="34" charset="0"/>
                        </a:rPr>
                        <a:t>…</a:t>
                      </a:r>
                      <a:endParaRPr lang="zh-CN" altLang="en-US" sz="1000" baseline="-25000" dirty="0"/>
                    </a:p>
                  </a:txBody>
                  <a:tcPr marL="68580" marR="68580" marT="34290" marB="34290"/>
                </a:tc>
                <a:extLst>
                  <a:ext uri="{0D108BD9-81ED-4DB2-BD59-A6C34878D82A}">
                    <a16:rowId xmlns:a16="http://schemas.microsoft.com/office/drawing/2014/main" val="2126528582"/>
                  </a:ext>
                </a:extLst>
              </a:tr>
            </a:tbl>
          </a:graphicData>
        </a:graphic>
      </p:graphicFrame>
      <p:sp>
        <p:nvSpPr>
          <p:cNvPr id="64" name="矩形 20">
            <a:extLst>
              <a:ext uri="{FF2B5EF4-FFF2-40B4-BE49-F238E27FC236}">
                <a16:creationId xmlns:a16="http://schemas.microsoft.com/office/drawing/2014/main" id="{E2F8973C-3663-3D46-A698-D7E69C7C5FA3}"/>
              </a:ext>
            </a:extLst>
          </p:cNvPr>
          <p:cNvSpPr/>
          <p:nvPr/>
        </p:nvSpPr>
        <p:spPr>
          <a:xfrm>
            <a:off x="2708092" y="982908"/>
            <a:ext cx="530446" cy="300082"/>
          </a:xfrm>
          <a:prstGeom prst="rect">
            <a:avLst/>
          </a:prstGeom>
        </p:spPr>
        <p:txBody>
          <a:bodyPr wrap="square">
            <a:spAutoFit/>
          </a:bodyPr>
          <a:lstStyle/>
          <a:p>
            <a:pPr algn="ctr"/>
            <a:r>
              <a:rPr lang="en-US" altLang="zh-CN" sz="1350" i="1" dirty="0">
                <a:latin typeface="Arial" panose="020B0604020202020204" pitchFamily="34" charset="0"/>
              </a:rPr>
              <a:t>T</a:t>
            </a:r>
            <a:r>
              <a:rPr lang="en-US" altLang="zh-CN" sz="1350" baseline="-25000" dirty="0">
                <a:latin typeface="Arial" panose="020B0604020202020204" pitchFamily="34" charset="0"/>
              </a:rPr>
              <a:t>2</a:t>
            </a:r>
            <a:endParaRPr lang="zh-CN" altLang="en-US" sz="1350" baseline="-25000" dirty="0">
              <a:latin typeface="Arial" panose="020B0604020202020204" pitchFamily="34" charset="0"/>
            </a:endParaRPr>
          </a:p>
        </p:txBody>
      </p:sp>
      <p:graphicFrame>
        <p:nvGraphicFramePr>
          <p:cNvPr id="68" name="表格 13">
            <a:extLst>
              <a:ext uri="{FF2B5EF4-FFF2-40B4-BE49-F238E27FC236}">
                <a16:creationId xmlns:a16="http://schemas.microsoft.com/office/drawing/2014/main" id="{B1AD3DE8-953F-1C49-8954-91C5E440CDB1}"/>
              </a:ext>
            </a:extLst>
          </p:cNvPr>
          <p:cNvGraphicFramePr>
            <a:graphicFrameLocks noGrp="1"/>
          </p:cNvGraphicFramePr>
          <p:nvPr/>
        </p:nvGraphicFramePr>
        <p:xfrm>
          <a:off x="3718612" y="1275613"/>
          <a:ext cx="735710" cy="521968"/>
        </p:xfrm>
        <a:graphic>
          <a:graphicData uri="http://schemas.openxmlformats.org/drawingml/2006/table">
            <a:tbl>
              <a:tblPr firstRow="1" bandRow="1">
                <a:tableStyleId>{5C22544A-7EE6-4342-B048-85BDC9FD1C3A}</a:tableStyleId>
              </a:tblPr>
              <a:tblGrid>
                <a:gridCol w="367855">
                  <a:extLst>
                    <a:ext uri="{9D8B030D-6E8A-4147-A177-3AD203B41FA5}">
                      <a16:colId xmlns:a16="http://schemas.microsoft.com/office/drawing/2014/main" val="727518030"/>
                    </a:ext>
                  </a:extLst>
                </a:gridCol>
                <a:gridCol w="367855">
                  <a:extLst>
                    <a:ext uri="{9D8B030D-6E8A-4147-A177-3AD203B41FA5}">
                      <a16:colId xmlns:a16="http://schemas.microsoft.com/office/drawing/2014/main" val="2145668499"/>
                    </a:ext>
                  </a:extLst>
                </a:gridCol>
              </a:tblGrid>
              <a:tr h="260984">
                <a:tc>
                  <a:txBody>
                    <a:bodyPr/>
                    <a:lstStyle/>
                    <a:p>
                      <a:pPr algn="ctr"/>
                      <a:r>
                        <a:rPr lang="en-US" altLang="zh-CN" sz="1000" b="0" i="1" dirty="0">
                          <a:latin typeface="Arial" panose="020B0604020202020204" pitchFamily="34" charset="0"/>
                        </a:rPr>
                        <a:t>u</a:t>
                      </a:r>
                      <a:r>
                        <a:rPr lang="en-US" altLang="zh-CN" sz="1000" baseline="-25000" dirty="0"/>
                        <a:t>2</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u</a:t>
                      </a:r>
                      <a:r>
                        <a:rPr lang="en-US" altLang="zh-CN" sz="1000" baseline="-25000" dirty="0"/>
                        <a:t>3</a:t>
                      </a:r>
                      <a:endParaRPr lang="zh-CN" altLang="en-US" sz="1000" baseline="-25000" dirty="0"/>
                    </a:p>
                  </a:txBody>
                  <a:tcPr marL="68580" marR="68580" marT="34290" marB="34290"/>
                </a:tc>
                <a:extLst>
                  <a:ext uri="{0D108BD9-81ED-4DB2-BD59-A6C34878D82A}">
                    <a16:rowId xmlns:a16="http://schemas.microsoft.com/office/drawing/2014/main" val="2172105278"/>
                  </a:ext>
                </a:extLst>
              </a:tr>
              <a:tr h="260984">
                <a:tc>
                  <a:txBody>
                    <a:bodyPr/>
                    <a:lstStyle/>
                    <a:p>
                      <a:pPr algn="ctr"/>
                      <a:r>
                        <a:rPr lang="en-US" altLang="zh-CN" sz="1000" b="0" i="1" dirty="0">
                          <a:latin typeface="Arial" panose="020B0604020202020204" pitchFamily="34" charset="0"/>
                        </a:rPr>
                        <a:t>v</a:t>
                      </a:r>
                      <a:r>
                        <a:rPr lang="en-US" altLang="zh-CN" sz="1000" baseline="-25000" dirty="0"/>
                        <a:t>2</a:t>
                      </a:r>
                      <a:endParaRPr lang="zh-CN" altLang="en-US" sz="1000" baseline="-25000" dirty="0"/>
                    </a:p>
                  </a:txBody>
                  <a:tcPr marL="68580" marR="68580" marT="34290" marB="34290"/>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000" b="0" i="1" dirty="0">
                          <a:latin typeface="Arial" panose="020B0604020202020204" pitchFamily="34" charset="0"/>
                        </a:rPr>
                        <a:t>v</a:t>
                      </a:r>
                      <a:r>
                        <a:rPr lang="en-US" altLang="zh-CN" sz="1000" baseline="-25000" dirty="0"/>
                        <a:t>3</a:t>
                      </a:r>
                      <a:endParaRPr lang="zh-CN" altLang="en-US" sz="1000" baseline="-25000" dirty="0"/>
                    </a:p>
                  </a:txBody>
                  <a:tcPr marL="68580" marR="68580" marT="34290" marB="34290"/>
                </a:tc>
                <a:extLst>
                  <a:ext uri="{0D108BD9-81ED-4DB2-BD59-A6C34878D82A}">
                    <a16:rowId xmlns:a16="http://schemas.microsoft.com/office/drawing/2014/main" val="367397112"/>
                  </a:ext>
                </a:extLst>
              </a:tr>
            </a:tbl>
          </a:graphicData>
        </a:graphic>
      </p:graphicFrame>
      <p:sp>
        <p:nvSpPr>
          <p:cNvPr id="69" name="矩形 20">
            <a:extLst>
              <a:ext uri="{FF2B5EF4-FFF2-40B4-BE49-F238E27FC236}">
                <a16:creationId xmlns:a16="http://schemas.microsoft.com/office/drawing/2014/main" id="{CD6A075C-6084-2048-9F93-B1DC312E56B5}"/>
              </a:ext>
            </a:extLst>
          </p:cNvPr>
          <p:cNvSpPr/>
          <p:nvPr/>
        </p:nvSpPr>
        <p:spPr>
          <a:xfrm>
            <a:off x="3646368" y="1016375"/>
            <a:ext cx="444540" cy="300082"/>
          </a:xfrm>
          <a:prstGeom prst="rect">
            <a:avLst/>
          </a:prstGeom>
        </p:spPr>
        <p:txBody>
          <a:bodyPr wrap="square">
            <a:spAutoFit/>
          </a:bodyPr>
          <a:lstStyle/>
          <a:p>
            <a:pPr algn="ctr"/>
            <a:r>
              <a:rPr lang="en-US" altLang="zh-CN" sz="1350" i="1" dirty="0">
                <a:latin typeface="Arial" panose="020B0604020202020204" pitchFamily="34" charset="0"/>
              </a:rPr>
              <a:t>T</a:t>
            </a:r>
            <a:r>
              <a:rPr lang="en-US" altLang="zh-CN" sz="1350" baseline="-25000" dirty="0">
                <a:latin typeface="Arial" panose="020B0604020202020204" pitchFamily="34" charset="0"/>
              </a:rPr>
              <a:t>3</a:t>
            </a:r>
            <a:endParaRPr lang="zh-CN" altLang="en-US" sz="1350" baseline="-25000" dirty="0">
              <a:latin typeface="Arial" panose="020B0604020202020204" pitchFamily="34" charset="0"/>
            </a:endParaRPr>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9782145E-09C3-844D-AE2A-94E9F1A803EB}"/>
                  </a:ext>
                </a:extLst>
              </p:cNvPr>
              <p:cNvSpPr txBox="1"/>
              <p:nvPr/>
            </p:nvSpPr>
            <p:spPr>
              <a:xfrm>
                <a:off x="378213" y="2643672"/>
                <a:ext cx="3086840" cy="288541"/>
              </a:xfrm>
              <a:prstGeom prst="rect">
                <a:avLst/>
              </a:prstGeom>
              <a:noFill/>
            </p:spPr>
            <p:txBody>
              <a:bodyPr wrap="square" lIns="0" tIns="0" rIns="0" bIns="0" rtlCol="0">
                <a:spAutoFit/>
              </a:bodyPr>
              <a:lstStyle/>
              <a:p>
                <a14:m>
                  <m:oMath xmlns:m="http://schemas.openxmlformats.org/officeDocument/2006/math">
                    <m:r>
                      <a:rPr kumimoji="1" lang="en-US" altLang="zh-CN" sz="1875" i="1">
                        <a:latin typeface="Cambria Math" panose="02040503050406030204" pitchFamily="18" charset="0"/>
                      </a:rPr>
                      <m:t>𝑅</m:t>
                    </m:r>
                    <m:r>
                      <a:rPr kumimoji="1" lang="en-US" altLang="zh-CN" sz="1875" i="1">
                        <a:latin typeface="Cambria Math" panose="02040503050406030204" pitchFamily="18" charset="0"/>
                      </a:rPr>
                      <m:t>=</m:t>
                    </m:r>
                    <m:sSub>
                      <m:sSubPr>
                        <m:ctrlPr>
                          <a:rPr kumimoji="1" lang="en-US" altLang="zh-CN" sz="1875" i="1">
                            <a:latin typeface="Cambria Math" panose="02040503050406030204" pitchFamily="18" charset="0"/>
                          </a:rPr>
                        </m:ctrlPr>
                      </m:sSubPr>
                      <m:e>
                        <m:r>
                          <a:rPr kumimoji="1" lang="en-US" altLang="zh-CN" sz="1875" i="1">
                            <a:latin typeface="Cambria Math" panose="02040503050406030204" pitchFamily="18" charset="0"/>
                          </a:rPr>
                          <m:t>𝑇</m:t>
                        </m:r>
                      </m:e>
                      <m:sub>
                        <m:r>
                          <a:rPr kumimoji="1" lang="en-US" altLang="zh-CN" sz="1875" i="1">
                            <a:latin typeface="Cambria Math" panose="02040503050406030204" pitchFamily="18" charset="0"/>
                          </a:rPr>
                          <m:t>1</m:t>
                        </m:r>
                      </m:sub>
                    </m:sSub>
                    <m:r>
                      <m:rPr>
                        <m:nor/>
                      </m:rPr>
                      <a:rPr kumimoji="1" lang="zh-CN" altLang="en-US" sz="1875">
                        <a:latin typeface="Cambria Math" panose="02040503050406030204" pitchFamily="18" charset="0"/>
                      </a:rPr>
                      <m:t> </m:t>
                    </m:r>
                    <m:r>
                      <a:rPr kumimoji="1" lang="en-US" altLang="zh-CN" sz="1875" i="1">
                        <a:latin typeface="Cambria Math" panose="02040503050406030204" pitchFamily="18" charset="0"/>
                        <a:ea typeface="Cambria Math" panose="02040503050406030204" pitchFamily="18" charset="0"/>
                      </a:rPr>
                      <m:t>⋈</m:t>
                    </m:r>
                  </m:oMath>
                </a14:m>
                <a:r>
                  <a:rPr kumimoji="1" lang="zh-CN" altLang="en-US" sz="1875" dirty="0"/>
                  <a:t> </a:t>
                </a:r>
                <a14:m>
                  <m:oMath xmlns:m="http://schemas.openxmlformats.org/officeDocument/2006/math">
                    <m:sSub>
                      <m:sSubPr>
                        <m:ctrlPr>
                          <a:rPr kumimoji="1" lang="en-US" altLang="zh-CN" sz="1875" i="1">
                            <a:latin typeface="Cambria Math" panose="02040503050406030204" pitchFamily="18" charset="0"/>
                          </a:rPr>
                        </m:ctrlPr>
                      </m:sSubPr>
                      <m:e>
                        <m:r>
                          <a:rPr kumimoji="1" lang="en-US" altLang="zh-CN" sz="1875" i="1">
                            <a:latin typeface="Cambria Math" panose="02040503050406030204" pitchFamily="18" charset="0"/>
                          </a:rPr>
                          <m:t>𝑇</m:t>
                        </m:r>
                      </m:e>
                      <m:sub>
                        <m:r>
                          <a:rPr kumimoji="1" lang="en-US" altLang="zh-CN" sz="1875" i="1">
                            <a:latin typeface="Cambria Math" panose="02040503050406030204" pitchFamily="18" charset="0"/>
                          </a:rPr>
                          <m:t>2</m:t>
                        </m:r>
                      </m:sub>
                    </m:sSub>
                  </m:oMath>
                </a14:m>
                <a:r>
                  <a:rPr kumimoji="1" lang="zh-CN" altLang="en-US" sz="1875" dirty="0"/>
                  <a:t> </a:t>
                </a:r>
                <a14:m>
                  <m:oMath xmlns:m="http://schemas.openxmlformats.org/officeDocument/2006/math">
                    <m:r>
                      <a:rPr kumimoji="1" lang="en-US" altLang="zh-CN" sz="1875" i="1">
                        <a:latin typeface="Cambria Math" panose="02040503050406030204" pitchFamily="18" charset="0"/>
                        <a:ea typeface="Cambria Math" panose="02040503050406030204" pitchFamily="18" charset="0"/>
                      </a:rPr>
                      <m:t>⋈</m:t>
                    </m:r>
                  </m:oMath>
                </a14:m>
                <a:r>
                  <a:rPr kumimoji="1" lang="zh-CN" altLang="en-US" sz="1875" dirty="0"/>
                  <a:t> </a:t>
                </a:r>
                <a14:m>
                  <m:oMath xmlns:m="http://schemas.openxmlformats.org/officeDocument/2006/math">
                    <m:sSub>
                      <m:sSubPr>
                        <m:ctrlPr>
                          <a:rPr kumimoji="1" lang="en-US" altLang="zh-CN" sz="1875" i="1">
                            <a:latin typeface="Cambria Math" panose="02040503050406030204" pitchFamily="18" charset="0"/>
                          </a:rPr>
                        </m:ctrlPr>
                      </m:sSubPr>
                      <m:e>
                        <m:r>
                          <a:rPr kumimoji="1" lang="en-US" altLang="zh-CN" sz="1875" i="1">
                            <a:latin typeface="Cambria Math" panose="02040503050406030204" pitchFamily="18" charset="0"/>
                          </a:rPr>
                          <m:t>𝑇</m:t>
                        </m:r>
                      </m:e>
                      <m:sub>
                        <m:r>
                          <a:rPr kumimoji="1" lang="en-US" altLang="zh-CN" sz="1875" i="1">
                            <a:latin typeface="Cambria Math" panose="02040503050406030204" pitchFamily="18" charset="0"/>
                          </a:rPr>
                          <m:t>3</m:t>
                        </m:r>
                      </m:sub>
                    </m:sSub>
                  </m:oMath>
                </a14:m>
                <a:endParaRPr kumimoji="1" lang="zh-CN" altLang="en-US" sz="1875" dirty="0"/>
              </a:p>
            </p:txBody>
          </p:sp>
        </mc:Choice>
        <mc:Fallback xmlns="">
          <p:sp>
            <p:nvSpPr>
              <p:cNvPr id="71" name="文本框 70">
                <a:extLst>
                  <a:ext uri="{FF2B5EF4-FFF2-40B4-BE49-F238E27FC236}">
                    <a16:creationId xmlns:a16="http://schemas.microsoft.com/office/drawing/2014/main" id="{9782145E-09C3-844D-AE2A-94E9F1A803EB}"/>
                  </a:ext>
                </a:extLst>
              </p:cNvPr>
              <p:cNvSpPr txBox="1">
                <a:spLocks noRot="1" noChangeAspect="1" noMove="1" noResize="1" noEditPoints="1" noAdjustHandles="1" noChangeArrowheads="1" noChangeShapeType="1" noTextEdit="1"/>
              </p:cNvSpPr>
              <p:nvPr/>
            </p:nvSpPr>
            <p:spPr>
              <a:xfrm>
                <a:off x="378213" y="2643672"/>
                <a:ext cx="3086840" cy="288541"/>
              </a:xfrm>
              <a:prstGeom prst="rect">
                <a:avLst/>
              </a:prstGeom>
              <a:blipFill>
                <a:blip r:embed="rId2"/>
                <a:stretch>
                  <a:fillRect l="-2459" t="-8696" b="-43478"/>
                </a:stretch>
              </a:blipFill>
            </p:spPr>
            <p:txBody>
              <a:bodyPr/>
              <a:lstStyle/>
              <a:p>
                <a:r>
                  <a:rPr lang="zh-CN" altLang="en-US">
                    <a:noFill/>
                  </a:rPr>
                  <a:t> </a:t>
                </a:r>
              </a:p>
            </p:txBody>
          </p:sp>
        </mc:Fallback>
      </mc:AlternateContent>
      <p:sp>
        <p:nvSpPr>
          <p:cNvPr id="74" name="椭圆 73">
            <a:extLst>
              <a:ext uri="{FF2B5EF4-FFF2-40B4-BE49-F238E27FC236}">
                <a16:creationId xmlns:a16="http://schemas.microsoft.com/office/drawing/2014/main" id="{83046870-7211-3242-870A-1216786F9D50}"/>
              </a:ext>
            </a:extLst>
          </p:cNvPr>
          <p:cNvSpPr/>
          <p:nvPr/>
        </p:nvSpPr>
        <p:spPr>
          <a:xfrm>
            <a:off x="813743" y="1308290"/>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A</a:t>
            </a:r>
            <a:endParaRPr lang="zh-CN" altLang="en-US" sz="1350">
              <a:solidFill>
                <a:srgbClr val="FFFFFF"/>
              </a:solidFill>
            </a:endParaRPr>
          </a:p>
        </p:txBody>
      </p:sp>
      <p:sp>
        <p:nvSpPr>
          <p:cNvPr id="75" name="椭圆 74">
            <a:extLst>
              <a:ext uri="{FF2B5EF4-FFF2-40B4-BE49-F238E27FC236}">
                <a16:creationId xmlns:a16="http://schemas.microsoft.com/office/drawing/2014/main" id="{83AB375F-5440-3442-8C73-401A3E980F85}"/>
              </a:ext>
            </a:extLst>
          </p:cNvPr>
          <p:cNvSpPr/>
          <p:nvPr/>
        </p:nvSpPr>
        <p:spPr>
          <a:xfrm>
            <a:off x="436315" y="2064338"/>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B</a:t>
            </a:r>
            <a:endParaRPr lang="zh-CN" altLang="en-US" sz="1350">
              <a:solidFill>
                <a:srgbClr val="FFFFFF"/>
              </a:solidFill>
            </a:endParaRPr>
          </a:p>
        </p:txBody>
      </p:sp>
      <p:sp>
        <p:nvSpPr>
          <p:cNvPr id="79" name="椭圆 78">
            <a:extLst>
              <a:ext uri="{FF2B5EF4-FFF2-40B4-BE49-F238E27FC236}">
                <a16:creationId xmlns:a16="http://schemas.microsoft.com/office/drawing/2014/main" id="{4F9A1A5B-7443-574D-977B-2ABAC868EB02}"/>
              </a:ext>
            </a:extLst>
          </p:cNvPr>
          <p:cNvSpPr/>
          <p:nvPr/>
        </p:nvSpPr>
        <p:spPr>
          <a:xfrm>
            <a:off x="1192362" y="2064338"/>
            <a:ext cx="32385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350">
                <a:solidFill>
                  <a:srgbClr val="FFFFFF"/>
                </a:solidFill>
              </a:rPr>
              <a:t>C</a:t>
            </a:r>
            <a:endParaRPr lang="zh-CN" altLang="en-US" sz="1350">
              <a:solidFill>
                <a:srgbClr val="FFFFFF"/>
              </a:solidFill>
            </a:endParaRPr>
          </a:p>
        </p:txBody>
      </p:sp>
      <p:cxnSp>
        <p:nvCxnSpPr>
          <p:cNvPr id="81" name="直接连接符 7">
            <a:extLst>
              <a:ext uri="{FF2B5EF4-FFF2-40B4-BE49-F238E27FC236}">
                <a16:creationId xmlns:a16="http://schemas.microsoft.com/office/drawing/2014/main" id="{0A21BF97-37B7-1A43-B5D1-8A7649C6647B}"/>
              </a:ext>
            </a:extLst>
          </p:cNvPr>
          <p:cNvCxnSpPr>
            <a:stCxn id="74" idx="3"/>
            <a:endCxn id="75" idx="0"/>
          </p:cNvCxnSpPr>
          <p:nvPr/>
        </p:nvCxnSpPr>
        <p:spPr>
          <a:xfrm rot="5400000">
            <a:off x="489893" y="1692862"/>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4" name="直接连接符 8">
            <a:extLst>
              <a:ext uri="{FF2B5EF4-FFF2-40B4-BE49-F238E27FC236}">
                <a16:creationId xmlns:a16="http://schemas.microsoft.com/office/drawing/2014/main" id="{9D8C5AC2-EFCA-7E45-855A-4FCF38143838}"/>
              </a:ext>
            </a:extLst>
          </p:cNvPr>
          <p:cNvCxnSpPr>
            <a:stCxn id="74" idx="5"/>
            <a:endCxn id="79" idx="0"/>
          </p:cNvCxnSpPr>
          <p:nvPr/>
        </p:nvCxnSpPr>
        <p:spPr>
          <a:xfrm rot="16200000" flipH="1">
            <a:off x="982812" y="1692862"/>
            <a:ext cx="479822" cy="26312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8">
                <a:extLst>
                  <a:ext uri="{FF2B5EF4-FFF2-40B4-BE49-F238E27FC236}">
                    <a16:creationId xmlns:a16="http://schemas.microsoft.com/office/drawing/2014/main" id="{8118935E-674D-4046-97B4-3B73D42258BD}"/>
                  </a:ext>
                </a:extLst>
              </p:cNvPr>
              <p:cNvSpPr txBox="1">
                <a:spLocks noChangeArrowheads="1"/>
              </p:cNvSpPr>
              <p:nvPr/>
            </p:nvSpPr>
            <p:spPr bwMode="auto">
              <a:xfrm>
                <a:off x="605383" y="1033513"/>
                <a:ext cx="485775" cy="3000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kumimoji="0" lang="en-US" altLang="zh-CN" sz="1350" i="1">
                              <a:latin typeface="Cambria Math" panose="02040503050406030204" pitchFamily="18" charset="0"/>
                            </a:rPr>
                          </m:ctrlPr>
                        </m:sSubPr>
                        <m:e>
                          <m:r>
                            <a:rPr kumimoji="0" lang="en-US" altLang="zh-CN" sz="1350" i="1">
                              <a:latin typeface="Cambria Math" panose="02040503050406030204" pitchFamily="18" charset="0"/>
                            </a:rPr>
                            <m:t>𝑢</m:t>
                          </m:r>
                        </m:e>
                        <m:sub>
                          <m:r>
                            <a:rPr kumimoji="0" lang="en-US" altLang="zh-CN" sz="1350" i="1">
                              <a:latin typeface="Cambria Math" panose="02040503050406030204" pitchFamily="18" charset="0"/>
                            </a:rPr>
                            <m:t>1</m:t>
                          </m:r>
                        </m:sub>
                      </m:sSub>
                    </m:oMath>
                  </m:oMathPara>
                </a14:m>
                <a:endParaRPr kumimoji="0" lang="zh-CN" altLang="en-US" sz="1350" dirty="0">
                  <a:latin typeface="Arial" panose="020B0604020202020204" pitchFamily="34" charset="0"/>
                </a:endParaRPr>
              </a:p>
            </p:txBody>
          </p:sp>
        </mc:Choice>
        <mc:Fallback xmlns="">
          <p:sp>
            <p:nvSpPr>
              <p:cNvPr id="119" name="TextBox 18">
                <a:extLst>
                  <a:ext uri="{FF2B5EF4-FFF2-40B4-BE49-F238E27FC236}">
                    <a16:creationId xmlns:a16="http://schemas.microsoft.com/office/drawing/2014/main" id="{8118935E-674D-4046-97B4-3B73D42258BD}"/>
                  </a:ext>
                </a:extLst>
              </p:cNvPr>
              <p:cNvSpPr txBox="1">
                <a:spLocks noRot="1" noChangeAspect="1" noMove="1" noResize="1" noEditPoints="1" noAdjustHandles="1" noChangeArrowheads="1" noChangeShapeType="1" noTextEdit="1"/>
              </p:cNvSpPr>
              <p:nvPr/>
            </p:nvSpPr>
            <p:spPr bwMode="auto">
              <a:xfrm>
                <a:off x="605383" y="1033513"/>
                <a:ext cx="485775" cy="300082"/>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cxnSp>
        <p:nvCxnSpPr>
          <p:cNvPr id="120" name="直接连接符 7">
            <a:extLst>
              <a:ext uri="{FF2B5EF4-FFF2-40B4-BE49-F238E27FC236}">
                <a16:creationId xmlns:a16="http://schemas.microsoft.com/office/drawing/2014/main" id="{DA4BC752-220A-1043-9A75-1B7238C8846A}"/>
              </a:ext>
            </a:extLst>
          </p:cNvPr>
          <p:cNvCxnSpPr>
            <a:cxnSpLocks/>
            <a:stCxn id="79" idx="2"/>
            <a:endCxn id="75" idx="6"/>
          </p:cNvCxnSpPr>
          <p:nvPr/>
        </p:nvCxnSpPr>
        <p:spPr>
          <a:xfrm flipH="1">
            <a:off x="760165" y="2226263"/>
            <a:ext cx="432197" cy="0"/>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8">
                <a:extLst>
                  <a:ext uri="{FF2B5EF4-FFF2-40B4-BE49-F238E27FC236}">
                    <a16:creationId xmlns:a16="http://schemas.microsoft.com/office/drawing/2014/main" id="{22C130E3-950B-D44D-9313-4F6FF8377A13}"/>
                  </a:ext>
                </a:extLst>
              </p:cNvPr>
              <p:cNvSpPr txBox="1">
                <a:spLocks noChangeArrowheads="1"/>
              </p:cNvSpPr>
              <p:nvPr/>
            </p:nvSpPr>
            <p:spPr bwMode="auto">
              <a:xfrm>
                <a:off x="155505" y="1861080"/>
                <a:ext cx="485775" cy="3000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kumimoji="0" lang="en-US" altLang="zh-CN" sz="1350" i="1">
                              <a:latin typeface="Cambria Math" panose="02040503050406030204" pitchFamily="18" charset="0"/>
                            </a:rPr>
                          </m:ctrlPr>
                        </m:sSubPr>
                        <m:e>
                          <m:r>
                            <a:rPr kumimoji="0" lang="en-US" altLang="zh-CN" sz="1350" i="1">
                              <a:latin typeface="Cambria Math" panose="02040503050406030204" pitchFamily="18" charset="0"/>
                            </a:rPr>
                            <m:t>𝑢</m:t>
                          </m:r>
                        </m:e>
                        <m:sub>
                          <m:r>
                            <a:rPr kumimoji="0" lang="en-US" altLang="zh-CN" sz="1350" i="1">
                              <a:latin typeface="Cambria Math" panose="02040503050406030204" pitchFamily="18" charset="0"/>
                            </a:rPr>
                            <m:t>2</m:t>
                          </m:r>
                        </m:sub>
                      </m:sSub>
                    </m:oMath>
                  </m:oMathPara>
                </a14:m>
                <a:endParaRPr kumimoji="0" lang="zh-CN" altLang="en-US" sz="1350" dirty="0">
                  <a:latin typeface="Arial" panose="020B0604020202020204" pitchFamily="34" charset="0"/>
                </a:endParaRPr>
              </a:p>
            </p:txBody>
          </p:sp>
        </mc:Choice>
        <mc:Fallback xmlns="">
          <p:sp>
            <p:nvSpPr>
              <p:cNvPr id="121" name="TextBox 18">
                <a:extLst>
                  <a:ext uri="{FF2B5EF4-FFF2-40B4-BE49-F238E27FC236}">
                    <a16:creationId xmlns:a16="http://schemas.microsoft.com/office/drawing/2014/main" id="{22C130E3-950B-D44D-9313-4F6FF8377A13}"/>
                  </a:ext>
                </a:extLst>
              </p:cNvPr>
              <p:cNvSpPr txBox="1">
                <a:spLocks noRot="1" noChangeAspect="1" noMove="1" noResize="1" noEditPoints="1" noAdjustHandles="1" noChangeArrowheads="1" noChangeShapeType="1" noTextEdit="1"/>
              </p:cNvSpPr>
              <p:nvPr/>
            </p:nvSpPr>
            <p:spPr bwMode="auto">
              <a:xfrm>
                <a:off x="155505" y="1861080"/>
                <a:ext cx="485775" cy="300082"/>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TextBox 18">
                <a:extLst>
                  <a:ext uri="{FF2B5EF4-FFF2-40B4-BE49-F238E27FC236}">
                    <a16:creationId xmlns:a16="http://schemas.microsoft.com/office/drawing/2014/main" id="{2C688B78-D887-304E-8C52-08402532D4B9}"/>
                  </a:ext>
                </a:extLst>
              </p:cNvPr>
              <p:cNvSpPr txBox="1">
                <a:spLocks noChangeArrowheads="1"/>
              </p:cNvSpPr>
              <p:nvPr/>
            </p:nvSpPr>
            <p:spPr bwMode="auto">
              <a:xfrm>
                <a:off x="1259948" y="1807810"/>
                <a:ext cx="485775" cy="3000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kumimoji="0" lang="en-US" altLang="zh-CN" sz="1350" i="1">
                              <a:latin typeface="Cambria Math" panose="02040503050406030204" pitchFamily="18" charset="0"/>
                            </a:rPr>
                          </m:ctrlPr>
                        </m:sSubPr>
                        <m:e>
                          <m:r>
                            <a:rPr kumimoji="0" lang="en-US" altLang="zh-CN" sz="1350" i="1">
                              <a:latin typeface="Cambria Math" panose="02040503050406030204" pitchFamily="18" charset="0"/>
                            </a:rPr>
                            <m:t>𝑢</m:t>
                          </m:r>
                        </m:e>
                        <m:sub>
                          <m:r>
                            <a:rPr kumimoji="0" lang="en-US" altLang="zh-CN" sz="1350" i="1">
                              <a:latin typeface="Cambria Math" panose="02040503050406030204" pitchFamily="18" charset="0"/>
                            </a:rPr>
                            <m:t>3</m:t>
                          </m:r>
                        </m:sub>
                      </m:sSub>
                    </m:oMath>
                  </m:oMathPara>
                </a14:m>
                <a:endParaRPr kumimoji="0" lang="zh-CN" altLang="en-US" sz="1350" dirty="0">
                  <a:latin typeface="Arial" panose="020B0604020202020204" pitchFamily="34" charset="0"/>
                </a:endParaRPr>
              </a:p>
            </p:txBody>
          </p:sp>
        </mc:Choice>
        <mc:Fallback xmlns="">
          <p:sp>
            <p:nvSpPr>
              <p:cNvPr id="122" name="TextBox 18">
                <a:extLst>
                  <a:ext uri="{FF2B5EF4-FFF2-40B4-BE49-F238E27FC236}">
                    <a16:creationId xmlns:a16="http://schemas.microsoft.com/office/drawing/2014/main" id="{2C688B78-D887-304E-8C52-08402532D4B9}"/>
                  </a:ext>
                </a:extLst>
              </p:cNvPr>
              <p:cNvSpPr txBox="1">
                <a:spLocks noRot="1" noChangeAspect="1" noMove="1" noResize="1" noEditPoints="1" noAdjustHandles="1" noChangeArrowheads="1" noChangeShapeType="1" noTextEdit="1"/>
              </p:cNvSpPr>
              <p:nvPr/>
            </p:nvSpPr>
            <p:spPr bwMode="auto">
              <a:xfrm>
                <a:off x="1259948" y="1807810"/>
                <a:ext cx="485775" cy="300082"/>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BD2746B1-1E2D-2B4A-B54F-01BEE4DEB582}"/>
                  </a:ext>
                </a:extLst>
              </p:cNvPr>
              <p:cNvSpPr txBox="1"/>
              <p:nvPr/>
            </p:nvSpPr>
            <p:spPr>
              <a:xfrm>
                <a:off x="226110" y="3794042"/>
                <a:ext cx="3086840" cy="349391"/>
              </a:xfrm>
              <a:prstGeom prst="rect">
                <a:avLst/>
              </a:prstGeom>
              <a:noFill/>
            </p:spPr>
            <p:txBody>
              <a:bodyPr wrap="square" lIns="0" tIns="0" rIns="0" bIns="0" rtlCol="0">
                <a:spAutoFit/>
              </a:bodyPr>
              <a:lstStyle/>
              <a:p>
                <a:r>
                  <a:rPr kumimoji="1" lang="en-US" altLang="zh-CN" sz="1875" dirty="0"/>
                  <a:t>|</a:t>
                </a:r>
                <a14:m>
                  <m:oMath xmlns:m="http://schemas.openxmlformats.org/officeDocument/2006/math">
                    <m:r>
                      <a:rPr kumimoji="1" lang="en-US" altLang="zh-CN" sz="1875" i="1">
                        <a:latin typeface="Cambria Math" panose="02040503050406030204" pitchFamily="18" charset="0"/>
                      </a:rPr>
                      <m:t>𝑅</m:t>
                    </m:r>
                    <m:r>
                      <a:rPr kumimoji="1" lang="en-US" altLang="zh-CN" sz="1875" i="1">
                        <a:latin typeface="Cambria Math" panose="02040503050406030204" pitchFamily="18" charset="0"/>
                      </a:rPr>
                      <m:t>|≤</m:t>
                    </m:r>
                    <m:r>
                      <a:rPr kumimoji="1" lang="zh-CN" altLang="en-US" sz="1875" i="1">
                        <a:latin typeface="Cambria Math" panose="02040503050406030204" pitchFamily="18" charset="0"/>
                      </a:rPr>
                      <m:t> </m:t>
                    </m:r>
                    <m:rad>
                      <m:radPr>
                        <m:degHide m:val="on"/>
                        <m:ctrlPr>
                          <a:rPr kumimoji="1" lang="zh-CN" altLang="en-US" sz="1875" i="1">
                            <a:latin typeface="Cambria Math" panose="02040503050406030204" pitchFamily="18" charset="0"/>
                          </a:rPr>
                        </m:ctrlPr>
                      </m:radPr>
                      <m:deg/>
                      <m:e>
                        <m:d>
                          <m:dPr>
                            <m:begChr m:val="|"/>
                            <m:endChr m:val="|"/>
                            <m:ctrlPr>
                              <a:rPr kumimoji="1" lang="en-US" altLang="zh-CN" sz="1875" i="1">
                                <a:latin typeface="Cambria Math" panose="02040503050406030204" pitchFamily="18" charset="0"/>
                              </a:rPr>
                            </m:ctrlPr>
                          </m:dPr>
                          <m:e>
                            <m:sSub>
                              <m:sSubPr>
                                <m:ctrlPr>
                                  <a:rPr kumimoji="1" lang="en-US" altLang="zh-CN" sz="1875" i="1">
                                    <a:latin typeface="Cambria Math" panose="02040503050406030204" pitchFamily="18" charset="0"/>
                                  </a:rPr>
                                </m:ctrlPr>
                              </m:sSubPr>
                              <m:e>
                                <m:r>
                                  <a:rPr kumimoji="1" lang="en-US" altLang="zh-CN" sz="1875" i="1">
                                    <a:latin typeface="Cambria Math" panose="02040503050406030204" pitchFamily="18" charset="0"/>
                                  </a:rPr>
                                  <m:t>𝑇</m:t>
                                </m:r>
                              </m:e>
                              <m:sub>
                                <m:r>
                                  <a:rPr kumimoji="1" lang="en-US" altLang="zh-CN" sz="1875" i="1">
                                    <a:latin typeface="Cambria Math" panose="02040503050406030204" pitchFamily="18" charset="0"/>
                                  </a:rPr>
                                  <m:t>1</m:t>
                                </m:r>
                              </m:sub>
                            </m:sSub>
                          </m:e>
                        </m:d>
                        <m:r>
                          <a:rPr kumimoji="1" lang="en-US" altLang="zh-CN" sz="1875" i="1">
                            <a:latin typeface="Cambria Math" panose="02040503050406030204" pitchFamily="18" charset="0"/>
                          </a:rPr>
                          <m:t>×</m:t>
                        </m:r>
                        <m:d>
                          <m:dPr>
                            <m:begChr m:val="|"/>
                            <m:endChr m:val="|"/>
                            <m:ctrlPr>
                              <a:rPr kumimoji="1" lang="en-US" altLang="zh-CN" sz="1875" i="1">
                                <a:latin typeface="Cambria Math" panose="02040503050406030204" pitchFamily="18" charset="0"/>
                              </a:rPr>
                            </m:ctrlPr>
                          </m:dPr>
                          <m:e>
                            <m:sSub>
                              <m:sSubPr>
                                <m:ctrlPr>
                                  <a:rPr kumimoji="1" lang="en-US" altLang="zh-CN" sz="1875" i="1">
                                    <a:latin typeface="Cambria Math" panose="02040503050406030204" pitchFamily="18" charset="0"/>
                                  </a:rPr>
                                </m:ctrlPr>
                              </m:sSubPr>
                              <m:e>
                                <m:r>
                                  <a:rPr kumimoji="1" lang="en-US" altLang="zh-CN" sz="1875" i="1">
                                    <a:latin typeface="Cambria Math" panose="02040503050406030204" pitchFamily="18" charset="0"/>
                                  </a:rPr>
                                  <m:t>𝑇</m:t>
                                </m:r>
                              </m:e>
                              <m:sub>
                                <m:r>
                                  <a:rPr kumimoji="1" lang="en-US" altLang="zh-CN" sz="1875" i="1">
                                    <a:latin typeface="Cambria Math" panose="02040503050406030204" pitchFamily="18" charset="0"/>
                                  </a:rPr>
                                  <m:t>2</m:t>
                                </m:r>
                              </m:sub>
                            </m:sSub>
                          </m:e>
                        </m:d>
                        <m:r>
                          <a:rPr kumimoji="1" lang="en-US" altLang="zh-CN" sz="1875" i="1">
                            <a:latin typeface="Cambria Math" panose="02040503050406030204" pitchFamily="18" charset="0"/>
                          </a:rPr>
                          <m:t>×</m:t>
                        </m:r>
                        <m:d>
                          <m:dPr>
                            <m:begChr m:val="|"/>
                            <m:endChr m:val="|"/>
                            <m:ctrlPr>
                              <a:rPr kumimoji="1" lang="en-US" altLang="zh-CN" sz="1875" i="1">
                                <a:latin typeface="Cambria Math" panose="02040503050406030204" pitchFamily="18" charset="0"/>
                              </a:rPr>
                            </m:ctrlPr>
                          </m:dPr>
                          <m:e>
                            <m:sSub>
                              <m:sSubPr>
                                <m:ctrlPr>
                                  <a:rPr kumimoji="1" lang="en-US" altLang="zh-CN" sz="1875" i="1">
                                    <a:latin typeface="Cambria Math" panose="02040503050406030204" pitchFamily="18" charset="0"/>
                                  </a:rPr>
                                </m:ctrlPr>
                              </m:sSubPr>
                              <m:e>
                                <m:r>
                                  <a:rPr kumimoji="1" lang="en-US" altLang="zh-CN" sz="1875" i="1">
                                    <a:latin typeface="Cambria Math" panose="02040503050406030204" pitchFamily="18" charset="0"/>
                                  </a:rPr>
                                  <m:t>𝑇</m:t>
                                </m:r>
                              </m:e>
                              <m:sub>
                                <m:r>
                                  <a:rPr kumimoji="1" lang="en-US" altLang="zh-CN" sz="1875" i="1">
                                    <a:latin typeface="Cambria Math" panose="02040503050406030204" pitchFamily="18" charset="0"/>
                                  </a:rPr>
                                  <m:t>3</m:t>
                                </m:r>
                              </m:sub>
                            </m:sSub>
                          </m:e>
                        </m:d>
                      </m:e>
                    </m:rad>
                  </m:oMath>
                </a14:m>
                <a:endParaRPr kumimoji="1" lang="zh-CN" altLang="en-US" sz="1875" dirty="0"/>
              </a:p>
            </p:txBody>
          </p:sp>
        </mc:Choice>
        <mc:Fallback xmlns="">
          <p:sp>
            <p:nvSpPr>
              <p:cNvPr id="123" name="文本框 122">
                <a:extLst>
                  <a:ext uri="{FF2B5EF4-FFF2-40B4-BE49-F238E27FC236}">
                    <a16:creationId xmlns:a16="http://schemas.microsoft.com/office/drawing/2014/main" id="{BD2746B1-1E2D-2B4A-B54F-01BEE4DEB582}"/>
                  </a:ext>
                </a:extLst>
              </p:cNvPr>
              <p:cNvSpPr txBox="1">
                <a:spLocks noRot="1" noChangeAspect="1" noMove="1" noResize="1" noEditPoints="1" noAdjustHandles="1" noChangeArrowheads="1" noChangeShapeType="1" noTextEdit="1"/>
              </p:cNvSpPr>
              <p:nvPr/>
            </p:nvSpPr>
            <p:spPr>
              <a:xfrm>
                <a:off x="226110" y="3794042"/>
                <a:ext cx="3086840" cy="349391"/>
              </a:xfrm>
              <a:prstGeom prst="rect">
                <a:avLst/>
              </a:prstGeom>
              <a:blipFill>
                <a:blip r:embed="rId6"/>
                <a:stretch>
                  <a:fillRect l="-4508" t="-6897" b="-37931"/>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8C342355-9621-4644-A4C4-0BB3982893D2}"/>
              </a:ext>
            </a:extLst>
          </p:cNvPr>
          <p:cNvSpPr txBox="1"/>
          <p:nvPr/>
        </p:nvSpPr>
        <p:spPr>
          <a:xfrm>
            <a:off x="159775" y="3015905"/>
            <a:ext cx="3931133" cy="553998"/>
          </a:xfrm>
          <a:prstGeom prst="rect">
            <a:avLst/>
          </a:prstGeom>
          <a:noFill/>
        </p:spPr>
        <p:txBody>
          <a:bodyPr wrap="square" rtlCol="0">
            <a:spAutoFit/>
          </a:bodyPr>
          <a:lstStyle/>
          <a:p>
            <a:r>
              <a:rPr kumimoji="1" lang="en-US" altLang="zh-CN" sz="1500" dirty="0">
                <a:latin typeface="Times New Roman" panose="02020603050405020304" pitchFamily="18" charset="0"/>
                <a:cs typeface="Times New Roman" panose="02020603050405020304" pitchFamily="18" charset="0"/>
              </a:rPr>
              <a:t>The</a:t>
            </a:r>
            <a:r>
              <a:rPr kumimoji="1" lang="zh-CN" altLang="en-US" sz="1500" dirty="0">
                <a:latin typeface="Times New Roman" panose="02020603050405020304" pitchFamily="18" charset="0"/>
                <a:cs typeface="Times New Roman" panose="02020603050405020304" pitchFamily="18" charset="0"/>
              </a:rPr>
              <a:t> </a:t>
            </a:r>
            <a:r>
              <a:rPr kumimoji="1" lang="en-US" altLang="zh-CN" sz="1500" dirty="0">
                <a:latin typeface="Times New Roman" panose="02020603050405020304" pitchFamily="18" charset="0"/>
                <a:cs typeface="Times New Roman" panose="02020603050405020304" pitchFamily="18" charset="0"/>
              </a:rPr>
              <a:t>tight</a:t>
            </a:r>
            <a:r>
              <a:rPr kumimoji="1" lang="zh-CN" altLang="en-US" sz="1500" dirty="0">
                <a:latin typeface="Times New Roman" panose="02020603050405020304" pitchFamily="18" charset="0"/>
                <a:cs typeface="Times New Roman" panose="02020603050405020304" pitchFamily="18" charset="0"/>
              </a:rPr>
              <a:t> </a:t>
            </a:r>
            <a:r>
              <a:rPr kumimoji="1" lang="en-US" altLang="zh-CN" sz="1500" dirty="0">
                <a:latin typeface="Times New Roman" panose="02020603050405020304" pitchFamily="18" charset="0"/>
                <a:cs typeface="Times New Roman" panose="02020603050405020304" pitchFamily="18" charset="0"/>
              </a:rPr>
              <a:t>bound</a:t>
            </a:r>
            <a:r>
              <a:rPr kumimoji="1" lang="zh-CN" altLang="en-US" sz="1500" dirty="0">
                <a:latin typeface="Times New Roman" panose="02020603050405020304" pitchFamily="18" charset="0"/>
                <a:cs typeface="Times New Roman" panose="02020603050405020304" pitchFamily="18" charset="0"/>
              </a:rPr>
              <a:t>  </a:t>
            </a:r>
            <a:r>
              <a:rPr kumimoji="1" lang="en-US" altLang="zh-CN" sz="1500" dirty="0">
                <a:latin typeface="Times New Roman" panose="02020603050405020304" pitchFamily="18" charset="0"/>
                <a:cs typeface="Times New Roman" panose="02020603050405020304" pitchFamily="18" charset="0"/>
              </a:rPr>
              <a:t>(AGM</a:t>
            </a:r>
            <a:r>
              <a:rPr kumimoji="1" lang="zh-CN" altLang="en-US" sz="1500" dirty="0">
                <a:latin typeface="Times New Roman" panose="02020603050405020304" pitchFamily="18" charset="0"/>
                <a:cs typeface="Times New Roman" panose="02020603050405020304" pitchFamily="18" charset="0"/>
              </a:rPr>
              <a:t> </a:t>
            </a:r>
            <a:r>
              <a:rPr kumimoji="1" lang="en-US" altLang="zh-CN" sz="1500" dirty="0">
                <a:latin typeface="Times New Roman" panose="02020603050405020304" pitchFamily="18" charset="0"/>
                <a:cs typeface="Times New Roman" panose="02020603050405020304" pitchFamily="18" charset="0"/>
              </a:rPr>
              <a:t>bound</a:t>
            </a:r>
            <a:r>
              <a:rPr kumimoji="1" lang="zh-CN" altLang="en-US" sz="1500" dirty="0">
                <a:latin typeface="Times New Roman" panose="02020603050405020304" pitchFamily="18" charset="0"/>
                <a:cs typeface="Times New Roman" panose="02020603050405020304" pitchFamily="18" charset="0"/>
              </a:rPr>
              <a:t> </a:t>
            </a:r>
            <a:r>
              <a:rPr kumimoji="1" lang="en-US" altLang="zh-CN" sz="1500" dirty="0">
                <a:latin typeface="Times New Roman" panose="02020603050405020304" pitchFamily="18" charset="0"/>
                <a:cs typeface="Times New Roman" panose="02020603050405020304" pitchFamily="18" charset="0"/>
              </a:rPr>
              <a:t>[6])</a:t>
            </a:r>
            <a:r>
              <a:rPr kumimoji="1" lang="zh-CN" altLang="en-US" sz="1500" dirty="0">
                <a:latin typeface="Times New Roman" panose="02020603050405020304" pitchFamily="18" charset="0"/>
                <a:cs typeface="Times New Roman" panose="02020603050405020304" pitchFamily="18" charset="0"/>
              </a:rPr>
              <a:t> </a:t>
            </a:r>
            <a:r>
              <a:rPr kumimoji="1" lang="en-US" altLang="zh-CN" sz="1500" dirty="0">
                <a:latin typeface="Times New Roman" panose="02020603050405020304" pitchFamily="18" charset="0"/>
                <a:cs typeface="Times New Roman" panose="02020603050405020304" pitchFamily="18" charset="0"/>
              </a:rPr>
              <a:t>for</a:t>
            </a:r>
            <a:r>
              <a:rPr kumimoji="1" lang="zh-CN" altLang="en-US" sz="1500" dirty="0">
                <a:latin typeface="Times New Roman" panose="02020603050405020304" pitchFamily="18" charset="0"/>
                <a:cs typeface="Times New Roman" panose="02020603050405020304" pitchFamily="18" charset="0"/>
              </a:rPr>
              <a:t> </a:t>
            </a:r>
            <a:r>
              <a:rPr kumimoji="1" lang="en-US" altLang="zh-CN" sz="1500" dirty="0">
                <a:latin typeface="Times New Roman" panose="02020603050405020304" pitchFamily="18" charset="0"/>
                <a:cs typeface="Times New Roman" panose="02020603050405020304" pitchFamily="18" charset="0"/>
              </a:rPr>
              <a:t>the</a:t>
            </a:r>
            <a:r>
              <a:rPr kumimoji="1" lang="zh-CN" altLang="en-US" sz="1500" dirty="0">
                <a:latin typeface="Times New Roman" panose="02020603050405020304" pitchFamily="18" charset="0"/>
                <a:cs typeface="Times New Roman" panose="02020603050405020304" pitchFamily="18" charset="0"/>
              </a:rPr>
              <a:t> </a:t>
            </a:r>
            <a:r>
              <a:rPr kumimoji="1" lang="en-US" altLang="zh-CN" sz="1500" dirty="0">
                <a:latin typeface="Times New Roman" panose="02020603050405020304" pitchFamily="18" charset="0"/>
                <a:cs typeface="Times New Roman" panose="02020603050405020304" pitchFamily="18" charset="0"/>
              </a:rPr>
              <a:t>cardinality</a:t>
            </a:r>
            <a:r>
              <a:rPr kumimoji="1" lang="zh-CN" altLang="en-US" sz="1500" dirty="0">
                <a:latin typeface="Times New Roman" panose="02020603050405020304" pitchFamily="18" charset="0"/>
                <a:cs typeface="Times New Roman" panose="02020603050405020304" pitchFamily="18" charset="0"/>
              </a:rPr>
              <a:t> </a:t>
            </a:r>
            <a:r>
              <a:rPr kumimoji="1" lang="en-US" altLang="zh-CN" sz="1500" dirty="0">
                <a:latin typeface="Times New Roman" panose="02020603050405020304" pitchFamily="18" charset="0"/>
                <a:cs typeface="Times New Roman" panose="02020603050405020304" pitchFamily="18" charset="0"/>
              </a:rPr>
              <a:t>of</a:t>
            </a:r>
            <a:r>
              <a:rPr kumimoji="1" lang="zh-CN" altLang="en-US" sz="1500" dirty="0">
                <a:latin typeface="Times New Roman" panose="02020603050405020304" pitchFamily="18" charset="0"/>
                <a:cs typeface="Times New Roman" panose="02020603050405020304" pitchFamily="18" charset="0"/>
              </a:rPr>
              <a:t> </a:t>
            </a:r>
            <a:r>
              <a:rPr kumimoji="1" lang="en-US" altLang="zh-CN" sz="1500" dirty="0">
                <a:latin typeface="Times New Roman" panose="02020603050405020304" pitchFamily="18" charset="0"/>
                <a:cs typeface="Times New Roman" panose="02020603050405020304" pitchFamily="18" charset="0"/>
              </a:rPr>
              <a:t>joining</a:t>
            </a:r>
            <a:r>
              <a:rPr kumimoji="1" lang="zh-CN" altLang="en-US" sz="1500" dirty="0">
                <a:latin typeface="Times New Roman" panose="02020603050405020304" pitchFamily="18" charset="0"/>
                <a:cs typeface="Times New Roman" panose="02020603050405020304" pitchFamily="18" charset="0"/>
              </a:rPr>
              <a:t> </a:t>
            </a:r>
            <a:r>
              <a:rPr kumimoji="1" lang="en-US" altLang="zh-CN" sz="1500" dirty="0">
                <a:latin typeface="Times New Roman" panose="02020603050405020304" pitchFamily="18" charset="0"/>
                <a:cs typeface="Times New Roman" panose="02020603050405020304" pitchFamily="18" charset="0"/>
              </a:rPr>
              <a:t>results</a:t>
            </a:r>
            <a:r>
              <a:rPr kumimoji="1" lang="zh-CN" altLang="en-US" sz="1500" dirty="0">
                <a:latin typeface="Times New Roman" panose="02020603050405020304" pitchFamily="18" charset="0"/>
                <a:cs typeface="Times New Roman" panose="02020603050405020304" pitchFamily="18" charset="0"/>
              </a:rPr>
              <a:t>  </a:t>
            </a:r>
            <a:r>
              <a:rPr kumimoji="1" lang="en-US" altLang="zh-CN" sz="1500" dirty="0">
                <a:latin typeface="Times New Roman" panose="02020603050405020304" pitchFamily="18" charset="0"/>
                <a:cs typeface="Times New Roman" panose="02020603050405020304" pitchFamily="18" charset="0"/>
              </a:rPr>
              <a:t>is</a:t>
            </a:r>
            <a:r>
              <a:rPr kumimoji="1" lang="zh-CN" altLang="en-US" sz="1500" dirty="0">
                <a:latin typeface="Times New Roman" panose="02020603050405020304" pitchFamily="18" charset="0"/>
                <a:cs typeface="Times New Roman" panose="02020603050405020304" pitchFamily="18" charset="0"/>
              </a:rPr>
              <a:t> </a:t>
            </a:r>
            <a:r>
              <a:rPr kumimoji="1" lang="en-US" altLang="zh-CN" sz="1500" dirty="0">
                <a:latin typeface="Times New Roman" panose="02020603050405020304" pitchFamily="18" charset="0"/>
                <a:cs typeface="Times New Roman" panose="02020603050405020304" pitchFamily="18" charset="0"/>
              </a:rPr>
              <a:t>given</a:t>
            </a:r>
            <a:r>
              <a:rPr kumimoji="1" lang="zh-CN" altLang="en-US" sz="1500" dirty="0">
                <a:latin typeface="Times New Roman" panose="02020603050405020304" pitchFamily="18" charset="0"/>
                <a:cs typeface="Times New Roman" panose="02020603050405020304" pitchFamily="18" charset="0"/>
              </a:rPr>
              <a:t> </a:t>
            </a:r>
            <a:r>
              <a:rPr kumimoji="1" lang="en-US" altLang="zh-CN" sz="1500" dirty="0">
                <a:latin typeface="Times New Roman" panose="02020603050405020304" pitchFamily="18" charset="0"/>
                <a:cs typeface="Times New Roman" panose="02020603050405020304" pitchFamily="18" charset="0"/>
              </a:rPr>
              <a:t>as</a:t>
            </a:r>
            <a:r>
              <a:rPr kumimoji="1" lang="zh-CN" altLang="en-US" sz="1500" dirty="0">
                <a:latin typeface="Times New Roman" panose="02020603050405020304" pitchFamily="18" charset="0"/>
                <a:cs typeface="Times New Roman" panose="02020603050405020304" pitchFamily="18" charset="0"/>
              </a:rPr>
              <a:t> </a:t>
            </a:r>
            <a:r>
              <a:rPr kumimoji="1" lang="en-US" altLang="zh-CN" sz="1500" dirty="0">
                <a:latin typeface="Times New Roman" panose="02020603050405020304" pitchFamily="18" charset="0"/>
                <a:cs typeface="Times New Roman" panose="02020603050405020304" pitchFamily="18" charset="0"/>
              </a:rPr>
              <a:t>follows:</a:t>
            </a:r>
            <a:r>
              <a:rPr kumimoji="1" lang="zh-CN" altLang="en-US" sz="150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63B1BA1-05FD-2D41-BD38-19EFA9AE724B}"/>
                  </a:ext>
                </a:extLst>
              </p:cNvPr>
              <p:cNvSpPr txBox="1"/>
              <p:nvPr/>
            </p:nvSpPr>
            <p:spPr>
              <a:xfrm>
                <a:off x="155505" y="4196687"/>
                <a:ext cx="3935403" cy="323165"/>
              </a:xfrm>
              <a:prstGeom prst="rect">
                <a:avLst/>
              </a:prstGeom>
              <a:noFill/>
            </p:spPr>
            <p:txBody>
              <a:bodyPr wrap="square" rtlCol="0">
                <a:spAutoFit/>
              </a:bodyPr>
              <a:lstStyle/>
              <a:p>
                <a:r>
                  <a:rPr kumimoji="1" lang="en-US" altLang="zh-CN" sz="1500" dirty="0">
                    <a:latin typeface="Times New Roman" panose="02020603050405020304" pitchFamily="18" charset="0"/>
                    <a:cs typeface="Times New Roman" panose="02020603050405020304" pitchFamily="18" charset="0"/>
                  </a:rPr>
                  <a:t>For</a:t>
                </a:r>
                <a:r>
                  <a:rPr kumimoji="1" lang="zh-CN" altLang="en-US" sz="1500" dirty="0">
                    <a:latin typeface="Times New Roman" panose="02020603050405020304" pitchFamily="18" charset="0"/>
                    <a:cs typeface="Times New Roman" panose="02020603050405020304" pitchFamily="18" charset="0"/>
                  </a:rPr>
                  <a:t> </a:t>
                </a:r>
                <a:r>
                  <a:rPr kumimoji="1" lang="en-US" altLang="zh-CN" sz="1500" dirty="0">
                    <a:latin typeface="Times New Roman" panose="02020603050405020304" pitchFamily="18" charset="0"/>
                    <a:cs typeface="Times New Roman" panose="02020603050405020304" pitchFamily="18" charset="0"/>
                  </a:rPr>
                  <a:t>simplicity,</a:t>
                </a:r>
                <a:r>
                  <a:rPr kumimoji="1" lang="zh-CN" altLang="en-US" sz="1500" dirty="0">
                    <a:latin typeface="Times New Roman" panose="02020603050405020304" pitchFamily="18" charset="0"/>
                    <a:cs typeface="Times New Roman" panose="02020603050405020304" pitchFamily="18" charset="0"/>
                  </a:rPr>
                  <a:t> </a:t>
                </a:r>
                <a:r>
                  <a:rPr kumimoji="1" lang="en-US" altLang="zh-CN" sz="1500" dirty="0">
                    <a:latin typeface="Times New Roman" panose="02020603050405020304" pitchFamily="18" charset="0"/>
                    <a:cs typeface="Times New Roman" panose="02020603050405020304" pitchFamily="18" charset="0"/>
                  </a:rPr>
                  <a:t>assume</a:t>
                </a:r>
                <a:r>
                  <a:rPr kumimoji="1" lang="zh-CN" altLang="en-US" sz="1500" dirty="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kumimoji="1" lang="en-US" altLang="zh-CN" sz="1350" i="1">
                            <a:latin typeface="Cambria Math" panose="02040503050406030204" pitchFamily="18" charset="0"/>
                          </a:rPr>
                        </m:ctrlPr>
                      </m:dPr>
                      <m:e>
                        <m:sSub>
                          <m:sSubPr>
                            <m:ctrlPr>
                              <a:rPr kumimoji="1" lang="en-US" altLang="zh-CN" sz="1350" i="1">
                                <a:latin typeface="Cambria Math" panose="02040503050406030204" pitchFamily="18" charset="0"/>
                              </a:rPr>
                            </m:ctrlPr>
                          </m:sSubPr>
                          <m:e>
                            <m:r>
                              <a:rPr kumimoji="1" lang="en-US" altLang="zh-CN" sz="1350" i="1">
                                <a:latin typeface="Cambria Math" panose="02040503050406030204" pitchFamily="18" charset="0"/>
                              </a:rPr>
                              <m:t>𝑇</m:t>
                            </m:r>
                          </m:e>
                          <m:sub>
                            <m:r>
                              <a:rPr kumimoji="1" lang="en-US" altLang="zh-CN" sz="1350" i="1">
                                <a:latin typeface="Cambria Math" panose="02040503050406030204" pitchFamily="18" charset="0"/>
                              </a:rPr>
                              <m:t>1</m:t>
                            </m:r>
                          </m:sub>
                        </m:sSub>
                      </m:e>
                    </m:d>
                    <m:r>
                      <a:rPr kumimoji="1" lang="en-US" altLang="zh-CN" sz="1350" i="1">
                        <a:latin typeface="Cambria Math" panose="02040503050406030204" pitchFamily="18" charset="0"/>
                      </a:rPr>
                      <m:t>=</m:t>
                    </m:r>
                    <m:d>
                      <m:dPr>
                        <m:begChr m:val="|"/>
                        <m:endChr m:val="|"/>
                        <m:ctrlPr>
                          <a:rPr kumimoji="1" lang="en-US" altLang="zh-CN" sz="1350" i="1">
                            <a:latin typeface="Cambria Math" panose="02040503050406030204" pitchFamily="18" charset="0"/>
                          </a:rPr>
                        </m:ctrlPr>
                      </m:dPr>
                      <m:e>
                        <m:sSub>
                          <m:sSubPr>
                            <m:ctrlPr>
                              <a:rPr kumimoji="1" lang="en-US" altLang="zh-CN" sz="1350" i="1">
                                <a:latin typeface="Cambria Math" panose="02040503050406030204" pitchFamily="18" charset="0"/>
                              </a:rPr>
                            </m:ctrlPr>
                          </m:sSubPr>
                          <m:e>
                            <m:r>
                              <a:rPr kumimoji="1" lang="en-US" altLang="zh-CN" sz="1350" i="1">
                                <a:latin typeface="Cambria Math" panose="02040503050406030204" pitchFamily="18" charset="0"/>
                              </a:rPr>
                              <m:t>𝑇</m:t>
                            </m:r>
                          </m:e>
                          <m:sub>
                            <m:r>
                              <a:rPr kumimoji="1" lang="en-US" altLang="zh-CN" sz="1350" i="1">
                                <a:latin typeface="Cambria Math" panose="02040503050406030204" pitchFamily="18" charset="0"/>
                              </a:rPr>
                              <m:t>2</m:t>
                            </m:r>
                          </m:sub>
                        </m:sSub>
                      </m:e>
                    </m:d>
                    <m:r>
                      <a:rPr kumimoji="1" lang="en-US" altLang="zh-CN" sz="1350" i="1">
                        <a:latin typeface="Cambria Math" panose="02040503050406030204" pitchFamily="18" charset="0"/>
                      </a:rPr>
                      <m:t>=</m:t>
                    </m:r>
                    <m:d>
                      <m:dPr>
                        <m:begChr m:val="|"/>
                        <m:endChr m:val="|"/>
                        <m:ctrlPr>
                          <a:rPr kumimoji="1" lang="en-US" altLang="zh-CN" sz="1350" i="1">
                            <a:latin typeface="Cambria Math" panose="02040503050406030204" pitchFamily="18" charset="0"/>
                          </a:rPr>
                        </m:ctrlPr>
                      </m:dPr>
                      <m:e>
                        <m:sSub>
                          <m:sSubPr>
                            <m:ctrlPr>
                              <a:rPr kumimoji="1" lang="en-US" altLang="zh-CN" sz="1350" i="1">
                                <a:latin typeface="Cambria Math" panose="02040503050406030204" pitchFamily="18" charset="0"/>
                              </a:rPr>
                            </m:ctrlPr>
                          </m:sSubPr>
                          <m:e>
                            <m:r>
                              <a:rPr kumimoji="1" lang="en-US" altLang="zh-CN" sz="1350" i="1">
                                <a:latin typeface="Cambria Math" panose="02040503050406030204" pitchFamily="18" charset="0"/>
                              </a:rPr>
                              <m:t>𝑇</m:t>
                            </m:r>
                          </m:e>
                          <m:sub>
                            <m:r>
                              <a:rPr kumimoji="1" lang="en-US" altLang="zh-CN" sz="1350" i="1">
                                <a:latin typeface="Cambria Math" panose="02040503050406030204" pitchFamily="18" charset="0"/>
                              </a:rPr>
                              <m:t>3</m:t>
                            </m:r>
                          </m:sub>
                        </m:sSub>
                      </m:e>
                    </m:d>
                    <m:r>
                      <a:rPr kumimoji="1" lang="en-US" altLang="zh-CN" sz="1350" i="1">
                        <a:latin typeface="Cambria Math" panose="02040503050406030204" pitchFamily="18" charset="0"/>
                      </a:rPr>
                      <m:t>=</m:t>
                    </m:r>
                    <m:r>
                      <a:rPr kumimoji="1" lang="en-US" altLang="zh-CN" sz="1350" i="1">
                        <a:latin typeface="Cambria Math" panose="02040503050406030204" pitchFamily="18" charset="0"/>
                      </a:rPr>
                      <m:t>𝑁</m:t>
                    </m:r>
                  </m:oMath>
                </a14:m>
                <a:r>
                  <a:rPr kumimoji="1" lang="zh-CN" altLang="en-US" sz="1350" dirty="0"/>
                  <a:t>  </a:t>
                </a:r>
              </a:p>
            </p:txBody>
          </p:sp>
        </mc:Choice>
        <mc:Fallback xmlns="">
          <p:sp>
            <p:nvSpPr>
              <p:cNvPr id="4" name="文本框 3">
                <a:extLst>
                  <a:ext uri="{FF2B5EF4-FFF2-40B4-BE49-F238E27FC236}">
                    <a16:creationId xmlns:a16="http://schemas.microsoft.com/office/drawing/2014/main" id="{E63B1BA1-05FD-2D41-BD38-19EFA9AE724B}"/>
                  </a:ext>
                </a:extLst>
              </p:cNvPr>
              <p:cNvSpPr txBox="1">
                <a:spLocks noRot="1" noChangeAspect="1" noMove="1" noResize="1" noEditPoints="1" noAdjustHandles="1" noChangeArrowheads="1" noChangeShapeType="1" noTextEdit="1"/>
              </p:cNvSpPr>
              <p:nvPr/>
            </p:nvSpPr>
            <p:spPr>
              <a:xfrm>
                <a:off x="155505" y="4196687"/>
                <a:ext cx="3935403" cy="323165"/>
              </a:xfrm>
              <a:prstGeom prst="rect">
                <a:avLst/>
              </a:prstGeom>
              <a:blipFill>
                <a:blip r:embed="rId7"/>
                <a:stretch>
                  <a:fillRect l="-643" t="-3846" b="-2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2125B7B6-AB17-3542-8D5B-CE3014B42B1E}"/>
                  </a:ext>
                </a:extLst>
              </p:cNvPr>
              <p:cNvSpPr txBox="1"/>
              <p:nvPr/>
            </p:nvSpPr>
            <p:spPr>
              <a:xfrm>
                <a:off x="243064" y="4515358"/>
                <a:ext cx="3086840" cy="291747"/>
              </a:xfrm>
              <a:prstGeom prst="rect">
                <a:avLst/>
              </a:prstGeom>
              <a:noFill/>
            </p:spPr>
            <p:txBody>
              <a:bodyPr wrap="square" lIns="0" tIns="0" rIns="0" bIns="0" rtlCol="0">
                <a:spAutoFit/>
              </a:bodyPr>
              <a:lstStyle/>
              <a:p>
                <a:r>
                  <a:rPr kumimoji="1" lang="en-US" altLang="zh-CN" sz="1875" dirty="0"/>
                  <a:t>|</a:t>
                </a:r>
                <a14:m>
                  <m:oMath xmlns:m="http://schemas.openxmlformats.org/officeDocument/2006/math">
                    <m:r>
                      <a:rPr kumimoji="1" lang="en-US" altLang="zh-CN" sz="1875" i="1">
                        <a:latin typeface="Cambria Math" panose="02040503050406030204" pitchFamily="18" charset="0"/>
                      </a:rPr>
                      <m:t>𝑅</m:t>
                    </m:r>
                    <m:r>
                      <a:rPr kumimoji="1" lang="en-US" altLang="zh-CN" sz="1875" i="1">
                        <a:latin typeface="Cambria Math" panose="02040503050406030204" pitchFamily="18" charset="0"/>
                      </a:rPr>
                      <m:t>|≤</m:t>
                    </m:r>
                    <m:sSup>
                      <m:sSupPr>
                        <m:ctrlPr>
                          <a:rPr kumimoji="1" lang="en-US" altLang="zh-CN" sz="1875" i="1">
                            <a:latin typeface="Cambria Math" panose="02040503050406030204" pitchFamily="18" charset="0"/>
                          </a:rPr>
                        </m:ctrlPr>
                      </m:sSupPr>
                      <m:e>
                        <m:r>
                          <a:rPr kumimoji="1" lang="en-US" altLang="zh-CN" sz="1875" i="1">
                            <a:latin typeface="Cambria Math" panose="02040503050406030204" pitchFamily="18" charset="0"/>
                          </a:rPr>
                          <m:t>𝑁</m:t>
                        </m:r>
                      </m:e>
                      <m:sup>
                        <m:r>
                          <a:rPr kumimoji="1" lang="en-US" altLang="zh-CN" sz="1875" i="1">
                            <a:latin typeface="Cambria Math" panose="02040503050406030204" pitchFamily="18" charset="0"/>
                          </a:rPr>
                          <m:t>1.5</m:t>
                        </m:r>
                      </m:sup>
                    </m:sSup>
                  </m:oMath>
                </a14:m>
                <a:endParaRPr kumimoji="1" lang="zh-CN" altLang="en-US" sz="1875" dirty="0"/>
              </a:p>
            </p:txBody>
          </p:sp>
        </mc:Choice>
        <mc:Fallback xmlns="">
          <p:sp>
            <p:nvSpPr>
              <p:cNvPr id="124" name="文本框 123">
                <a:extLst>
                  <a:ext uri="{FF2B5EF4-FFF2-40B4-BE49-F238E27FC236}">
                    <a16:creationId xmlns:a16="http://schemas.microsoft.com/office/drawing/2014/main" id="{2125B7B6-AB17-3542-8D5B-CE3014B42B1E}"/>
                  </a:ext>
                </a:extLst>
              </p:cNvPr>
              <p:cNvSpPr txBox="1">
                <a:spLocks noRot="1" noChangeAspect="1" noMove="1" noResize="1" noEditPoints="1" noAdjustHandles="1" noChangeArrowheads="1" noChangeShapeType="1" noTextEdit="1"/>
              </p:cNvSpPr>
              <p:nvPr/>
            </p:nvSpPr>
            <p:spPr>
              <a:xfrm>
                <a:off x="243064" y="4515358"/>
                <a:ext cx="3086840" cy="291747"/>
              </a:xfrm>
              <a:prstGeom prst="rect">
                <a:avLst/>
              </a:prstGeom>
              <a:blipFill>
                <a:blip r:embed="rId8"/>
                <a:stretch>
                  <a:fillRect l="-4918" t="-25000"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96C8F721-B9DF-D840-96CB-E991810F0935}"/>
                  </a:ext>
                </a:extLst>
              </p:cNvPr>
              <p:cNvSpPr txBox="1"/>
              <p:nvPr/>
            </p:nvSpPr>
            <p:spPr>
              <a:xfrm>
                <a:off x="5183390" y="2866925"/>
                <a:ext cx="679548" cy="2885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75" i="1">
                              <a:latin typeface="Cambria Math" panose="02040503050406030204" pitchFamily="18" charset="0"/>
                            </a:rPr>
                          </m:ctrlPr>
                        </m:sSubPr>
                        <m:e>
                          <m:r>
                            <a:rPr kumimoji="1" lang="en-US" altLang="zh-CN" sz="1875" i="1">
                              <a:latin typeface="Cambria Math" panose="02040503050406030204" pitchFamily="18" charset="0"/>
                            </a:rPr>
                            <m:t>𝑇</m:t>
                          </m:r>
                        </m:e>
                        <m:sub>
                          <m:r>
                            <a:rPr kumimoji="1" lang="en-US" altLang="zh-CN" sz="1875" i="1">
                              <a:latin typeface="Cambria Math" panose="02040503050406030204" pitchFamily="18" charset="0"/>
                            </a:rPr>
                            <m:t>1</m:t>
                          </m:r>
                        </m:sub>
                      </m:sSub>
                    </m:oMath>
                  </m:oMathPara>
                </a14:m>
                <a:endParaRPr kumimoji="1" lang="zh-CN" altLang="en-US" sz="1875" dirty="0"/>
              </a:p>
            </p:txBody>
          </p:sp>
        </mc:Choice>
        <mc:Fallback xmlns="">
          <p:sp>
            <p:nvSpPr>
              <p:cNvPr id="125" name="文本框 124">
                <a:extLst>
                  <a:ext uri="{FF2B5EF4-FFF2-40B4-BE49-F238E27FC236}">
                    <a16:creationId xmlns:a16="http://schemas.microsoft.com/office/drawing/2014/main" id="{96C8F721-B9DF-D840-96CB-E991810F0935}"/>
                  </a:ext>
                </a:extLst>
              </p:cNvPr>
              <p:cNvSpPr txBox="1">
                <a:spLocks noRot="1" noChangeAspect="1" noMove="1" noResize="1" noEditPoints="1" noAdjustHandles="1" noChangeArrowheads="1" noChangeShapeType="1" noTextEdit="1"/>
              </p:cNvSpPr>
              <p:nvPr/>
            </p:nvSpPr>
            <p:spPr>
              <a:xfrm>
                <a:off x="5183390" y="2866925"/>
                <a:ext cx="679548" cy="288541"/>
              </a:xfrm>
              <a:prstGeom prst="rect">
                <a:avLst/>
              </a:prstGeom>
              <a:blipFill>
                <a:blip r:embed="rId9"/>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FA36F1E8-0176-AA4D-AA8E-272C8F752158}"/>
                  </a:ext>
                </a:extLst>
              </p:cNvPr>
              <p:cNvSpPr txBox="1"/>
              <p:nvPr/>
            </p:nvSpPr>
            <p:spPr>
              <a:xfrm>
                <a:off x="5840855" y="2863235"/>
                <a:ext cx="679548" cy="2885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75" i="1">
                              <a:latin typeface="Cambria Math" panose="02040503050406030204" pitchFamily="18" charset="0"/>
                            </a:rPr>
                          </m:ctrlPr>
                        </m:sSubPr>
                        <m:e>
                          <m:r>
                            <a:rPr kumimoji="1" lang="en-US" altLang="zh-CN" sz="1875" i="1">
                              <a:latin typeface="Cambria Math" panose="02040503050406030204" pitchFamily="18" charset="0"/>
                            </a:rPr>
                            <m:t>𝑇</m:t>
                          </m:r>
                        </m:e>
                        <m:sub>
                          <m:r>
                            <a:rPr kumimoji="1" lang="en-US" altLang="zh-CN" sz="1875" i="1">
                              <a:latin typeface="Cambria Math" panose="02040503050406030204" pitchFamily="18" charset="0"/>
                            </a:rPr>
                            <m:t>2</m:t>
                          </m:r>
                        </m:sub>
                      </m:sSub>
                    </m:oMath>
                  </m:oMathPara>
                </a14:m>
                <a:endParaRPr kumimoji="1" lang="zh-CN" altLang="en-US" sz="1875" dirty="0"/>
              </a:p>
            </p:txBody>
          </p:sp>
        </mc:Choice>
        <mc:Fallback xmlns="">
          <p:sp>
            <p:nvSpPr>
              <p:cNvPr id="126" name="文本框 125">
                <a:extLst>
                  <a:ext uri="{FF2B5EF4-FFF2-40B4-BE49-F238E27FC236}">
                    <a16:creationId xmlns:a16="http://schemas.microsoft.com/office/drawing/2014/main" id="{FA36F1E8-0176-AA4D-AA8E-272C8F752158}"/>
                  </a:ext>
                </a:extLst>
              </p:cNvPr>
              <p:cNvSpPr txBox="1">
                <a:spLocks noRot="1" noChangeAspect="1" noMove="1" noResize="1" noEditPoints="1" noAdjustHandles="1" noChangeArrowheads="1" noChangeShapeType="1" noTextEdit="1"/>
              </p:cNvSpPr>
              <p:nvPr/>
            </p:nvSpPr>
            <p:spPr>
              <a:xfrm>
                <a:off x="5840855" y="2863235"/>
                <a:ext cx="679548" cy="288541"/>
              </a:xfrm>
              <a:prstGeom prst="rect">
                <a:avLst/>
              </a:prstGeom>
              <a:blipFill>
                <a:blip r:embed="rId10"/>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1D35277D-C04A-3944-8542-D120AB295DB4}"/>
                  </a:ext>
                </a:extLst>
              </p:cNvPr>
              <p:cNvSpPr txBox="1"/>
              <p:nvPr/>
            </p:nvSpPr>
            <p:spPr>
              <a:xfrm>
                <a:off x="5501080" y="2388313"/>
                <a:ext cx="704960" cy="2885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875" i="1">
                          <a:latin typeface="Cambria Math" panose="02040503050406030204" pitchFamily="18" charset="0"/>
                          <a:ea typeface="Cambria Math" panose="02040503050406030204" pitchFamily="18" charset="0"/>
                        </a:rPr>
                        <m:t>⋈</m:t>
                      </m:r>
                    </m:oMath>
                  </m:oMathPara>
                </a14:m>
                <a:endParaRPr kumimoji="1" lang="zh-CN" altLang="en-US" sz="1875" dirty="0"/>
              </a:p>
            </p:txBody>
          </p:sp>
        </mc:Choice>
        <mc:Fallback xmlns="">
          <p:sp>
            <p:nvSpPr>
              <p:cNvPr id="127" name="文本框 126">
                <a:extLst>
                  <a:ext uri="{FF2B5EF4-FFF2-40B4-BE49-F238E27FC236}">
                    <a16:creationId xmlns:a16="http://schemas.microsoft.com/office/drawing/2014/main" id="{1D35277D-C04A-3944-8542-D120AB295DB4}"/>
                  </a:ext>
                </a:extLst>
              </p:cNvPr>
              <p:cNvSpPr txBox="1">
                <a:spLocks noRot="1" noChangeAspect="1" noMove="1" noResize="1" noEditPoints="1" noAdjustHandles="1" noChangeArrowheads="1" noChangeShapeType="1" noTextEdit="1"/>
              </p:cNvSpPr>
              <p:nvPr/>
            </p:nvSpPr>
            <p:spPr>
              <a:xfrm>
                <a:off x="5501080" y="2388313"/>
                <a:ext cx="704960" cy="288541"/>
              </a:xfrm>
              <a:prstGeom prst="rect">
                <a:avLst/>
              </a:prstGeom>
              <a:blipFill>
                <a:blip r:embed="rId11"/>
                <a:stretch>
                  <a:fillRect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F065D067-42B4-5F46-9E25-09E70029EB66}"/>
                  </a:ext>
                </a:extLst>
              </p:cNvPr>
              <p:cNvSpPr txBox="1"/>
              <p:nvPr/>
            </p:nvSpPr>
            <p:spPr>
              <a:xfrm>
                <a:off x="6275146" y="2444331"/>
                <a:ext cx="679548" cy="2885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75" i="1">
                              <a:latin typeface="Cambria Math" panose="02040503050406030204" pitchFamily="18" charset="0"/>
                            </a:rPr>
                          </m:ctrlPr>
                        </m:sSubPr>
                        <m:e>
                          <m:r>
                            <a:rPr kumimoji="1" lang="en-US" altLang="zh-CN" sz="1875" i="1">
                              <a:latin typeface="Cambria Math" panose="02040503050406030204" pitchFamily="18" charset="0"/>
                            </a:rPr>
                            <m:t>𝑇</m:t>
                          </m:r>
                        </m:e>
                        <m:sub>
                          <m:r>
                            <a:rPr kumimoji="1" lang="en-US" altLang="zh-CN" sz="1875" i="1">
                              <a:latin typeface="Cambria Math" panose="02040503050406030204" pitchFamily="18" charset="0"/>
                            </a:rPr>
                            <m:t>3</m:t>
                          </m:r>
                        </m:sub>
                      </m:sSub>
                    </m:oMath>
                  </m:oMathPara>
                </a14:m>
                <a:endParaRPr kumimoji="1" lang="zh-CN" altLang="en-US" sz="1875" dirty="0"/>
              </a:p>
            </p:txBody>
          </p:sp>
        </mc:Choice>
        <mc:Fallback xmlns="">
          <p:sp>
            <p:nvSpPr>
              <p:cNvPr id="128" name="文本框 127">
                <a:extLst>
                  <a:ext uri="{FF2B5EF4-FFF2-40B4-BE49-F238E27FC236}">
                    <a16:creationId xmlns:a16="http://schemas.microsoft.com/office/drawing/2014/main" id="{F065D067-42B4-5F46-9E25-09E70029EB66}"/>
                  </a:ext>
                </a:extLst>
              </p:cNvPr>
              <p:cNvSpPr txBox="1">
                <a:spLocks noRot="1" noChangeAspect="1" noMove="1" noResize="1" noEditPoints="1" noAdjustHandles="1" noChangeArrowheads="1" noChangeShapeType="1" noTextEdit="1"/>
              </p:cNvSpPr>
              <p:nvPr/>
            </p:nvSpPr>
            <p:spPr>
              <a:xfrm>
                <a:off x="6275146" y="2444331"/>
                <a:ext cx="679548" cy="288541"/>
              </a:xfrm>
              <a:prstGeom prst="rect">
                <a:avLst/>
              </a:prstGeom>
              <a:blipFill>
                <a:blip r:embed="rId12"/>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25013A0B-FF06-924C-8A39-566893AFD24B}"/>
                  </a:ext>
                </a:extLst>
              </p:cNvPr>
              <p:cNvSpPr txBox="1"/>
              <p:nvPr/>
            </p:nvSpPr>
            <p:spPr>
              <a:xfrm>
                <a:off x="5844604" y="1969410"/>
                <a:ext cx="704960" cy="2885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875" i="1">
                          <a:latin typeface="Cambria Math" panose="02040503050406030204" pitchFamily="18" charset="0"/>
                          <a:ea typeface="Cambria Math" panose="02040503050406030204" pitchFamily="18" charset="0"/>
                        </a:rPr>
                        <m:t>⋈</m:t>
                      </m:r>
                    </m:oMath>
                  </m:oMathPara>
                </a14:m>
                <a:endParaRPr kumimoji="1" lang="zh-CN" altLang="en-US" sz="1875" dirty="0"/>
              </a:p>
            </p:txBody>
          </p:sp>
        </mc:Choice>
        <mc:Fallback xmlns="">
          <p:sp>
            <p:nvSpPr>
              <p:cNvPr id="129" name="文本框 128">
                <a:extLst>
                  <a:ext uri="{FF2B5EF4-FFF2-40B4-BE49-F238E27FC236}">
                    <a16:creationId xmlns:a16="http://schemas.microsoft.com/office/drawing/2014/main" id="{25013A0B-FF06-924C-8A39-566893AFD24B}"/>
                  </a:ext>
                </a:extLst>
              </p:cNvPr>
              <p:cNvSpPr txBox="1">
                <a:spLocks noRot="1" noChangeAspect="1" noMove="1" noResize="1" noEditPoints="1" noAdjustHandles="1" noChangeArrowheads="1" noChangeShapeType="1" noTextEdit="1"/>
              </p:cNvSpPr>
              <p:nvPr/>
            </p:nvSpPr>
            <p:spPr>
              <a:xfrm>
                <a:off x="5844604" y="1969410"/>
                <a:ext cx="704960" cy="288541"/>
              </a:xfrm>
              <a:prstGeom prst="rect">
                <a:avLst/>
              </a:prstGeom>
              <a:blipFill>
                <a:blip r:embed="rId13"/>
                <a:stretch>
                  <a:fillRect b="-4348"/>
                </a:stretch>
              </a:blipFill>
            </p:spPr>
            <p:txBody>
              <a:bodyPr/>
              <a:lstStyle/>
              <a:p>
                <a:r>
                  <a:rPr lang="zh-CN" altLang="en-US">
                    <a:noFill/>
                  </a:rPr>
                  <a:t> </a:t>
                </a:r>
              </a:p>
            </p:txBody>
          </p:sp>
        </mc:Fallback>
      </mc:AlternateContent>
      <p:cxnSp>
        <p:nvCxnSpPr>
          <p:cNvPr id="130" name="直线连接符 129">
            <a:extLst>
              <a:ext uri="{FF2B5EF4-FFF2-40B4-BE49-F238E27FC236}">
                <a16:creationId xmlns:a16="http://schemas.microsoft.com/office/drawing/2014/main" id="{E17E6A91-214E-2442-B001-63A17303E54E}"/>
              </a:ext>
            </a:extLst>
          </p:cNvPr>
          <p:cNvCxnSpPr>
            <a:cxnSpLocks/>
            <a:stCxn id="125" idx="0"/>
          </p:cNvCxnSpPr>
          <p:nvPr/>
        </p:nvCxnSpPr>
        <p:spPr>
          <a:xfrm flipV="1">
            <a:off x="5523164" y="2634171"/>
            <a:ext cx="230060" cy="232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线连接符 130">
            <a:extLst>
              <a:ext uri="{FF2B5EF4-FFF2-40B4-BE49-F238E27FC236}">
                <a16:creationId xmlns:a16="http://schemas.microsoft.com/office/drawing/2014/main" id="{74E81BF8-3D82-4B40-B326-BA98D5FB7CAA}"/>
              </a:ext>
            </a:extLst>
          </p:cNvPr>
          <p:cNvCxnSpPr>
            <a:cxnSpLocks/>
          </p:cNvCxnSpPr>
          <p:nvPr/>
        </p:nvCxnSpPr>
        <p:spPr>
          <a:xfrm flipH="1" flipV="1">
            <a:off x="5960655" y="2622412"/>
            <a:ext cx="142429" cy="239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直线连接符 131">
            <a:extLst>
              <a:ext uri="{FF2B5EF4-FFF2-40B4-BE49-F238E27FC236}">
                <a16:creationId xmlns:a16="http://schemas.microsoft.com/office/drawing/2014/main" id="{583F4507-473C-7344-BA45-671C1C092189}"/>
              </a:ext>
            </a:extLst>
          </p:cNvPr>
          <p:cNvCxnSpPr>
            <a:cxnSpLocks/>
          </p:cNvCxnSpPr>
          <p:nvPr/>
        </p:nvCxnSpPr>
        <p:spPr>
          <a:xfrm flipH="1" flipV="1">
            <a:off x="6337171" y="2182023"/>
            <a:ext cx="142429" cy="239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线连接符 132">
            <a:extLst>
              <a:ext uri="{FF2B5EF4-FFF2-40B4-BE49-F238E27FC236}">
                <a16:creationId xmlns:a16="http://schemas.microsoft.com/office/drawing/2014/main" id="{ECFFDAE2-F395-8044-B1D0-5A78F934C62E}"/>
              </a:ext>
            </a:extLst>
          </p:cNvPr>
          <p:cNvCxnSpPr>
            <a:cxnSpLocks/>
          </p:cNvCxnSpPr>
          <p:nvPr/>
        </p:nvCxnSpPr>
        <p:spPr>
          <a:xfrm flipV="1">
            <a:off x="5914495" y="2236165"/>
            <a:ext cx="158318" cy="18945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9FD71A8A-9EBF-D546-A681-5F9ED4D7A422}"/>
                  </a:ext>
                </a:extLst>
              </p:cNvPr>
              <p:cNvSpPr/>
              <p:nvPr/>
            </p:nvSpPr>
            <p:spPr>
              <a:xfrm>
                <a:off x="4689681" y="1140871"/>
                <a:ext cx="4454319" cy="784830"/>
              </a:xfrm>
              <a:prstGeom prst="rect">
                <a:avLst/>
              </a:prstGeom>
            </p:spPr>
            <p:txBody>
              <a:bodyPr wrap="square">
                <a:spAutoFit/>
              </a:bodyPr>
              <a:lstStyle/>
              <a:p>
                <a:pPr marL="342900" indent="-342900">
                  <a:buAutoNum type="arabicParenBoth"/>
                </a:pPr>
                <a:r>
                  <a:rPr lang="en-US" altLang="zh-CN" sz="1500" b="1" dirty="0">
                    <a:latin typeface="Times New Roman" panose="02020603050405020304" pitchFamily="18" charset="0"/>
                    <a:cs typeface="Times New Roman" panose="02020603050405020304" pitchFamily="18" charset="0"/>
                  </a:rPr>
                  <a:t>Binary</a:t>
                </a:r>
                <a:r>
                  <a:rPr lang="zh-CN" altLang="en-US" sz="1500" b="1"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Join</a:t>
                </a:r>
                <a:r>
                  <a:rPr lang="zh-CN" altLang="en-US" sz="1500" b="1" dirty="0">
                    <a:latin typeface="Times New Roman" panose="02020603050405020304" pitchFamily="18" charset="0"/>
                    <a:cs typeface="Times New Roman" panose="02020603050405020304" pitchFamily="18" charset="0"/>
                  </a:rPr>
                  <a:t> </a:t>
                </a:r>
                <a:endParaRPr lang="en-US" altLang="zh-CN" sz="1500" b="1"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It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may</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lead</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to</a:t>
                </a:r>
                <a:r>
                  <a:rPr lang="zh-CN" altLang="en-US" sz="15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sz="1500" i="1">
                            <a:latin typeface="Cambria Math" panose="02040503050406030204" pitchFamily="18" charset="0"/>
                            <a:cs typeface="Times New Roman" panose="02020603050405020304" pitchFamily="18" charset="0"/>
                          </a:rPr>
                        </m:ctrlPr>
                      </m:sSupPr>
                      <m:e>
                        <m:r>
                          <a:rPr lang="en-US" altLang="zh-CN" sz="1500">
                            <a:latin typeface="Cambria Math" panose="02040503050406030204" pitchFamily="18" charset="0"/>
                            <a:cs typeface="Times New Roman" panose="02020603050405020304" pitchFamily="18" charset="0"/>
                          </a:rPr>
                          <m:t>𝑁</m:t>
                        </m:r>
                      </m:e>
                      <m:sup>
                        <m:r>
                          <a:rPr lang="en-US" altLang="zh-CN" sz="1500">
                            <a:latin typeface="Cambria Math" panose="02040503050406030204" pitchFamily="18" charset="0"/>
                            <a:cs typeface="Times New Roman" panose="02020603050405020304" pitchFamily="18" charset="0"/>
                          </a:rPr>
                          <m:t>2</m:t>
                        </m:r>
                      </m:sup>
                    </m:sSup>
                  </m:oMath>
                </a14:m>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intermediate</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result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size</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and</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inefficient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in</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﻿cyclic queries</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due</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to</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O(</a:t>
                </a:r>
                <a14:m>
                  <m:oMath xmlns:m="http://schemas.openxmlformats.org/officeDocument/2006/math">
                    <m:sSup>
                      <m:sSupPr>
                        <m:ctrlPr>
                          <a:rPr lang="en-US" altLang="zh-CN" sz="1500" i="1">
                            <a:latin typeface="Cambria Math" panose="02040503050406030204" pitchFamily="18" charset="0"/>
                            <a:cs typeface="Times New Roman" panose="02020603050405020304" pitchFamily="18" charset="0"/>
                          </a:rPr>
                        </m:ctrlPr>
                      </m:sSupPr>
                      <m:e>
                        <m:r>
                          <a:rPr lang="en-US" altLang="zh-CN" sz="1500">
                            <a:latin typeface="Cambria Math" panose="02040503050406030204" pitchFamily="18" charset="0"/>
                            <a:cs typeface="Times New Roman" panose="02020603050405020304" pitchFamily="18" charset="0"/>
                          </a:rPr>
                          <m:t>𝑁</m:t>
                        </m:r>
                      </m:e>
                      <m:sup>
                        <m:r>
                          <a:rPr lang="en-US" altLang="zh-CN" sz="1500">
                            <a:latin typeface="Cambria Math" panose="02040503050406030204" pitchFamily="18" charset="0"/>
                            <a:cs typeface="Times New Roman" panose="02020603050405020304" pitchFamily="18" charset="0"/>
                          </a:rPr>
                          <m:t>2</m:t>
                        </m:r>
                      </m:sup>
                    </m:sSup>
                  </m:oMath>
                </a14:m>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complexity.</a:t>
                </a:r>
                <a:r>
                  <a:rPr lang="zh-CN" altLang="en-US" sz="1500" dirty="0">
                    <a:latin typeface="Times New Roman" panose="02020603050405020304" pitchFamily="18" charset="0"/>
                    <a:cs typeface="Times New Roman" panose="02020603050405020304" pitchFamily="18" charset="0"/>
                  </a:rPr>
                  <a:t>  </a:t>
                </a:r>
              </a:p>
            </p:txBody>
          </p:sp>
        </mc:Choice>
        <mc:Fallback xmlns="">
          <p:sp>
            <p:nvSpPr>
              <p:cNvPr id="134" name="矩形 133">
                <a:extLst>
                  <a:ext uri="{FF2B5EF4-FFF2-40B4-BE49-F238E27FC236}">
                    <a16:creationId xmlns:a16="http://schemas.microsoft.com/office/drawing/2014/main" id="{9FD71A8A-9EBF-D546-A681-5F9ED4D7A422}"/>
                  </a:ext>
                </a:extLst>
              </p:cNvPr>
              <p:cNvSpPr>
                <a:spLocks noRot="1" noChangeAspect="1" noMove="1" noResize="1" noEditPoints="1" noAdjustHandles="1" noChangeArrowheads="1" noChangeShapeType="1" noTextEdit="1"/>
              </p:cNvSpPr>
              <p:nvPr/>
            </p:nvSpPr>
            <p:spPr>
              <a:xfrm>
                <a:off x="4689681" y="1140871"/>
                <a:ext cx="4454319" cy="784830"/>
              </a:xfrm>
              <a:prstGeom prst="rect">
                <a:avLst/>
              </a:prstGeom>
              <a:blipFill>
                <a:blip r:embed="rId14"/>
                <a:stretch>
                  <a:fillRect l="-570" t="-1587" b="-7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C84BADB5-6E78-174B-86AB-E81384B99150}"/>
                  </a:ext>
                </a:extLst>
              </p:cNvPr>
              <p:cNvSpPr/>
              <p:nvPr/>
            </p:nvSpPr>
            <p:spPr>
              <a:xfrm>
                <a:off x="4609869" y="3366572"/>
                <a:ext cx="4123361" cy="787460"/>
              </a:xfrm>
              <a:prstGeom prst="rect">
                <a:avLst/>
              </a:prstGeom>
            </p:spPr>
            <p:txBody>
              <a:bodyPr wrap="square">
                <a:spAutoFit/>
              </a:bodyPr>
              <a:lstStyle/>
              <a:p>
                <a:pPr marL="342900" indent="-342900">
                  <a:buFont typeface="Wingdings" pitchFamily="2" charset="2"/>
                  <a:buAutoNum type="arabicParenBoth" startAt="2"/>
                </a:pPr>
                <a:r>
                  <a:rPr lang="en-US" altLang="zh-CN" sz="1500" b="1" dirty="0">
                    <a:latin typeface="Times New Roman" panose="02020603050405020304" pitchFamily="18" charset="0"/>
                    <a:cs typeface="Times New Roman" panose="02020603050405020304" pitchFamily="18" charset="0"/>
                  </a:rPr>
                  <a:t>Worst</a:t>
                </a:r>
                <a:r>
                  <a:rPr lang="zh-CN" altLang="en-US" sz="1500" b="1"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Case</a:t>
                </a:r>
                <a:r>
                  <a:rPr lang="zh-CN" altLang="en-US" sz="1500" b="1"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Optimal</a:t>
                </a:r>
                <a:r>
                  <a:rPr lang="zh-CN" altLang="en-US" sz="1500" b="1"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Join</a:t>
                </a:r>
              </a:p>
              <a:p>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Its</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running</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time</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complexity</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is</a:t>
                </a:r>
                <a:r>
                  <a:rPr lang="zh-CN" altLang="en-US" sz="15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sz="1500" i="1">
                            <a:latin typeface="Cambria Math" panose="02040503050406030204" pitchFamily="18" charset="0"/>
                            <a:cs typeface="Times New Roman" panose="02020603050405020304" pitchFamily="18" charset="0"/>
                          </a:rPr>
                        </m:ctrlPr>
                      </m:sSupPr>
                      <m:e>
                        <m:r>
                          <m:rPr>
                            <m:sty m:val="p"/>
                          </m:rPr>
                          <a:rPr lang="en-US" altLang="zh-CN" sz="1500">
                            <a:latin typeface="Cambria Math" panose="02040503050406030204" pitchFamily="18" charset="0"/>
                            <a:cs typeface="Times New Roman" panose="02020603050405020304" pitchFamily="18" charset="0"/>
                          </a:rPr>
                          <m:t>O</m:t>
                        </m:r>
                        <m:r>
                          <a:rPr lang="en-US" altLang="zh-CN" sz="1500">
                            <a:latin typeface="Cambria Math" panose="02040503050406030204" pitchFamily="18" charset="0"/>
                            <a:cs typeface="Times New Roman" panose="02020603050405020304" pitchFamily="18" charset="0"/>
                          </a:rPr>
                          <m:t>(</m:t>
                        </m:r>
                        <m:r>
                          <a:rPr lang="en-US" altLang="zh-CN" sz="1500">
                            <a:latin typeface="Cambria Math" panose="02040503050406030204" pitchFamily="18" charset="0"/>
                            <a:cs typeface="Times New Roman" panose="02020603050405020304" pitchFamily="18" charset="0"/>
                          </a:rPr>
                          <m:t>𝑁</m:t>
                        </m:r>
                      </m:e>
                      <m:sup>
                        <m:r>
                          <a:rPr lang="en-US" altLang="zh-CN" sz="1500">
                            <a:latin typeface="Cambria Math" panose="02040503050406030204" pitchFamily="18" charset="0"/>
                            <a:cs typeface="Times New Roman" panose="02020603050405020304" pitchFamily="18" charset="0"/>
                          </a:rPr>
                          <m:t>1.5</m:t>
                        </m:r>
                      </m:sup>
                    </m:sSup>
                  </m:oMath>
                </a14:m>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 matching the worst case output size. </a:t>
                </a:r>
                <a:r>
                  <a:rPr lang="zh-CN" altLang="en-US" sz="1500" dirty="0">
                    <a:latin typeface="Times New Roman" panose="02020603050405020304" pitchFamily="18" charset="0"/>
                    <a:cs typeface="Times New Roman" panose="02020603050405020304" pitchFamily="18" charset="0"/>
                  </a:rPr>
                  <a:t> </a:t>
                </a:r>
              </a:p>
            </p:txBody>
          </p:sp>
        </mc:Choice>
        <mc:Fallback xmlns="">
          <p:sp>
            <p:nvSpPr>
              <p:cNvPr id="135" name="矩形 134">
                <a:extLst>
                  <a:ext uri="{FF2B5EF4-FFF2-40B4-BE49-F238E27FC236}">
                    <a16:creationId xmlns:a16="http://schemas.microsoft.com/office/drawing/2014/main" id="{C84BADB5-6E78-174B-86AB-E81384B99150}"/>
                  </a:ext>
                </a:extLst>
              </p:cNvPr>
              <p:cNvSpPr>
                <a:spLocks noRot="1" noChangeAspect="1" noMove="1" noResize="1" noEditPoints="1" noAdjustHandles="1" noChangeArrowheads="1" noChangeShapeType="1" noTextEdit="1"/>
              </p:cNvSpPr>
              <p:nvPr/>
            </p:nvSpPr>
            <p:spPr>
              <a:xfrm>
                <a:off x="4609869" y="3366572"/>
                <a:ext cx="4123361" cy="787460"/>
              </a:xfrm>
              <a:prstGeom prst="rect">
                <a:avLst/>
              </a:prstGeom>
              <a:blipFill>
                <a:blip r:embed="rId15"/>
                <a:stretch>
                  <a:fillRect l="-613" b="-11111"/>
                </a:stretch>
              </a:blipFill>
            </p:spPr>
            <p:txBody>
              <a:bodyPr/>
              <a:lstStyle/>
              <a:p>
                <a:r>
                  <a:rPr lang="zh-CN" altLang="en-US">
                    <a:noFill/>
                  </a:rPr>
                  <a:t> </a:t>
                </a:r>
              </a:p>
            </p:txBody>
          </p:sp>
        </mc:Fallback>
      </mc:AlternateContent>
      <p:sp>
        <p:nvSpPr>
          <p:cNvPr id="37" name="标题 1">
            <a:extLst>
              <a:ext uri="{FF2B5EF4-FFF2-40B4-BE49-F238E27FC236}">
                <a16:creationId xmlns:a16="http://schemas.microsoft.com/office/drawing/2014/main" id="{59802CD0-B909-DC4A-B431-089A4FEBB7CC}"/>
              </a:ext>
            </a:extLst>
          </p:cNvPr>
          <p:cNvSpPr>
            <a:spLocks noGrp="1"/>
          </p:cNvSpPr>
          <p:nvPr>
            <p:ph type="title"/>
          </p:nvPr>
        </p:nvSpPr>
        <p:spPr>
          <a:xfrm>
            <a:off x="221606" y="22248"/>
            <a:ext cx="7886700" cy="994172"/>
          </a:xfrm>
        </p:spPr>
        <p:txBody>
          <a:bodyPr>
            <a:normAutofit/>
          </a:bodyPr>
          <a:lstStyle/>
          <a:p>
            <a:r>
              <a:rPr kumimoji="1" lang="en-US" altLang="zh-CN" dirty="0">
                <a:latin typeface="Cambria Math" panose="02040503050406030204" pitchFamily="18" charset="0"/>
                <a:ea typeface="Cambria Math" panose="02040503050406030204" pitchFamily="18" charset="0"/>
              </a:rPr>
              <a:t>Multi-way</a:t>
            </a:r>
            <a:r>
              <a:rPr kumimoji="1" lang="zh-CN" altLang="en-US" dirty="0">
                <a:latin typeface="Cambria Math" panose="02040503050406030204" pitchFamily="18" charset="0"/>
                <a:ea typeface="Cambria Math" panose="02040503050406030204" pitchFamily="18" charset="0"/>
              </a:rPr>
              <a:t> </a:t>
            </a:r>
            <a:r>
              <a:rPr kumimoji="1" lang="en-US" altLang="zh-CN" dirty="0">
                <a:latin typeface="Cambria Math" panose="02040503050406030204" pitchFamily="18" charset="0"/>
                <a:ea typeface="Cambria Math" panose="02040503050406030204" pitchFamily="18" charset="0"/>
              </a:rPr>
              <a:t>Join</a:t>
            </a:r>
            <a:r>
              <a:rPr kumimoji="1" lang="zh-CN" altLang="en-US" dirty="0">
                <a:latin typeface="Cambria Math" panose="02040503050406030204" pitchFamily="18" charset="0"/>
                <a:ea typeface="Cambria Math" panose="02040503050406030204" pitchFamily="18" charset="0"/>
              </a:rPr>
              <a:t> </a:t>
            </a:r>
            <a:r>
              <a:rPr kumimoji="1" lang="en-US" altLang="zh-CN" dirty="0">
                <a:latin typeface="Cambria Math" panose="02040503050406030204" pitchFamily="18" charset="0"/>
                <a:ea typeface="Cambria Math" panose="02040503050406030204" pitchFamily="18" charset="0"/>
              </a:rPr>
              <a:t>for</a:t>
            </a:r>
            <a:r>
              <a:rPr kumimoji="1" lang="zh-CN" altLang="en-US" dirty="0">
                <a:latin typeface="Cambria Math" panose="02040503050406030204" pitchFamily="18" charset="0"/>
                <a:ea typeface="Cambria Math" panose="02040503050406030204" pitchFamily="18" charset="0"/>
              </a:rPr>
              <a:t> </a:t>
            </a:r>
            <a:r>
              <a:rPr kumimoji="1" lang="en-US" altLang="zh-CN" dirty="0">
                <a:latin typeface="Cambria Math" panose="02040503050406030204" pitchFamily="18" charset="0"/>
                <a:ea typeface="Cambria Math" panose="02040503050406030204" pitchFamily="18" charset="0"/>
              </a:rPr>
              <a:t>Subgraph</a:t>
            </a:r>
            <a:r>
              <a:rPr kumimoji="1" lang="zh-CN" altLang="en-US" dirty="0">
                <a:latin typeface="Cambria Math" panose="02040503050406030204" pitchFamily="18" charset="0"/>
                <a:ea typeface="Cambria Math" panose="02040503050406030204" pitchFamily="18" charset="0"/>
              </a:rPr>
              <a:t> </a:t>
            </a:r>
            <a:r>
              <a:rPr kumimoji="1" lang="en-US" altLang="zh-CN" dirty="0">
                <a:latin typeface="Cambria Math" panose="02040503050406030204" pitchFamily="18" charset="0"/>
                <a:ea typeface="Cambria Math" panose="02040503050406030204" pitchFamily="18" charset="0"/>
              </a:rPr>
              <a:t>Match</a:t>
            </a:r>
            <a:endParaRPr kumimoji="1" lang="zh-CN" altLang="en-US" dirty="0">
              <a:latin typeface="+mn-ea"/>
            </a:endParaRPr>
          </a:p>
        </p:txBody>
      </p:sp>
      <p:cxnSp>
        <p:nvCxnSpPr>
          <p:cNvPr id="38" name="直线连接符 37">
            <a:extLst>
              <a:ext uri="{FF2B5EF4-FFF2-40B4-BE49-F238E27FC236}">
                <a16:creationId xmlns:a16="http://schemas.microsoft.com/office/drawing/2014/main" id="{F9735002-0B5F-404C-BD09-93A3498DD9F6}"/>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39" name="矩形 38">
            <a:extLst>
              <a:ext uri="{FF2B5EF4-FFF2-40B4-BE49-F238E27FC236}">
                <a16:creationId xmlns:a16="http://schemas.microsoft.com/office/drawing/2014/main" id="{EDEBD35C-CC04-F847-A9D2-7D4E7DFEA472}"/>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165933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p:bldP spid="127" grpId="0"/>
      <p:bldP spid="128" grpId="0"/>
      <p:bldP spid="129" grpId="0"/>
      <p:bldP spid="134" grpId="0"/>
      <p:bldP spid="13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97306-30E0-0546-BABB-4B05253031E8}"/>
              </a:ext>
            </a:extLst>
          </p:cNvPr>
          <p:cNvSpPr>
            <a:spLocks noGrp="1"/>
          </p:cNvSpPr>
          <p:nvPr>
            <p:ph type="title"/>
          </p:nvPr>
        </p:nvSpPr>
        <p:spPr>
          <a:xfrm>
            <a:off x="314781" y="39735"/>
            <a:ext cx="7886700" cy="746640"/>
          </a:xfrm>
        </p:spPr>
        <p:txBody>
          <a:bodyPr>
            <a:normAutofit/>
          </a:bodyPr>
          <a:lstStyle/>
          <a:p>
            <a:r>
              <a:rPr kumimoji="1" lang="en-US" altLang="zh-CN" dirty="0">
                <a:latin typeface="Times New Roman" panose="02020603050405020304" pitchFamily="18" charset="0"/>
                <a:cs typeface="Times New Roman" panose="02020603050405020304" pitchFamily="18" charset="0"/>
              </a:rPr>
              <a:t>Subgraph</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Isomorphism</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Algorithms</a:t>
            </a:r>
            <a:endParaRPr kumimoji="1" lang="zh-CN" altLang="en-US" dirty="0">
              <a:latin typeface="+mn-ea"/>
            </a:endParaRPr>
          </a:p>
        </p:txBody>
      </p:sp>
      <p:sp>
        <p:nvSpPr>
          <p:cNvPr id="33" name="灯片编号占位符 3">
            <a:extLst>
              <a:ext uri="{FF2B5EF4-FFF2-40B4-BE49-F238E27FC236}">
                <a16:creationId xmlns:a16="http://schemas.microsoft.com/office/drawing/2014/main" id="{24EDA979-F232-3740-9BA1-9FEFBA4BB51C}"/>
              </a:ext>
            </a:extLst>
          </p:cNvPr>
          <p:cNvSpPr txBox="1">
            <a:spLocks/>
          </p:cNvSpPr>
          <p:nvPr/>
        </p:nvSpPr>
        <p:spPr>
          <a:xfrm>
            <a:off x="6457950" y="476726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E101AF-BE8C-4B61-819C-BCEAA692FBCC}" type="slidenum">
              <a:rPr lang="zh-CN" altLang="en-US" sz="900"/>
              <a:pPr/>
              <a:t>35</a:t>
            </a:fld>
            <a:endParaRPr lang="zh-CN" altLang="en-US" sz="900"/>
          </a:p>
        </p:txBody>
      </p:sp>
      <p:graphicFrame>
        <p:nvGraphicFramePr>
          <p:cNvPr id="3" name="表格 2">
            <a:extLst>
              <a:ext uri="{FF2B5EF4-FFF2-40B4-BE49-F238E27FC236}">
                <a16:creationId xmlns:a16="http://schemas.microsoft.com/office/drawing/2014/main" id="{AC156465-AE10-724C-8EDA-6556BCEFD8E6}"/>
              </a:ext>
            </a:extLst>
          </p:cNvPr>
          <p:cNvGraphicFramePr>
            <a:graphicFrameLocks noGrp="1"/>
          </p:cNvGraphicFramePr>
          <p:nvPr>
            <p:extLst>
              <p:ext uri="{D42A27DB-BD31-4B8C-83A1-F6EECF244321}">
                <p14:modId xmlns:p14="http://schemas.microsoft.com/office/powerpoint/2010/main" val="160101678"/>
              </p:ext>
            </p:extLst>
          </p:nvPr>
        </p:nvGraphicFramePr>
        <p:xfrm>
          <a:off x="752931" y="1957639"/>
          <a:ext cx="7010400" cy="1964055"/>
        </p:xfrm>
        <a:graphic>
          <a:graphicData uri="http://schemas.openxmlformats.org/drawingml/2006/table">
            <a:tbl>
              <a:tblPr firstRow="1" bandRow="1">
                <a:tableStyleId>{0505E3EF-67EA-436B-97B2-0124C06EBD24}</a:tableStyleId>
              </a:tblPr>
              <a:tblGrid>
                <a:gridCol w="1168400">
                  <a:extLst>
                    <a:ext uri="{9D8B030D-6E8A-4147-A177-3AD203B41FA5}">
                      <a16:colId xmlns:a16="http://schemas.microsoft.com/office/drawing/2014/main" val="3790854641"/>
                    </a:ext>
                  </a:extLst>
                </a:gridCol>
                <a:gridCol w="1168400">
                  <a:extLst>
                    <a:ext uri="{9D8B030D-6E8A-4147-A177-3AD203B41FA5}">
                      <a16:colId xmlns:a16="http://schemas.microsoft.com/office/drawing/2014/main" val="3508845060"/>
                    </a:ext>
                  </a:extLst>
                </a:gridCol>
                <a:gridCol w="2336800">
                  <a:extLst>
                    <a:ext uri="{9D8B030D-6E8A-4147-A177-3AD203B41FA5}">
                      <a16:colId xmlns:a16="http://schemas.microsoft.com/office/drawing/2014/main" val="2675814936"/>
                    </a:ext>
                  </a:extLst>
                </a:gridCol>
                <a:gridCol w="2336800">
                  <a:extLst>
                    <a:ext uri="{9D8B030D-6E8A-4147-A177-3AD203B41FA5}">
                      <a16:colId xmlns:a16="http://schemas.microsoft.com/office/drawing/2014/main" val="4246859087"/>
                    </a:ext>
                  </a:extLst>
                </a:gridCol>
              </a:tblGrid>
              <a:tr h="278130">
                <a:tc rowSpan="2" gridSpan="2">
                  <a:txBody>
                    <a:bodyPr/>
                    <a:lstStyle/>
                    <a:p>
                      <a:pPr algn="ctr"/>
                      <a:r>
                        <a:rPr lang="en-US" altLang="zh-CN" sz="1000" dirty="0"/>
                        <a:t>Methodology</a:t>
                      </a:r>
                      <a:endParaRPr lang="zh-CN" altLang="en-US" sz="1000" dirty="0"/>
                    </a:p>
                  </a:txBody>
                  <a:tcPr marL="68580" marR="68580" marT="34290" marB="34290"/>
                </a:tc>
                <a:tc rowSpan="2" hMerge="1">
                  <a:txBody>
                    <a:bodyPr/>
                    <a:lstStyle/>
                    <a:p>
                      <a:endParaRPr lang="zh-CN" altLang="en-US"/>
                    </a:p>
                  </a:txBody>
                  <a:tcPr/>
                </a:tc>
                <a:tc gridSpan="2">
                  <a:txBody>
                    <a:bodyPr/>
                    <a:lstStyle/>
                    <a:p>
                      <a:pPr algn="ctr"/>
                      <a:r>
                        <a:rPr lang="en-US" altLang="zh-CN" sz="1000" dirty="0"/>
                        <a:t>Algorithms</a:t>
                      </a:r>
                      <a:r>
                        <a:rPr lang="zh-CN" altLang="en-US" sz="1000" dirty="0"/>
                        <a:t> </a:t>
                      </a:r>
                      <a:r>
                        <a:rPr lang="en-US" altLang="zh-CN" sz="1000" dirty="0"/>
                        <a:t>and</a:t>
                      </a:r>
                      <a:r>
                        <a:rPr lang="zh-CN" altLang="en-US" sz="1000" dirty="0"/>
                        <a:t> </a:t>
                      </a:r>
                      <a:r>
                        <a:rPr lang="en-US" altLang="zh-CN" sz="1000" dirty="0"/>
                        <a:t>Systems</a:t>
                      </a:r>
                      <a:r>
                        <a:rPr lang="zh-CN" altLang="en-US" sz="1000" dirty="0"/>
                        <a:t> </a:t>
                      </a:r>
                    </a:p>
                  </a:txBody>
                  <a:tcPr marL="68580" marR="68580" marT="34290" marB="34290"/>
                </a:tc>
                <a:tc hMerge="1">
                  <a:txBody>
                    <a:bodyPr/>
                    <a:lstStyle/>
                    <a:p>
                      <a:pPr algn="ctr"/>
                      <a:endParaRPr lang="zh-CN" altLang="en-US" dirty="0"/>
                    </a:p>
                  </a:txBody>
                  <a:tcPr/>
                </a:tc>
                <a:extLst>
                  <a:ext uri="{0D108BD9-81ED-4DB2-BD59-A6C34878D82A}">
                    <a16:rowId xmlns:a16="http://schemas.microsoft.com/office/drawing/2014/main" val="3122936211"/>
                  </a:ext>
                </a:extLst>
              </a:tr>
              <a:tr h="278130">
                <a:tc gridSpan="2" vMerge="1">
                  <a:txBody>
                    <a:bodyPr/>
                    <a:lstStyle/>
                    <a:p>
                      <a:pPr algn="ctr"/>
                      <a:endParaRPr lang="zh-CN" altLang="en-US" dirty="0"/>
                    </a:p>
                  </a:txBody>
                  <a:tcPr/>
                </a:tc>
                <a:tc hMerge="1" vMerge="1">
                  <a:txBody>
                    <a:bodyPr/>
                    <a:lstStyle/>
                    <a:p>
                      <a:endParaRPr lang="zh-CN" altLang="en-US"/>
                    </a:p>
                  </a:txBody>
                  <a:tcPr/>
                </a:tc>
                <a:tc>
                  <a:txBody>
                    <a:bodyPr/>
                    <a:lstStyle/>
                    <a:p>
                      <a:pPr marL="0" algn="ctr" defTabSz="914400" rtl="0" eaLnBrk="1" latinLnBrk="0" hangingPunct="1"/>
                      <a:r>
                        <a:rPr lang="en-US" altLang="zh-CN" sz="1400" b="1" kern="1200" dirty="0">
                          <a:solidFill>
                            <a:schemeClr val="dk1"/>
                          </a:solidFill>
                          <a:latin typeface="+mn-lt"/>
                          <a:ea typeface="+mn-ea"/>
                          <a:cs typeface="+mn-cs"/>
                        </a:rPr>
                        <a:t>Sequential</a:t>
                      </a:r>
                      <a:r>
                        <a:rPr lang="zh-CN" altLang="en-US" sz="1400" b="1" kern="1200" dirty="0">
                          <a:solidFill>
                            <a:schemeClr val="dk1"/>
                          </a:solidFill>
                          <a:latin typeface="+mn-lt"/>
                          <a:ea typeface="+mn-ea"/>
                          <a:cs typeface="+mn-cs"/>
                        </a:rPr>
                        <a:t> </a:t>
                      </a:r>
                    </a:p>
                  </a:txBody>
                  <a:tcPr marL="68580" marR="68580" marT="34290" marB="34290"/>
                </a:tc>
                <a:tc>
                  <a:txBody>
                    <a:bodyPr/>
                    <a:lstStyle/>
                    <a:p>
                      <a:pPr marL="0" algn="ctr" defTabSz="914400" rtl="0" eaLnBrk="1" latinLnBrk="0" hangingPunct="1"/>
                      <a:r>
                        <a:rPr lang="en-US" altLang="zh-CN" sz="1400" b="1" kern="1200" dirty="0">
                          <a:solidFill>
                            <a:schemeClr val="dk1"/>
                          </a:solidFill>
                          <a:latin typeface="+mn-lt"/>
                          <a:ea typeface="+mn-ea"/>
                          <a:cs typeface="+mn-cs"/>
                        </a:rPr>
                        <a:t>Parallel</a:t>
                      </a:r>
                      <a:endParaRPr lang="zh-CN" altLang="en-US" sz="1400" b="1" kern="1200" dirty="0">
                        <a:solidFill>
                          <a:schemeClr val="dk1"/>
                        </a:solidFill>
                        <a:latin typeface="+mn-lt"/>
                        <a:ea typeface="+mn-ea"/>
                        <a:cs typeface="+mn-cs"/>
                      </a:endParaRPr>
                    </a:p>
                  </a:txBody>
                  <a:tcPr marL="68580" marR="68580" marT="34290" marB="34290"/>
                </a:tc>
                <a:extLst>
                  <a:ext uri="{0D108BD9-81ED-4DB2-BD59-A6C34878D82A}">
                    <a16:rowId xmlns:a16="http://schemas.microsoft.com/office/drawing/2014/main" val="1524246609"/>
                  </a:ext>
                </a:extLst>
              </a:tr>
              <a:tr h="531495">
                <a:tc gridSpan="2">
                  <a:txBody>
                    <a:bodyPr/>
                    <a:lstStyle/>
                    <a:p>
                      <a:pPr algn="ctr"/>
                      <a:r>
                        <a:rPr lang="en-US" altLang="zh-CN" sz="1400" b="1" kern="1200" dirty="0">
                          <a:solidFill>
                            <a:schemeClr val="dk1"/>
                          </a:solidFill>
                          <a:latin typeface="+mn-lt"/>
                          <a:ea typeface="+mn-ea"/>
                          <a:cs typeface="+mn-cs"/>
                        </a:rPr>
                        <a:t>Backtracking</a:t>
                      </a:r>
                      <a:r>
                        <a:rPr lang="zh-CN" altLang="en-US" sz="1400" b="1" kern="1200" dirty="0">
                          <a:solidFill>
                            <a:schemeClr val="dk1"/>
                          </a:solidFill>
                          <a:latin typeface="+mn-lt"/>
                          <a:ea typeface="+mn-ea"/>
                          <a:cs typeface="+mn-cs"/>
                        </a:rPr>
                        <a:t> </a:t>
                      </a:r>
                      <a:r>
                        <a:rPr lang="en-US" altLang="zh-CN" sz="1400" b="1" kern="1200" dirty="0">
                          <a:solidFill>
                            <a:schemeClr val="dk1"/>
                          </a:solidFill>
                          <a:latin typeface="+mn-lt"/>
                          <a:ea typeface="+mn-ea"/>
                          <a:cs typeface="+mn-cs"/>
                        </a:rPr>
                        <a:t>Search</a:t>
                      </a:r>
                      <a:endParaRPr lang="zh-CN" altLang="en-US" sz="1400" b="1" kern="1200" dirty="0">
                        <a:solidFill>
                          <a:schemeClr val="dk1"/>
                        </a:solidFill>
                        <a:latin typeface="+mn-lt"/>
                        <a:ea typeface="+mn-ea"/>
                        <a:cs typeface="+mn-cs"/>
                      </a:endParaRPr>
                    </a:p>
                  </a:txBody>
                  <a:tcPr marL="68580" marR="68580" marT="34290" marB="34290"/>
                </a:tc>
                <a:tc hMerge="1">
                  <a:txBody>
                    <a:bodyPr/>
                    <a:lstStyle/>
                    <a:p>
                      <a:endParaRPr lang="zh-CN" altLang="en-US"/>
                    </a:p>
                  </a:txBody>
                  <a:tcPr/>
                </a:tc>
                <a:tc>
                  <a:txBody>
                    <a:bodyPr/>
                    <a:lstStyle/>
                    <a:p>
                      <a:pPr algn="ctr"/>
                      <a:r>
                        <a:rPr lang="en-US" altLang="zh-CN" sz="1000" dirty="0"/>
                        <a:t>Ullman,</a:t>
                      </a:r>
                      <a:r>
                        <a:rPr lang="zh-CN" altLang="en-US" sz="1000" dirty="0"/>
                        <a:t> </a:t>
                      </a:r>
                      <a:r>
                        <a:rPr lang="en-US" altLang="zh-CN" sz="1000" dirty="0"/>
                        <a:t>VF2,</a:t>
                      </a:r>
                      <a:r>
                        <a:rPr lang="zh-CN" altLang="en-US" sz="1000" dirty="0"/>
                        <a:t> </a:t>
                      </a:r>
                      <a:r>
                        <a:rPr lang="en-US" altLang="zh-CN" sz="1000" dirty="0" err="1"/>
                        <a:t>QuickSI</a:t>
                      </a:r>
                      <a:r>
                        <a:rPr lang="en-US" altLang="zh-CN" sz="1000" dirty="0"/>
                        <a:t>,</a:t>
                      </a:r>
                      <a:r>
                        <a:rPr lang="zh-CN" altLang="en-US" sz="1000" dirty="0"/>
                        <a:t> </a:t>
                      </a:r>
                      <a:r>
                        <a:rPr lang="en-US" altLang="zh-CN" sz="1000" dirty="0"/>
                        <a:t>GADDI,</a:t>
                      </a:r>
                      <a:r>
                        <a:rPr lang="zh-CN" altLang="en-US" sz="1000" dirty="0"/>
                        <a:t> </a:t>
                      </a:r>
                      <a:endParaRPr lang="en-US" altLang="zh-CN" sz="1000" dirty="0"/>
                    </a:p>
                    <a:p>
                      <a:pPr algn="ctr"/>
                      <a:r>
                        <a:rPr lang="en-US" altLang="zh-CN" sz="1000" dirty="0" err="1"/>
                        <a:t>SPath</a:t>
                      </a:r>
                      <a:r>
                        <a:rPr lang="en-US" altLang="zh-CN" sz="1000" dirty="0"/>
                        <a:t>,</a:t>
                      </a:r>
                      <a:r>
                        <a:rPr lang="zh-CN" altLang="en-US" sz="1000" dirty="0"/>
                        <a:t> </a:t>
                      </a:r>
                      <a:r>
                        <a:rPr lang="en-US" altLang="zh-CN" sz="1000" dirty="0" err="1"/>
                        <a:t>GraphQL</a:t>
                      </a:r>
                      <a:r>
                        <a:rPr lang="en-US" altLang="zh-CN" sz="1000" dirty="0"/>
                        <a:t>,</a:t>
                      </a:r>
                      <a:r>
                        <a:rPr lang="zh-CN" altLang="en-US" sz="1000" dirty="0"/>
                        <a:t> </a:t>
                      </a:r>
                      <a:r>
                        <a:rPr lang="en-US" altLang="zh-CN" sz="1000" dirty="0" err="1"/>
                        <a:t>TurboISO</a:t>
                      </a:r>
                      <a:r>
                        <a:rPr lang="en-US" altLang="zh-CN" sz="1000" dirty="0"/>
                        <a:t>,</a:t>
                      </a:r>
                      <a:r>
                        <a:rPr lang="zh-CN" altLang="en-US" sz="1000" dirty="0"/>
                        <a:t> </a:t>
                      </a:r>
                      <a:r>
                        <a:rPr lang="en-US" altLang="zh-CN" sz="1000" dirty="0" err="1"/>
                        <a:t>BoostISO</a:t>
                      </a:r>
                      <a:r>
                        <a:rPr lang="en-US" altLang="zh-CN" sz="1000" dirty="0"/>
                        <a:t>,</a:t>
                      </a:r>
                      <a:r>
                        <a:rPr lang="zh-CN" altLang="en-US" sz="1000" dirty="0"/>
                        <a:t> </a:t>
                      </a:r>
                      <a:r>
                        <a:rPr lang="en-US" altLang="zh-CN" sz="1000" dirty="0"/>
                        <a:t>CFL,</a:t>
                      </a:r>
                      <a:r>
                        <a:rPr lang="zh-CN" altLang="en-US" sz="1000" dirty="0"/>
                        <a:t> </a:t>
                      </a:r>
                      <a:r>
                        <a:rPr lang="en-US" altLang="zh-CN" sz="1000" dirty="0" err="1"/>
                        <a:t>SGMatch</a:t>
                      </a:r>
                      <a:r>
                        <a:rPr lang="en-US" altLang="zh-CN" sz="1000" dirty="0"/>
                        <a:t>,</a:t>
                      </a:r>
                      <a:r>
                        <a:rPr lang="zh-CN" altLang="en-US" sz="1000" dirty="0"/>
                        <a:t> </a:t>
                      </a:r>
                      <a:r>
                        <a:rPr lang="en-US" altLang="zh-CN" sz="1000" dirty="0"/>
                        <a:t>CECI,</a:t>
                      </a:r>
                      <a:r>
                        <a:rPr lang="zh-CN" altLang="en-US" sz="1000" dirty="0"/>
                        <a:t> </a:t>
                      </a:r>
                      <a:r>
                        <a:rPr lang="en-US" altLang="zh-CN" sz="1000" dirty="0"/>
                        <a:t>DP-iso</a:t>
                      </a:r>
                      <a:endParaRPr lang="zh-CN" altLang="en-US" sz="1000" dirty="0"/>
                    </a:p>
                  </a:txBody>
                  <a:tcPr marL="68580" marR="68580" marT="34290" marB="34290"/>
                </a:tc>
                <a:tc>
                  <a:txBody>
                    <a:bodyPr/>
                    <a:lstStyle/>
                    <a:p>
                      <a:pPr algn="ctr"/>
                      <a:r>
                        <a:rPr lang="en-US" altLang="zh-CN" sz="1000" dirty="0"/>
                        <a:t>PGX,</a:t>
                      </a:r>
                      <a:r>
                        <a:rPr lang="zh-CN" altLang="en-US" sz="1000" dirty="0"/>
                        <a:t> </a:t>
                      </a:r>
                      <a:r>
                        <a:rPr lang="en-US" altLang="zh-CN" sz="1000" dirty="0"/>
                        <a:t>PSM,</a:t>
                      </a:r>
                      <a:r>
                        <a:rPr lang="zh-CN" altLang="en-US" sz="1000" dirty="0"/>
                        <a:t> </a:t>
                      </a:r>
                      <a:r>
                        <a:rPr lang="en-US" altLang="zh-CN" sz="1000" dirty="0" err="1"/>
                        <a:t>STwig</a:t>
                      </a:r>
                      <a:endParaRPr lang="zh-CN" altLang="en-US" sz="1000" dirty="0"/>
                    </a:p>
                  </a:txBody>
                  <a:tcPr marL="68580" marR="68580" marT="34290" marB="34290"/>
                </a:tc>
                <a:extLst>
                  <a:ext uri="{0D108BD9-81ED-4DB2-BD59-A6C34878D82A}">
                    <a16:rowId xmlns:a16="http://schemas.microsoft.com/office/drawing/2014/main" val="1559107620"/>
                  </a:ext>
                </a:extLst>
              </a:tr>
              <a:tr h="377190">
                <a:tc rowSpan="2">
                  <a:txBody>
                    <a:bodyPr/>
                    <a:lstStyle/>
                    <a:p>
                      <a:pPr marL="0" algn="ctr" defTabSz="914400" rtl="0" eaLnBrk="1" latinLnBrk="0" hangingPunct="1"/>
                      <a:r>
                        <a:rPr lang="en-US" altLang="zh-CN" sz="1400" b="1" kern="1200" dirty="0">
                          <a:solidFill>
                            <a:schemeClr val="dk1"/>
                          </a:solidFill>
                          <a:latin typeface="+mn-lt"/>
                          <a:ea typeface="+mn-ea"/>
                          <a:cs typeface="+mn-cs"/>
                        </a:rPr>
                        <a:t>Multi-way</a:t>
                      </a:r>
                      <a:r>
                        <a:rPr lang="zh-CN" altLang="en-US" sz="1400" b="1" kern="1200" dirty="0">
                          <a:solidFill>
                            <a:schemeClr val="dk1"/>
                          </a:solidFill>
                          <a:latin typeface="+mn-lt"/>
                          <a:ea typeface="+mn-ea"/>
                          <a:cs typeface="+mn-cs"/>
                        </a:rPr>
                        <a:t> </a:t>
                      </a:r>
                      <a:r>
                        <a:rPr lang="en-US" altLang="zh-CN" sz="1400" b="1" kern="1200" dirty="0">
                          <a:solidFill>
                            <a:schemeClr val="dk1"/>
                          </a:solidFill>
                          <a:latin typeface="+mn-lt"/>
                          <a:ea typeface="+mn-ea"/>
                          <a:cs typeface="+mn-cs"/>
                        </a:rPr>
                        <a:t>Join</a:t>
                      </a:r>
                      <a:endParaRPr lang="zh-CN" altLang="en-US" sz="1400" b="1" kern="1200" dirty="0">
                        <a:solidFill>
                          <a:schemeClr val="dk1"/>
                        </a:solidFill>
                        <a:latin typeface="+mn-lt"/>
                        <a:ea typeface="+mn-ea"/>
                        <a:cs typeface="+mn-cs"/>
                      </a:endParaRPr>
                    </a:p>
                  </a:txBody>
                  <a:tcPr marL="68580" marR="68580" marT="34290" marB="34290"/>
                </a:tc>
                <a:tc>
                  <a:txBody>
                    <a:bodyPr/>
                    <a:lstStyle/>
                    <a:p>
                      <a:pPr marL="0" algn="ctr" defTabSz="914400" rtl="0" eaLnBrk="1" latinLnBrk="0" hangingPunct="1"/>
                      <a:r>
                        <a:rPr lang="en-US" altLang="zh-CN" sz="1400" b="0" kern="1200" dirty="0">
                          <a:solidFill>
                            <a:schemeClr val="dk1"/>
                          </a:solidFill>
                          <a:latin typeface="+mn-lt"/>
                          <a:ea typeface="+mn-ea"/>
                          <a:cs typeface="+mn-cs"/>
                        </a:rPr>
                        <a:t>Pair-wise</a:t>
                      </a:r>
                      <a:r>
                        <a:rPr lang="zh-CN" altLang="en-US" sz="1400" b="0" kern="1200" dirty="0">
                          <a:solidFill>
                            <a:schemeClr val="dk1"/>
                          </a:solidFill>
                          <a:latin typeface="+mn-lt"/>
                          <a:ea typeface="+mn-ea"/>
                          <a:cs typeface="+mn-cs"/>
                        </a:rPr>
                        <a:t> </a:t>
                      </a:r>
                      <a:r>
                        <a:rPr lang="en-US" altLang="zh-CN" sz="1400" b="0" kern="1200" dirty="0">
                          <a:solidFill>
                            <a:schemeClr val="dk1"/>
                          </a:solidFill>
                          <a:latin typeface="+mn-lt"/>
                          <a:ea typeface="+mn-ea"/>
                          <a:cs typeface="+mn-cs"/>
                        </a:rPr>
                        <a:t>Join</a:t>
                      </a:r>
                      <a:endParaRPr lang="zh-CN" altLang="en-US" sz="1400" b="0" kern="1200" dirty="0">
                        <a:solidFill>
                          <a:schemeClr val="dk1"/>
                        </a:solidFill>
                        <a:latin typeface="+mn-lt"/>
                        <a:ea typeface="+mn-ea"/>
                        <a:cs typeface="+mn-cs"/>
                      </a:endParaRPr>
                    </a:p>
                  </a:txBody>
                  <a:tcPr marL="68580" marR="68580" marT="34290" marB="34290"/>
                </a:tc>
                <a:tc>
                  <a:txBody>
                    <a:bodyPr/>
                    <a:lstStyle/>
                    <a:p>
                      <a:pPr algn="ctr"/>
                      <a:r>
                        <a:rPr lang="en-US" altLang="zh-CN" sz="1000" b="0" dirty="0"/>
                        <a:t>PostgreSQL,</a:t>
                      </a:r>
                      <a:r>
                        <a:rPr lang="zh-CN" altLang="en-US" sz="1000" b="0" dirty="0"/>
                        <a:t> </a:t>
                      </a:r>
                      <a:r>
                        <a:rPr lang="en-US" altLang="zh-CN" sz="1000" b="0" dirty="0" err="1"/>
                        <a:t>MonetDB</a:t>
                      </a:r>
                      <a:r>
                        <a:rPr lang="en-US" altLang="zh-CN" sz="1000" b="0" dirty="0"/>
                        <a:t>,</a:t>
                      </a:r>
                      <a:r>
                        <a:rPr lang="zh-CN" altLang="en-US" sz="1000" b="0" dirty="0"/>
                        <a:t> </a:t>
                      </a:r>
                      <a:r>
                        <a:rPr lang="en-US" altLang="zh-CN" sz="1000" b="0" dirty="0"/>
                        <a:t>Neo4J</a:t>
                      </a:r>
                      <a:endParaRPr lang="zh-CN" altLang="en-US" sz="1000" b="0" dirty="0"/>
                    </a:p>
                  </a:txBody>
                  <a:tcPr marL="68580" marR="68580" marT="34290" marB="34290"/>
                </a:tc>
                <a:tc>
                  <a:txBody>
                    <a:bodyPr/>
                    <a:lstStyle/>
                    <a:p>
                      <a:pPr algn="ctr"/>
                      <a:r>
                        <a:rPr lang="en-US" altLang="zh-CN" sz="1000" b="0" dirty="0" err="1"/>
                        <a:t>GpSM</a:t>
                      </a:r>
                      <a:r>
                        <a:rPr lang="en-US" altLang="zh-CN" sz="1000" b="0" dirty="0"/>
                        <a:t>,</a:t>
                      </a:r>
                      <a:r>
                        <a:rPr lang="zh-CN" altLang="en-US" sz="1000" b="0" dirty="0"/>
                        <a:t> </a:t>
                      </a:r>
                      <a:r>
                        <a:rPr lang="en-US" altLang="zh-CN" sz="1000" b="0" dirty="0"/>
                        <a:t>GSI</a:t>
                      </a:r>
                      <a:endParaRPr lang="zh-CN" altLang="en-US" sz="1000" b="0" dirty="0"/>
                    </a:p>
                  </a:txBody>
                  <a:tcPr marL="68580" marR="68580" marT="34290" marB="34290"/>
                </a:tc>
                <a:extLst>
                  <a:ext uri="{0D108BD9-81ED-4DB2-BD59-A6C34878D82A}">
                    <a16:rowId xmlns:a16="http://schemas.microsoft.com/office/drawing/2014/main" val="782388368"/>
                  </a:ext>
                </a:extLst>
              </a:tr>
              <a:tr h="480060">
                <a:tc vMerge="1">
                  <a:txBody>
                    <a:bodyPr/>
                    <a:lstStyle/>
                    <a:p>
                      <a:endParaRPr lang="zh-CN" altLang="en-US"/>
                    </a:p>
                  </a:txBody>
                  <a:tcPr/>
                </a:tc>
                <a:tc>
                  <a:txBody>
                    <a:bodyPr/>
                    <a:lstStyle/>
                    <a:p>
                      <a:r>
                        <a:rPr lang="en-US" altLang="zh-CN" sz="1400" b="0" kern="1200" dirty="0">
                          <a:solidFill>
                            <a:schemeClr val="dk1"/>
                          </a:solidFill>
                          <a:latin typeface="+mn-lt"/>
                          <a:ea typeface="+mn-ea"/>
                          <a:cs typeface="+mn-cs"/>
                        </a:rPr>
                        <a:t>Worst-Case</a:t>
                      </a:r>
                      <a:r>
                        <a:rPr lang="zh-CN" altLang="en-US" sz="1400" b="0" kern="1200" dirty="0">
                          <a:solidFill>
                            <a:schemeClr val="dk1"/>
                          </a:solidFill>
                          <a:latin typeface="+mn-lt"/>
                          <a:ea typeface="+mn-ea"/>
                          <a:cs typeface="+mn-cs"/>
                        </a:rPr>
                        <a:t> </a:t>
                      </a:r>
                      <a:r>
                        <a:rPr lang="en-US" altLang="zh-CN" sz="1400" b="0" kern="1200" dirty="0">
                          <a:solidFill>
                            <a:schemeClr val="dk1"/>
                          </a:solidFill>
                          <a:latin typeface="+mn-lt"/>
                          <a:ea typeface="+mn-ea"/>
                          <a:cs typeface="+mn-cs"/>
                        </a:rPr>
                        <a:t>Optimal</a:t>
                      </a:r>
                      <a:r>
                        <a:rPr lang="zh-CN" altLang="en-US" sz="1400" b="0" kern="1200" dirty="0">
                          <a:solidFill>
                            <a:schemeClr val="dk1"/>
                          </a:solidFill>
                          <a:latin typeface="+mn-lt"/>
                          <a:ea typeface="+mn-ea"/>
                          <a:cs typeface="+mn-cs"/>
                        </a:rPr>
                        <a:t> </a:t>
                      </a:r>
                      <a:r>
                        <a:rPr lang="en-US" altLang="zh-CN" sz="1400" b="0" kern="1200" dirty="0">
                          <a:solidFill>
                            <a:schemeClr val="dk1"/>
                          </a:solidFill>
                          <a:latin typeface="+mn-lt"/>
                          <a:ea typeface="+mn-ea"/>
                          <a:cs typeface="+mn-cs"/>
                        </a:rPr>
                        <a:t>Join</a:t>
                      </a:r>
                      <a:endParaRPr lang="zh-CN" altLang="en-US" sz="1000" b="0" dirty="0"/>
                    </a:p>
                  </a:txBody>
                  <a:tcPr marL="68580" marR="68580" marT="34290" marB="34290"/>
                </a:tc>
                <a:tc>
                  <a:txBody>
                    <a:bodyPr/>
                    <a:lstStyle/>
                    <a:p>
                      <a:pPr algn="ctr"/>
                      <a:r>
                        <a:rPr lang="en-US" altLang="zh-CN" sz="1000" b="0" dirty="0" err="1"/>
                        <a:t>LogicalBlox</a:t>
                      </a:r>
                      <a:r>
                        <a:rPr lang="en-US" altLang="zh-CN" sz="1000" b="0" dirty="0"/>
                        <a:t>,</a:t>
                      </a:r>
                      <a:r>
                        <a:rPr lang="zh-CN" altLang="en-US" sz="1000" b="0" dirty="0"/>
                        <a:t> </a:t>
                      </a:r>
                      <a:r>
                        <a:rPr lang="en-US" altLang="zh-CN" sz="1000" b="0" dirty="0" err="1"/>
                        <a:t>gStore</a:t>
                      </a:r>
                      <a:endParaRPr lang="zh-CN" altLang="en-US" sz="1000" b="0" dirty="0"/>
                    </a:p>
                  </a:txBody>
                  <a:tcPr marL="68580" marR="68580" marT="34290" marB="34290"/>
                </a:tc>
                <a:tc>
                  <a:txBody>
                    <a:bodyPr/>
                    <a:lstStyle/>
                    <a:p>
                      <a:pPr algn="ctr"/>
                      <a:r>
                        <a:rPr lang="en-US" altLang="zh-CN" sz="1000" b="0" dirty="0" err="1"/>
                        <a:t>EmptyHeaded</a:t>
                      </a:r>
                      <a:r>
                        <a:rPr lang="en-US" altLang="zh-CN" sz="1000" b="0" dirty="0"/>
                        <a:t>,</a:t>
                      </a:r>
                      <a:r>
                        <a:rPr lang="zh-CN" altLang="en-US" sz="1000" b="0" dirty="0"/>
                        <a:t> </a:t>
                      </a:r>
                      <a:r>
                        <a:rPr lang="en-US" altLang="zh-CN" sz="1000" b="0" dirty="0" err="1"/>
                        <a:t>GraphFlow</a:t>
                      </a:r>
                      <a:endParaRPr lang="zh-CN" altLang="en-US" sz="1000" b="0" dirty="0"/>
                    </a:p>
                  </a:txBody>
                  <a:tcPr marL="68580" marR="68580" marT="34290" marB="34290"/>
                </a:tc>
                <a:extLst>
                  <a:ext uri="{0D108BD9-81ED-4DB2-BD59-A6C34878D82A}">
                    <a16:rowId xmlns:a16="http://schemas.microsoft.com/office/drawing/2014/main" val="3968070550"/>
                  </a:ext>
                </a:extLst>
              </a:tr>
            </a:tbl>
          </a:graphicData>
        </a:graphic>
      </p:graphicFrame>
      <p:sp>
        <p:nvSpPr>
          <p:cNvPr id="5" name="矩形 4">
            <a:extLst>
              <a:ext uri="{FF2B5EF4-FFF2-40B4-BE49-F238E27FC236}">
                <a16:creationId xmlns:a16="http://schemas.microsoft.com/office/drawing/2014/main" id="{990421B3-177E-4E44-810D-9410A4230723}"/>
              </a:ext>
            </a:extLst>
          </p:cNvPr>
          <p:cNvSpPr/>
          <p:nvPr/>
        </p:nvSpPr>
        <p:spPr>
          <a:xfrm>
            <a:off x="752931" y="1262596"/>
            <a:ext cx="7218194" cy="415498"/>
          </a:xfrm>
          <a:prstGeom prst="rect">
            <a:avLst/>
          </a:prstGeom>
        </p:spPr>
        <p:txBody>
          <a:bodyPr wrap="none">
            <a:spAutoFit/>
          </a:bodyPr>
          <a:lstStyle/>
          <a:p>
            <a:r>
              <a:rPr kumimoji="1" lang="en-US" altLang="zh-CN" sz="2100" dirty="0">
                <a:latin typeface="Times New Roman" panose="02020603050405020304" pitchFamily="18" charset="0"/>
                <a:cs typeface="Times New Roman" panose="02020603050405020304" pitchFamily="18" charset="0"/>
              </a:rPr>
              <a:t>A Summary of representative subgraph matching algorithms [5]. </a:t>
            </a:r>
            <a:endParaRPr lang="zh-CN" altLang="en-US" sz="2100" dirty="0"/>
          </a:p>
        </p:txBody>
      </p:sp>
      <p:cxnSp>
        <p:nvCxnSpPr>
          <p:cNvPr id="6" name="直线连接符 5">
            <a:extLst>
              <a:ext uri="{FF2B5EF4-FFF2-40B4-BE49-F238E27FC236}">
                <a16:creationId xmlns:a16="http://schemas.microsoft.com/office/drawing/2014/main" id="{972A9443-BCA5-C94C-A183-DE5EBB6E5DDC}"/>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67FFD3A9-B884-C847-9111-E0332E240D97}"/>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3291570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9695" y="808597"/>
            <a:ext cx="4152305" cy="727867"/>
          </a:xfrm>
        </p:spPr>
        <p:txBody>
          <a:bodyPr>
            <a:normAutofit/>
          </a:bodyPr>
          <a:lstStyle/>
          <a:p>
            <a:r>
              <a:rPr kumimoji="1" lang="en-US" altLang="zh-CN" sz="2500" b="1" dirty="0"/>
              <a:t>GPU Architecture</a:t>
            </a:r>
            <a:endParaRPr kumimoji="1" lang="zh-CN" altLang="en-US" sz="2500" b="1" dirty="0"/>
          </a:p>
        </p:txBody>
      </p:sp>
      <p:sp>
        <p:nvSpPr>
          <p:cNvPr id="5" name="Content Placeholder 4">
            <a:extLst>
              <a:ext uri="{FF2B5EF4-FFF2-40B4-BE49-F238E27FC236}">
                <a16:creationId xmlns:a16="http://schemas.microsoft.com/office/drawing/2014/main" id="{2B0B1D15-FD58-BB4E-80C5-258BFF2E7E25}"/>
              </a:ext>
            </a:extLst>
          </p:cNvPr>
          <p:cNvSpPr>
            <a:spLocks noGrp="1"/>
          </p:cNvSpPr>
          <p:nvPr>
            <p:ph idx="1"/>
          </p:nvPr>
        </p:nvSpPr>
        <p:spPr>
          <a:xfrm>
            <a:off x="473003" y="1480800"/>
            <a:ext cx="3058834" cy="2428806"/>
          </a:xfrm>
        </p:spPr>
        <p:txBody>
          <a:bodyPr/>
          <a:lstStyle/>
          <a:p>
            <a:r>
              <a:rPr lang="en-US" dirty="0"/>
              <a:t>Thread hierarchy</a:t>
            </a:r>
          </a:p>
          <a:p>
            <a:endParaRPr lang="en-US" dirty="0"/>
          </a:p>
          <a:p>
            <a:endParaRPr lang="en-US" dirty="0"/>
          </a:p>
          <a:p>
            <a:endParaRPr lang="en-US" dirty="0"/>
          </a:p>
          <a:p>
            <a:r>
              <a:rPr lang="en-US" dirty="0"/>
              <a:t>Memory hierarchy</a:t>
            </a:r>
          </a:p>
        </p:txBody>
      </p:sp>
      <p:sp>
        <p:nvSpPr>
          <p:cNvPr id="15" name="灯片编号占位符 3">
            <a:extLst>
              <a:ext uri="{FF2B5EF4-FFF2-40B4-BE49-F238E27FC236}">
                <a16:creationId xmlns:a16="http://schemas.microsoft.com/office/drawing/2014/main" id="{87F12BDA-6F89-CD45-B5DF-C853993184CF}"/>
              </a:ext>
            </a:extLst>
          </p:cNvPr>
          <p:cNvSpPr>
            <a:spLocks noGrp="1"/>
          </p:cNvSpPr>
          <p:nvPr>
            <p:ph type="sldNum" sz="quarter" idx="12"/>
          </p:nvPr>
        </p:nvSpPr>
        <p:spPr/>
        <p:txBody>
          <a:bodyPr/>
          <a:lstStyle/>
          <a:p>
            <a:fld id="{C80E87CC-44FF-4D7B-9CEB-D984B5418D0E}" type="slidenum">
              <a:rPr lang="zh-CN" altLang="en-US" smtClean="0">
                <a:solidFill>
                  <a:prstClr val="black">
                    <a:tint val="75000"/>
                  </a:prstClr>
                </a:solidFill>
              </a:rPr>
              <a:pPr/>
              <a:t>36</a:t>
            </a:fld>
            <a:endParaRPr lang="zh-CN" altLang="en-US" dirty="0">
              <a:solidFill>
                <a:prstClr val="black">
                  <a:tint val="75000"/>
                </a:prstClr>
              </a:solidFill>
            </a:endParaRPr>
          </a:p>
        </p:txBody>
      </p:sp>
      <p:pic>
        <p:nvPicPr>
          <p:cNvPr id="14" name="图片 13">
            <a:extLst>
              <a:ext uri="{FF2B5EF4-FFF2-40B4-BE49-F238E27FC236}">
                <a16:creationId xmlns:a16="http://schemas.microsoft.com/office/drawing/2014/main" id="{521A428C-9EDE-CB46-9F43-02A3693BE988}"/>
              </a:ext>
            </a:extLst>
          </p:cNvPr>
          <p:cNvPicPr>
            <a:picLocks noChangeAspect="1"/>
          </p:cNvPicPr>
          <p:nvPr/>
        </p:nvPicPr>
        <p:blipFill>
          <a:blip r:embed="rId3"/>
          <a:stretch>
            <a:fillRect/>
          </a:stretch>
        </p:blipFill>
        <p:spPr>
          <a:xfrm>
            <a:off x="4008503" y="1305599"/>
            <a:ext cx="4172624" cy="1767934"/>
          </a:xfrm>
          <a:prstGeom prst="rect">
            <a:avLst/>
          </a:prstGeom>
        </p:spPr>
      </p:pic>
      <p:pic>
        <p:nvPicPr>
          <p:cNvPr id="3" name="图片 2"/>
          <p:cNvPicPr>
            <a:picLocks noChangeAspect="1"/>
          </p:cNvPicPr>
          <p:nvPr/>
        </p:nvPicPr>
        <p:blipFill>
          <a:blip r:embed="rId4"/>
          <a:stretch>
            <a:fillRect/>
          </a:stretch>
        </p:blipFill>
        <p:spPr>
          <a:xfrm>
            <a:off x="2398987" y="3445293"/>
            <a:ext cx="5979946" cy="1329594"/>
          </a:xfrm>
          <a:prstGeom prst="rect">
            <a:avLst/>
          </a:prstGeom>
        </p:spPr>
      </p:pic>
      <p:sp>
        <p:nvSpPr>
          <p:cNvPr id="9" name="标题 1">
            <a:extLst>
              <a:ext uri="{FF2B5EF4-FFF2-40B4-BE49-F238E27FC236}">
                <a16:creationId xmlns:a16="http://schemas.microsoft.com/office/drawing/2014/main" id="{31F29BE7-394B-9148-B29B-01BB1B2E45B3}"/>
              </a:ext>
            </a:extLst>
          </p:cNvPr>
          <p:cNvSpPr txBox="1">
            <a:spLocks/>
          </p:cNvSpPr>
          <p:nvPr/>
        </p:nvSpPr>
        <p:spPr>
          <a:xfrm>
            <a:off x="314781" y="39735"/>
            <a:ext cx="8655038" cy="746640"/>
          </a:xfrm>
          <a:prstGeom prst="rect">
            <a:avLst/>
          </a:prstGeom>
        </p:spPr>
        <p:txBody>
          <a:bodyPr vert="horz" lIns="91440" tIns="45720" rIns="91440" bIns="45720" rtlCol="0" anchor="ctr">
            <a:normAutofit fontScale="850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kumimoji="1" lang="en-US" altLang="zh-CN" dirty="0">
                <a:latin typeface="Times New Roman" panose="02020603050405020304" pitchFamily="18" charset="0"/>
                <a:cs typeface="Times New Roman" panose="02020603050405020304" pitchFamily="18" charset="0"/>
              </a:rPr>
              <a:t>GSI:</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GPU-friendly</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Subgraph</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Isomorphism</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Algorithm</a:t>
            </a:r>
            <a:r>
              <a:rPr kumimoji="1" lang="zh-CN" altLang="en-US" dirty="0">
                <a:latin typeface="Times New Roman" panose="02020603050405020304" pitchFamily="18" charset="0"/>
                <a:cs typeface="Times New Roman" panose="02020603050405020304" pitchFamily="18" charset="0"/>
              </a:rPr>
              <a:t> </a:t>
            </a:r>
            <a:r>
              <a:rPr kumimoji="1" lang="en-US" altLang="zh-CN" dirty="0">
                <a:solidFill>
                  <a:srgbClr val="FF0000"/>
                </a:solidFill>
                <a:latin typeface="Times New Roman" panose="02020603050405020304" pitchFamily="18" charset="0"/>
                <a:cs typeface="Times New Roman" panose="02020603050405020304" pitchFamily="18" charset="0"/>
              </a:rPr>
              <a:t>[10]</a:t>
            </a:r>
            <a:endParaRPr kumimoji="1" lang="zh-CN" altLang="en-US" dirty="0">
              <a:solidFill>
                <a:srgbClr val="FF0000"/>
              </a:solidFill>
              <a:latin typeface="+mn-ea"/>
            </a:endParaRPr>
          </a:p>
        </p:txBody>
      </p:sp>
      <p:cxnSp>
        <p:nvCxnSpPr>
          <p:cNvPr id="10" name="直线连接符 9">
            <a:extLst>
              <a:ext uri="{FF2B5EF4-FFF2-40B4-BE49-F238E27FC236}">
                <a16:creationId xmlns:a16="http://schemas.microsoft.com/office/drawing/2014/main" id="{28BD6402-03F2-0244-8EB2-2C905B4086E7}"/>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B6EF7758-DD18-1E4B-B3D8-AB9C410C0081}"/>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3241205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7589" y="-114382"/>
            <a:ext cx="7886700" cy="994172"/>
          </a:xfrm>
        </p:spPr>
        <p:txBody>
          <a:bodyPr/>
          <a:lstStyle/>
          <a:p>
            <a:r>
              <a:rPr kumimoji="1" lang="en-US" altLang="zh-CN" dirty="0"/>
              <a:t>GPU Architecture (cont’d)</a:t>
            </a:r>
            <a:endParaRPr kumimoji="1" lang="zh-CN" altLang="en-US" dirty="0"/>
          </a:p>
        </p:txBody>
      </p:sp>
      <p:sp>
        <p:nvSpPr>
          <p:cNvPr id="5" name="Content Placeholder 4">
            <a:extLst>
              <a:ext uri="{FF2B5EF4-FFF2-40B4-BE49-F238E27FC236}">
                <a16:creationId xmlns:a16="http://schemas.microsoft.com/office/drawing/2014/main" id="{1764D887-DD42-9A4C-BB8A-03722BC391FC}"/>
              </a:ext>
            </a:extLst>
          </p:cNvPr>
          <p:cNvSpPr>
            <a:spLocks noGrp="1"/>
          </p:cNvSpPr>
          <p:nvPr>
            <p:ph idx="1"/>
          </p:nvPr>
        </p:nvSpPr>
        <p:spPr>
          <a:xfrm>
            <a:off x="868680" y="1200150"/>
            <a:ext cx="7406640" cy="683735"/>
          </a:xfrm>
        </p:spPr>
        <p:txBody>
          <a:bodyPr/>
          <a:lstStyle/>
          <a:p>
            <a:r>
              <a:rPr lang="en-US" dirty="0"/>
              <a:t>Coalesced and uncoalesced memory access</a:t>
            </a:r>
          </a:p>
        </p:txBody>
      </p:sp>
      <p:sp>
        <p:nvSpPr>
          <p:cNvPr id="8" name="灯片编号占位符 3">
            <a:extLst>
              <a:ext uri="{FF2B5EF4-FFF2-40B4-BE49-F238E27FC236}">
                <a16:creationId xmlns:a16="http://schemas.microsoft.com/office/drawing/2014/main" id="{E2197C34-E5C0-754B-8193-7A2FA0013CF3}"/>
              </a:ext>
            </a:extLst>
          </p:cNvPr>
          <p:cNvSpPr>
            <a:spLocks noGrp="1"/>
          </p:cNvSpPr>
          <p:nvPr>
            <p:ph type="sldNum" sz="quarter" idx="12"/>
          </p:nvPr>
        </p:nvSpPr>
        <p:spPr/>
        <p:txBody>
          <a:bodyPr/>
          <a:lstStyle/>
          <a:p>
            <a:fld id="{C80E87CC-44FF-4D7B-9CEB-D984B5418D0E}" type="slidenum">
              <a:rPr lang="zh-CN" altLang="en-US" smtClean="0">
                <a:solidFill>
                  <a:prstClr val="black">
                    <a:tint val="75000"/>
                  </a:prstClr>
                </a:solidFill>
              </a:rPr>
              <a:pPr/>
              <a:t>37</a:t>
            </a:fld>
            <a:endParaRPr lang="zh-CN" altLang="en-US" dirty="0">
              <a:solidFill>
                <a:prstClr val="black">
                  <a:tint val="75000"/>
                </a:prstClr>
              </a:solidFill>
            </a:endParaRPr>
          </a:p>
        </p:txBody>
      </p:sp>
      <p:pic>
        <p:nvPicPr>
          <p:cNvPr id="3" name="图片 2">
            <a:extLst>
              <a:ext uri="{FF2B5EF4-FFF2-40B4-BE49-F238E27FC236}">
                <a16:creationId xmlns:a16="http://schemas.microsoft.com/office/drawing/2014/main" id="{B397D861-29B6-5B4C-860B-3179FE773EBE}"/>
              </a:ext>
            </a:extLst>
          </p:cNvPr>
          <p:cNvPicPr>
            <a:picLocks noChangeAspect="1"/>
          </p:cNvPicPr>
          <p:nvPr/>
        </p:nvPicPr>
        <p:blipFill>
          <a:blip r:embed="rId3"/>
          <a:stretch>
            <a:fillRect/>
          </a:stretch>
        </p:blipFill>
        <p:spPr>
          <a:xfrm>
            <a:off x="861809" y="1824393"/>
            <a:ext cx="7406640" cy="2997745"/>
          </a:xfrm>
          <a:prstGeom prst="rect">
            <a:avLst/>
          </a:prstGeom>
        </p:spPr>
      </p:pic>
      <p:cxnSp>
        <p:nvCxnSpPr>
          <p:cNvPr id="7" name="直线连接符 6">
            <a:extLst>
              <a:ext uri="{FF2B5EF4-FFF2-40B4-BE49-F238E27FC236}">
                <a16:creationId xmlns:a16="http://schemas.microsoft.com/office/drawing/2014/main" id="{B26DB9E5-0D47-BD4A-BBD4-E4F512D76649}"/>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ACDCD40A-FCBD-CC49-A582-6CE0E982F8DB}"/>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3332115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3898" y="53844"/>
            <a:ext cx="7406640" cy="857250"/>
          </a:xfrm>
        </p:spPr>
        <p:txBody>
          <a:bodyPr/>
          <a:lstStyle/>
          <a:p>
            <a:r>
              <a:rPr kumimoji="1" lang="en-US" altLang="zh-CN" dirty="0"/>
              <a:t>Edge-based Join</a:t>
            </a:r>
            <a:endParaRPr kumimoji="1" lang="zh-CN" altLang="en-US" dirty="0"/>
          </a:p>
        </p:txBody>
      </p:sp>
      <p:graphicFrame>
        <p:nvGraphicFramePr>
          <p:cNvPr id="3" name="表格 2">
            <a:extLst>
              <a:ext uri="{FF2B5EF4-FFF2-40B4-BE49-F238E27FC236}">
                <a16:creationId xmlns:a16="http://schemas.microsoft.com/office/drawing/2014/main" id="{865C9412-444D-AE49-8B98-7C1A8231A6FE}"/>
              </a:ext>
            </a:extLst>
          </p:cNvPr>
          <p:cNvGraphicFramePr>
            <a:graphicFrameLocks noGrp="1"/>
          </p:cNvGraphicFramePr>
          <p:nvPr/>
        </p:nvGraphicFramePr>
        <p:xfrm>
          <a:off x="740426" y="2537783"/>
          <a:ext cx="882852" cy="2192267"/>
        </p:xfrm>
        <a:graphic>
          <a:graphicData uri="http://schemas.openxmlformats.org/drawingml/2006/table">
            <a:tbl>
              <a:tblPr firstRow="1" bandRow="1">
                <a:tableStyleId>{5C22544A-7EE6-4342-B048-85BDC9FD1C3A}</a:tableStyleId>
              </a:tblPr>
              <a:tblGrid>
                <a:gridCol w="441426">
                  <a:extLst>
                    <a:ext uri="{9D8B030D-6E8A-4147-A177-3AD203B41FA5}">
                      <a16:colId xmlns:a16="http://schemas.microsoft.com/office/drawing/2014/main" val="727518030"/>
                    </a:ext>
                  </a:extLst>
                </a:gridCol>
                <a:gridCol w="441426">
                  <a:extLst>
                    <a:ext uri="{9D8B030D-6E8A-4147-A177-3AD203B41FA5}">
                      <a16:colId xmlns:a16="http://schemas.microsoft.com/office/drawing/2014/main" val="2145668499"/>
                    </a:ext>
                  </a:extLst>
                </a:gridCol>
              </a:tblGrid>
              <a:tr h="313181">
                <a:tc>
                  <a:txBody>
                    <a:bodyPr/>
                    <a:lstStyle/>
                    <a:p>
                      <a:pPr algn="ctr"/>
                      <a:r>
                        <a:rPr lang="en-US" altLang="zh-CN" sz="1200" b="0" i="1" dirty="0">
                          <a:latin typeface="Arial" panose="020B0604020202020204" pitchFamily="34" charset="0"/>
                        </a:rPr>
                        <a:t>u</a:t>
                      </a:r>
                      <a:r>
                        <a:rPr lang="en-US" altLang="zh-CN" sz="1200" baseline="-25000" dirty="0"/>
                        <a:t>1</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u</a:t>
                      </a:r>
                      <a:r>
                        <a:rPr lang="en-US" altLang="zh-CN" sz="1200" baseline="-25000" dirty="0"/>
                        <a:t>3</a:t>
                      </a:r>
                      <a:endParaRPr lang="zh-CN" altLang="en-US" sz="1200" baseline="-25000" dirty="0"/>
                    </a:p>
                  </a:txBody>
                  <a:tcPr marL="82296" marR="82296" marT="41148" marB="41148"/>
                </a:tc>
                <a:extLst>
                  <a:ext uri="{0D108BD9-81ED-4DB2-BD59-A6C34878D82A}">
                    <a16:rowId xmlns:a16="http://schemas.microsoft.com/office/drawing/2014/main" val="2172105278"/>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102</a:t>
                      </a:r>
                      <a:endParaRPr lang="zh-CN" altLang="en-US" sz="1200" baseline="-25000" dirty="0"/>
                    </a:p>
                  </a:txBody>
                  <a:tcPr marL="82296" marR="82296" marT="41148" marB="41148"/>
                </a:tc>
                <a:extLst>
                  <a:ext uri="{0D108BD9-81ED-4DB2-BD59-A6C34878D82A}">
                    <a16:rowId xmlns:a16="http://schemas.microsoft.com/office/drawing/2014/main" val="367397112"/>
                  </a:ext>
                </a:extLst>
              </a:tr>
              <a:tr h="313181">
                <a:tc>
                  <a:txBody>
                    <a:bodyPr/>
                    <a:lstStyle/>
                    <a:p>
                      <a:pPr algn="ctr"/>
                      <a:r>
                        <a:rPr lang="en-US" altLang="zh-CN" sz="1200" b="0" i="1" dirty="0">
                          <a:latin typeface="Arial" panose="020B0604020202020204" pitchFamily="34" charset="0"/>
                        </a:rPr>
                        <a:t>v</a:t>
                      </a:r>
                      <a:r>
                        <a:rPr lang="en-US" altLang="zh-CN" sz="1200" baseline="-25000" dirty="0"/>
                        <a:t>3</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103</a:t>
                      </a:r>
                      <a:endParaRPr lang="zh-CN" altLang="en-US" sz="1200" baseline="-25000" dirty="0"/>
                    </a:p>
                  </a:txBody>
                  <a:tcPr marL="82296" marR="82296" marT="41148" marB="41148"/>
                </a:tc>
                <a:extLst>
                  <a:ext uri="{0D108BD9-81ED-4DB2-BD59-A6C34878D82A}">
                    <a16:rowId xmlns:a16="http://schemas.microsoft.com/office/drawing/2014/main" val="986972972"/>
                  </a:ext>
                </a:extLst>
              </a:tr>
              <a:tr h="313181">
                <a:tc>
                  <a:txBody>
                    <a:bodyPr/>
                    <a:lstStyle/>
                    <a:p>
                      <a:pPr algn="ctr"/>
                      <a:r>
                        <a:rPr lang="en-US" altLang="zh-CN" sz="1200" b="0" i="0" dirty="0">
                          <a:latin typeface="Arial" panose="020B0604020202020204" pitchFamily="34" charset="0"/>
                        </a:rPr>
                        <a:t>…</a:t>
                      </a:r>
                      <a:endParaRPr lang="zh-CN" altLang="en-US" sz="1200" dirty="0"/>
                    </a:p>
                  </a:txBody>
                  <a:tcPr marL="82296" marR="82296" marT="41148" marB="41148"/>
                </a:tc>
                <a:tc>
                  <a:txBody>
                    <a:bodyPr/>
                    <a:lstStyle/>
                    <a:p>
                      <a:pPr algn="ctr"/>
                      <a:r>
                        <a:rPr lang="en-US" altLang="zh-CN" sz="1200" b="0" i="0" dirty="0">
                          <a:latin typeface="Arial" panose="020B0604020202020204" pitchFamily="34" charset="0"/>
                        </a:rPr>
                        <a:t>…</a:t>
                      </a:r>
                      <a:endParaRPr lang="zh-CN" altLang="en-US" sz="1200" dirty="0"/>
                    </a:p>
                  </a:txBody>
                  <a:tcPr marL="82296" marR="82296" marT="41148" marB="41148"/>
                </a:tc>
                <a:extLst>
                  <a:ext uri="{0D108BD9-81ED-4DB2-BD59-A6C34878D82A}">
                    <a16:rowId xmlns:a16="http://schemas.microsoft.com/office/drawing/2014/main" val="833655226"/>
                  </a:ext>
                </a:extLst>
              </a:tr>
              <a:tr h="313181">
                <a:tc>
                  <a:txBody>
                    <a:bodyPr/>
                    <a:lstStyle/>
                    <a:p>
                      <a:pPr algn="ctr"/>
                      <a:r>
                        <a:rPr lang="en-US" altLang="zh-CN" sz="1200" b="0" i="1" dirty="0">
                          <a:latin typeface="Arial" panose="020B0604020202020204" pitchFamily="34" charset="0"/>
                        </a:rPr>
                        <a:t>v</a:t>
                      </a:r>
                      <a:r>
                        <a:rPr lang="en-US" altLang="zh-CN" sz="1200" baseline="-25000" dirty="0"/>
                        <a:t>99</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199</a:t>
                      </a:r>
                      <a:endParaRPr lang="zh-CN" altLang="en-US" sz="1200" baseline="-25000" dirty="0"/>
                    </a:p>
                  </a:txBody>
                  <a:tcPr marL="82296" marR="82296" marT="41148" marB="41148"/>
                </a:tc>
                <a:extLst>
                  <a:ext uri="{0D108BD9-81ED-4DB2-BD59-A6C34878D82A}">
                    <a16:rowId xmlns:a16="http://schemas.microsoft.com/office/drawing/2014/main" val="2126528582"/>
                  </a:ext>
                </a:extLst>
              </a:tr>
              <a:tr h="313181">
                <a:tc>
                  <a:txBody>
                    <a:bodyPr/>
                    <a:lstStyle/>
                    <a:p>
                      <a:pPr algn="ct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200</a:t>
                      </a:r>
                      <a:endParaRPr lang="zh-CN" altLang="en-US" sz="1200" baseline="-25000" dirty="0"/>
                    </a:p>
                  </a:txBody>
                  <a:tcPr marL="82296" marR="82296" marT="41148" marB="41148"/>
                </a:tc>
                <a:extLst>
                  <a:ext uri="{0D108BD9-81ED-4DB2-BD59-A6C34878D82A}">
                    <a16:rowId xmlns:a16="http://schemas.microsoft.com/office/drawing/2014/main" val="2824586268"/>
                  </a:ext>
                </a:extLst>
              </a:tr>
              <a:tr h="313181">
                <a:tc>
                  <a:txBody>
                    <a:bodyPr/>
                    <a:lstStyle/>
                    <a:p>
                      <a:pPr algn="ct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201</a:t>
                      </a:r>
                      <a:endParaRPr lang="zh-CN" altLang="en-US" sz="1200" baseline="-25000" dirty="0"/>
                    </a:p>
                  </a:txBody>
                  <a:tcPr marL="82296" marR="82296" marT="41148" marB="41148"/>
                </a:tc>
                <a:extLst>
                  <a:ext uri="{0D108BD9-81ED-4DB2-BD59-A6C34878D82A}">
                    <a16:rowId xmlns:a16="http://schemas.microsoft.com/office/drawing/2014/main" val="2137086498"/>
                  </a:ext>
                </a:extLst>
              </a:tr>
            </a:tbl>
          </a:graphicData>
        </a:graphic>
      </p:graphicFrame>
      <p:grpSp>
        <p:nvGrpSpPr>
          <p:cNvPr id="42" name="Group 41">
            <a:extLst>
              <a:ext uri="{FF2B5EF4-FFF2-40B4-BE49-F238E27FC236}">
                <a16:creationId xmlns:a16="http://schemas.microsoft.com/office/drawing/2014/main" id="{10ABB674-D968-BA40-8A1D-EAFAA7F76CF7}"/>
              </a:ext>
            </a:extLst>
          </p:cNvPr>
          <p:cNvGrpSpPr/>
          <p:nvPr/>
        </p:nvGrpSpPr>
        <p:grpSpPr>
          <a:xfrm>
            <a:off x="559521" y="1362136"/>
            <a:ext cx="1212281" cy="707844"/>
            <a:chOff x="113690" y="1513484"/>
            <a:chExt cx="1346979" cy="786493"/>
          </a:xfrm>
        </p:grpSpPr>
        <p:grpSp>
          <p:nvGrpSpPr>
            <p:cNvPr id="30" name="Group 29">
              <a:extLst>
                <a:ext uri="{FF2B5EF4-FFF2-40B4-BE49-F238E27FC236}">
                  <a16:creationId xmlns:a16="http://schemas.microsoft.com/office/drawing/2014/main" id="{C4ECBB10-361C-EF48-BD7E-68B0FAB27942}"/>
                </a:ext>
              </a:extLst>
            </p:cNvPr>
            <p:cNvGrpSpPr/>
            <p:nvPr/>
          </p:nvGrpSpPr>
          <p:grpSpPr>
            <a:xfrm>
              <a:off x="249382" y="1836840"/>
              <a:ext cx="1211287" cy="463137"/>
              <a:chOff x="249382" y="1816928"/>
              <a:chExt cx="1211287" cy="463137"/>
            </a:xfrm>
          </p:grpSpPr>
          <p:sp>
            <p:nvSpPr>
              <p:cNvPr id="6" name="椭圆 5">
                <a:extLst>
                  <a:ext uri="{FF2B5EF4-FFF2-40B4-BE49-F238E27FC236}">
                    <a16:creationId xmlns:a16="http://schemas.microsoft.com/office/drawing/2014/main" id="{CC91AE5A-8B80-CB40-9F2D-D96DB881FDEE}"/>
                  </a:ext>
                </a:extLst>
              </p:cNvPr>
              <p:cNvSpPr/>
              <p:nvPr/>
            </p:nvSpPr>
            <p:spPr>
              <a:xfrm>
                <a:off x="249382" y="1816928"/>
                <a:ext cx="463137" cy="4631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B</a:t>
                </a:r>
                <a:endParaRPr kumimoji="1" lang="zh-CN" altLang="en-US" sz="1620" dirty="0">
                  <a:latin typeface="Arial" panose="020B0604020202020204" pitchFamily="34" charset="0"/>
                </a:endParaRPr>
              </a:p>
            </p:txBody>
          </p:sp>
          <p:sp>
            <p:nvSpPr>
              <p:cNvPr id="7" name="椭圆 6">
                <a:extLst>
                  <a:ext uri="{FF2B5EF4-FFF2-40B4-BE49-F238E27FC236}">
                    <a16:creationId xmlns:a16="http://schemas.microsoft.com/office/drawing/2014/main" id="{E642573A-4922-D640-B63F-1E3638E5BB00}"/>
                  </a:ext>
                </a:extLst>
              </p:cNvPr>
              <p:cNvSpPr/>
              <p:nvPr/>
            </p:nvSpPr>
            <p:spPr>
              <a:xfrm>
                <a:off x="997532" y="1816928"/>
                <a:ext cx="463137" cy="4631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C</a:t>
                </a:r>
                <a:endParaRPr kumimoji="1" lang="zh-CN" altLang="en-US" sz="1620" dirty="0">
                  <a:latin typeface="Arial" panose="020B0604020202020204" pitchFamily="34" charset="0"/>
                </a:endParaRPr>
              </a:p>
            </p:txBody>
          </p:sp>
          <p:cxnSp>
            <p:nvCxnSpPr>
              <p:cNvPr id="9" name="直线连接符 8" descr="a">
                <a:extLst>
                  <a:ext uri="{FF2B5EF4-FFF2-40B4-BE49-F238E27FC236}">
                    <a16:creationId xmlns:a16="http://schemas.microsoft.com/office/drawing/2014/main" id="{45338E0A-937C-184F-A068-CDC447C42D47}"/>
                  </a:ext>
                </a:extLst>
              </p:cNvPr>
              <p:cNvCxnSpPr>
                <a:cxnSpLocks/>
              </p:cNvCxnSpPr>
              <p:nvPr/>
            </p:nvCxnSpPr>
            <p:spPr>
              <a:xfrm>
                <a:off x="712519" y="2048496"/>
                <a:ext cx="285013"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0" name="文本框 9">
              <a:extLst>
                <a:ext uri="{FF2B5EF4-FFF2-40B4-BE49-F238E27FC236}">
                  <a16:creationId xmlns:a16="http://schemas.microsoft.com/office/drawing/2014/main" id="{57B35BC8-4726-7345-A016-3E65EE798F57}"/>
                </a:ext>
              </a:extLst>
            </p:cNvPr>
            <p:cNvSpPr txBox="1"/>
            <p:nvPr/>
          </p:nvSpPr>
          <p:spPr>
            <a:xfrm>
              <a:off x="671020" y="1737674"/>
              <a:ext cx="415640" cy="379591"/>
            </a:xfrm>
            <a:prstGeom prst="rect">
              <a:avLst/>
            </a:prstGeom>
            <a:noFill/>
          </p:spPr>
          <p:txBody>
            <a:bodyPr wrap="square" rtlCol="0">
              <a:spAutoFit/>
            </a:bodyPr>
            <a:lstStyle/>
            <a:p>
              <a:pPr algn="ctr"/>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11" name="矩形 10">
              <a:extLst>
                <a:ext uri="{FF2B5EF4-FFF2-40B4-BE49-F238E27FC236}">
                  <a16:creationId xmlns:a16="http://schemas.microsoft.com/office/drawing/2014/main" id="{9CF14744-A2E8-DD47-8055-11B3979C3BF1}"/>
                </a:ext>
              </a:extLst>
            </p:cNvPr>
            <p:cNvSpPr/>
            <p:nvPr/>
          </p:nvSpPr>
          <p:spPr>
            <a:xfrm>
              <a:off x="113690" y="1513484"/>
              <a:ext cx="418919" cy="379591"/>
            </a:xfrm>
            <a:prstGeom prst="rect">
              <a:avLst/>
            </a:prstGeom>
          </p:spPr>
          <p:txBody>
            <a:bodyPr wrap="none">
              <a:spAutoFit/>
            </a:bodyPr>
            <a:lstStyle/>
            <a:p>
              <a:pPr algn="ctr"/>
              <a:r>
                <a:rPr lang="en-US" altLang="zh-CN" sz="1620" i="1" dirty="0">
                  <a:latin typeface="Arial" panose="020B0604020202020204" pitchFamily="34" charset="0"/>
                </a:rPr>
                <a:t>u</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sp>
          <p:nvSpPr>
            <p:cNvPr id="12" name="矩形 11">
              <a:extLst>
                <a:ext uri="{FF2B5EF4-FFF2-40B4-BE49-F238E27FC236}">
                  <a16:creationId xmlns:a16="http://schemas.microsoft.com/office/drawing/2014/main" id="{AF500E9A-21FE-6645-A196-61791D11EB50}"/>
                </a:ext>
              </a:extLst>
            </p:cNvPr>
            <p:cNvSpPr/>
            <p:nvPr/>
          </p:nvSpPr>
          <p:spPr>
            <a:xfrm>
              <a:off x="918701" y="1513484"/>
              <a:ext cx="418919" cy="379591"/>
            </a:xfrm>
            <a:prstGeom prst="rect">
              <a:avLst/>
            </a:prstGeom>
          </p:spPr>
          <p:txBody>
            <a:bodyPr wrap="none">
              <a:spAutoFit/>
            </a:bodyPr>
            <a:lstStyle/>
            <a:p>
              <a:pPr algn="ctr" defTabSz="342887">
                <a:defRPr/>
              </a:pPr>
              <a:r>
                <a:rPr lang="en-US" altLang="zh-CN" sz="1620" i="1" dirty="0">
                  <a:latin typeface="Arial" panose="020B0604020202020204" pitchFamily="34" charset="0"/>
                </a:rPr>
                <a:t>u</a:t>
              </a:r>
              <a:r>
                <a:rPr lang="en-US" altLang="zh-CN" sz="1620" baseline="-25000" dirty="0">
                  <a:latin typeface="Arial" panose="020B0604020202020204" pitchFamily="34" charset="0"/>
                </a:rPr>
                <a:t>3</a:t>
              </a:r>
              <a:endParaRPr lang="zh-CN" altLang="en-US" sz="1620" baseline="-25000" dirty="0">
                <a:latin typeface="Arial" panose="020B0604020202020204" pitchFamily="34" charset="0"/>
              </a:endParaRPr>
            </a:p>
          </p:txBody>
        </p:sp>
      </p:grpSp>
      <p:sp>
        <p:nvSpPr>
          <p:cNvPr id="13" name="矩形 12">
            <a:extLst>
              <a:ext uri="{FF2B5EF4-FFF2-40B4-BE49-F238E27FC236}">
                <a16:creationId xmlns:a16="http://schemas.microsoft.com/office/drawing/2014/main" id="{8BCDF29C-9C7F-9D4B-94F7-4C6D3D3EB259}"/>
              </a:ext>
            </a:extLst>
          </p:cNvPr>
          <p:cNvSpPr/>
          <p:nvPr/>
        </p:nvSpPr>
        <p:spPr>
          <a:xfrm>
            <a:off x="644420" y="2226698"/>
            <a:ext cx="388248" cy="341632"/>
          </a:xfrm>
          <a:prstGeom prst="rect">
            <a:avLst/>
          </a:prstGeom>
        </p:spPr>
        <p:txBody>
          <a:bodyPr wrap="none">
            <a:spAutoFit/>
          </a:bodyPr>
          <a:lstStyle/>
          <a:p>
            <a:pPr algn="ctr"/>
            <a:r>
              <a:rPr lang="en-US" altLang="zh-CN" sz="1620" i="1" dirty="0">
                <a:latin typeface="Arial" panose="020B0604020202020204" pitchFamily="34" charset="0"/>
              </a:rPr>
              <a:t>T</a:t>
            </a:r>
            <a:r>
              <a:rPr lang="en-US" altLang="zh-CN" sz="1620" baseline="-25000" dirty="0">
                <a:latin typeface="Arial" panose="020B0604020202020204" pitchFamily="34" charset="0"/>
              </a:rPr>
              <a:t>2</a:t>
            </a:r>
            <a:endParaRPr lang="zh-CN" altLang="en-US" sz="1620" baseline="-25000" dirty="0">
              <a:latin typeface="Arial" panose="020B0604020202020204" pitchFamily="34" charset="0"/>
            </a:endParaRPr>
          </a:p>
        </p:txBody>
      </p:sp>
      <p:graphicFrame>
        <p:nvGraphicFramePr>
          <p:cNvPr id="14" name="表格 13">
            <a:extLst>
              <a:ext uri="{FF2B5EF4-FFF2-40B4-BE49-F238E27FC236}">
                <a16:creationId xmlns:a16="http://schemas.microsoft.com/office/drawing/2014/main" id="{4FB68E33-4583-C343-8267-039645968A91}"/>
              </a:ext>
            </a:extLst>
          </p:cNvPr>
          <p:cNvGraphicFramePr>
            <a:graphicFrameLocks noGrp="1"/>
          </p:cNvGraphicFramePr>
          <p:nvPr/>
        </p:nvGraphicFramePr>
        <p:xfrm>
          <a:off x="2142052" y="2537783"/>
          <a:ext cx="882852" cy="1879086"/>
        </p:xfrm>
        <a:graphic>
          <a:graphicData uri="http://schemas.openxmlformats.org/drawingml/2006/table">
            <a:tbl>
              <a:tblPr firstRow="1" bandRow="1">
                <a:tableStyleId>{5C22544A-7EE6-4342-B048-85BDC9FD1C3A}</a:tableStyleId>
              </a:tblPr>
              <a:tblGrid>
                <a:gridCol w="441426">
                  <a:extLst>
                    <a:ext uri="{9D8B030D-6E8A-4147-A177-3AD203B41FA5}">
                      <a16:colId xmlns:a16="http://schemas.microsoft.com/office/drawing/2014/main" val="727518030"/>
                    </a:ext>
                  </a:extLst>
                </a:gridCol>
                <a:gridCol w="441426">
                  <a:extLst>
                    <a:ext uri="{9D8B030D-6E8A-4147-A177-3AD203B41FA5}">
                      <a16:colId xmlns:a16="http://schemas.microsoft.com/office/drawing/2014/main" val="2145668499"/>
                    </a:ext>
                  </a:extLst>
                </a:gridCol>
              </a:tblGrid>
              <a:tr h="313181">
                <a:tc>
                  <a:txBody>
                    <a:bodyPr/>
                    <a:lstStyle/>
                    <a:p>
                      <a:pPr algn="ctr"/>
                      <a:r>
                        <a:rPr lang="en-US" altLang="zh-CN" sz="1200" b="0" i="1" dirty="0">
                          <a:latin typeface="Arial" panose="020B0604020202020204" pitchFamily="34" charset="0"/>
                        </a:rPr>
                        <a:t>u</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u</a:t>
                      </a:r>
                      <a:r>
                        <a:rPr lang="en-US" altLang="zh-CN" sz="1200" baseline="-25000" dirty="0"/>
                        <a:t>1</a:t>
                      </a:r>
                      <a:endParaRPr lang="zh-CN" altLang="en-US" sz="1200" baseline="-25000" dirty="0"/>
                    </a:p>
                  </a:txBody>
                  <a:tcPr marL="82296" marR="82296" marT="41148" marB="41148"/>
                </a:tc>
                <a:extLst>
                  <a:ext uri="{0D108BD9-81ED-4DB2-BD59-A6C34878D82A}">
                    <a16:rowId xmlns:a16="http://schemas.microsoft.com/office/drawing/2014/main" val="2172105278"/>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a:t>
                      </a:r>
                      <a:endParaRPr lang="zh-CN" altLang="en-US" sz="1200" baseline="-25000" dirty="0"/>
                    </a:p>
                  </a:txBody>
                  <a:tcPr marL="82296" marR="82296" marT="41148" marB="41148"/>
                </a:tc>
                <a:extLst>
                  <a:ext uri="{0D108BD9-81ED-4DB2-BD59-A6C34878D82A}">
                    <a16:rowId xmlns:a16="http://schemas.microsoft.com/office/drawing/2014/main" val="367397112"/>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a:t>
                      </a:r>
                      <a:endParaRPr lang="zh-CN" altLang="en-US" sz="1200" baseline="-25000" dirty="0"/>
                    </a:p>
                  </a:txBody>
                  <a:tcPr marL="82296" marR="82296" marT="41148" marB="41148"/>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tc>
                <a:extLst>
                  <a:ext uri="{0D108BD9-81ED-4DB2-BD59-A6C34878D82A}">
                    <a16:rowId xmlns:a16="http://schemas.microsoft.com/office/drawing/2014/main" val="833655226"/>
                  </a:ext>
                </a:extLst>
              </a:tr>
              <a:tr h="313181">
                <a:tc>
                  <a:txBody>
                    <a:bodyPr/>
                    <a:lstStyle/>
                    <a:p>
                      <a:pPr algn="ctr"/>
                      <a:r>
                        <a:rPr lang="en-US" altLang="zh-CN" sz="1200" b="0" i="0" baseline="-25000" dirty="0">
                          <a:latin typeface="Arial" panose="020B0604020202020204" pitchFamily="34" charset="0"/>
                        </a:rPr>
                        <a:t>...</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baseline="-25000" dirty="0">
                          <a:latin typeface="Arial" panose="020B0604020202020204" pitchFamily="34" charset="0"/>
                        </a:rPr>
                        <a:t>…</a:t>
                      </a:r>
                      <a:endParaRPr lang="zh-CN" altLang="en-US" sz="1200" baseline="-25000" dirty="0"/>
                    </a:p>
                  </a:txBody>
                  <a:tcPr marL="82296" marR="82296" marT="41148" marB="41148"/>
                </a:tc>
                <a:extLst>
                  <a:ext uri="{0D108BD9-81ED-4DB2-BD59-A6C34878D82A}">
                    <a16:rowId xmlns:a16="http://schemas.microsoft.com/office/drawing/2014/main" val="2126528582"/>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tc>
                <a:extLst>
                  <a:ext uri="{0D108BD9-81ED-4DB2-BD59-A6C34878D82A}">
                    <a16:rowId xmlns:a16="http://schemas.microsoft.com/office/drawing/2014/main" val="2824586268"/>
                  </a:ext>
                </a:extLst>
              </a:tr>
            </a:tbl>
          </a:graphicData>
        </a:graphic>
      </p:graphicFrame>
      <p:grpSp>
        <p:nvGrpSpPr>
          <p:cNvPr id="41" name="Group 40">
            <a:extLst>
              <a:ext uri="{FF2B5EF4-FFF2-40B4-BE49-F238E27FC236}">
                <a16:creationId xmlns:a16="http://schemas.microsoft.com/office/drawing/2014/main" id="{3A6A71E7-DD40-B441-9005-BDB0961F7CCE}"/>
              </a:ext>
            </a:extLst>
          </p:cNvPr>
          <p:cNvGrpSpPr/>
          <p:nvPr/>
        </p:nvGrpSpPr>
        <p:grpSpPr>
          <a:xfrm>
            <a:off x="1961147" y="1362136"/>
            <a:ext cx="1244345" cy="707844"/>
            <a:chOff x="1671052" y="1513484"/>
            <a:chExt cx="1382606" cy="786493"/>
          </a:xfrm>
        </p:grpSpPr>
        <p:grpSp>
          <p:nvGrpSpPr>
            <p:cNvPr id="33" name="Group 32">
              <a:extLst>
                <a:ext uri="{FF2B5EF4-FFF2-40B4-BE49-F238E27FC236}">
                  <a16:creationId xmlns:a16="http://schemas.microsoft.com/office/drawing/2014/main" id="{DAFD2F60-685B-114A-AACC-D9B06C7E6FCB}"/>
                </a:ext>
              </a:extLst>
            </p:cNvPr>
            <p:cNvGrpSpPr/>
            <p:nvPr/>
          </p:nvGrpSpPr>
          <p:grpSpPr>
            <a:xfrm>
              <a:off x="1806744" y="1836840"/>
              <a:ext cx="1246914" cy="463137"/>
              <a:chOff x="1806744" y="1856751"/>
              <a:chExt cx="1246914" cy="463137"/>
            </a:xfrm>
          </p:grpSpPr>
          <p:sp>
            <p:nvSpPr>
              <p:cNvPr id="15" name="椭圆 14">
                <a:extLst>
                  <a:ext uri="{FF2B5EF4-FFF2-40B4-BE49-F238E27FC236}">
                    <a16:creationId xmlns:a16="http://schemas.microsoft.com/office/drawing/2014/main" id="{F02842BB-F070-5141-8895-99D50424470F}"/>
                  </a:ext>
                </a:extLst>
              </p:cNvPr>
              <p:cNvSpPr/>
              <p:nvPr/>
            </p:nvSpPr>
            <p:spPr>
              <a:xfrm>
                <a:off x="1806744" y="1856751"/>
                <a:ext cx="463137" cy="4631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16" name="椭圆 15">
                <a:extLst>
                  <a:ext uri="{FF2B5EF4-FFF2-40B4-BE49-F238E27FC236}">
                    <a16:creationId xmlns:a16="http://schemas.microsoft.com/office/drawing/2014/main" id="{05A347F0-3074-FD44-A558-E94106851B29}"/>
                  </a:ext>
                </a:extLst>
              </p:cNvPr>
              <p:cNvSpPr/>
              <p:nvPr/>
            </p:nvSpPr>
            <p:spPr>
              <a:xfrm>
                <a:off x="2590521" y="1856751"/>
                <a:ext cx="463137" cy="4631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B</a:t>
                </a:r>
                <a:endParaRPr kumimoji="1" lang="zh-CN" altLang="en-US" sz="1620" dirty="0">
                  <a:latin typeface="Arial" panose="020B0604020202020204" pitchFamily="34" charset="0"/>
                </a:endParaRPr>
              </a:p>
            </p:txBody>
          </p:sp>
          <p:cxnSp>
            <p:nvCxnSpPr>
              <p:cNvPr id="17" name="直线连接符 16" descr="a">
                <a:extLst>
                  <a:ext uri="{FF2B5EF4-FFF2-40B4-BE49-F238E27FC236}">
                    <a16:creationId xmlns:a16="http://schemas.microsoft.com/office/drawing/2014/main" id="{BE6C0A13-FACA-5F41-BEA3-D2856A45825F}"/>
                  </a:ext>
                </a:extLst>
              </p:cNvPr>
              <p:cNvCxnSpPr/>
              <p:nvPr/>
            </p:nvCxnSpPr>
            <p:spPr>
              <a:xfrm>
                <a:off x="2269881" y="2088319"/>
                <a:ext cx="320640"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8" name="文本框 17">
              <a:extLst>
                <a:ext uri="{FF2B5EF4-FFF2-40B4-BE49-F238E27FC236}">
                  <a16:creationId xmlns:a16="http://schemas.microsoft.com/office/drawing/2014/main" id="{D9B338C9-F120-0243-904F-991715A4C039}"/>
                </a:ext>
              </a:extLst>
            </p:cNvPr>
            <p:cNvSpPr txBox="1"/>
            <p:nvPr/>
          </p:nvSpPr>
          <p:spPr>
            <a:xfrm>
              <a:off x="2252990" y="1737674"/>
              <a:ext cx="415640" cy="379591"/>
            </a:xfrm>
            <a:prstGeom prst="rect">
              <a:avLst/>
            </a:prstGeom>
            <a:noFill/>
          </p:spPr>
          <p:txBody>
            <a:bodyPr wrap="square" rtlCol="0">
              <a:spAutoFit/>
            </a:bodyPr>
            <a:lstStyle/>
            <a:p>
              <a:pPr algn="ctr"/>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19" name="矩形 18">
              <a:extLst>
                <a:ext uri="{FF2B5EF4-FFF2-40B4-BE49-F238E27FC236}">
                  <a16:creationId xmlns:a16="http://schemas.microsoft.com/office/drawing/2014/main" id="{C409F124-6A54-1D41-9C71-117163D59C46}"/>
                </a:ext>
              </a:extLst>
            </p:cNvPr>
            <p:cNvSpPr/>
            <p:nvPr/>
          </p:nvSpPr>
          <p:spPr>
            <a:xfrm>
              <a:off x="1671052" y="1513484"/>
              <a:ext cx="418919" cy="379591"/>
            </a:xfrm>
            <a:prstGeom prst="rect">
              <a:avLst/>
            </a:prstGeom>
          </p:spPr>
          <p:txBody>
            <a:bodyPr wrap="none">
              <a:spAutoFit/>
            </a:bodyPr>
            <a:lstStyle/>
            <a:p>
              <a:pPr algn="ctr"/>
              <a:r>
                <a:rPr lang="en-US" altLang="zh-CN" sz="1620" i="1" dirty="0">
                  <a:latin typeface="Arial" panose="020B0604020202020204" pitchFamily="34" charset="0"/>
                </a:rPr>
                <a:t>u</a:t>
              </a:r>
              <a:r>
                <a:rPr lang="en-US" altLang="zh-CN" sz="1620" baseline="-25000" dirty="0">
                  <a:latin typeface="Arial" panose="020B0604020202020204" pitchFamily="34" charset="0"/>
                </a:rPr>
                <a:t>0</a:t>
              </a:r>
              <a:endParaRPr lang="zh-CN" altLang="en-US" sz="1620" baseline="-25000" dirty="0">
                <a:latin typeface="Arial" panose="020B0604020202020204" pitchFamily="34" charset="0"/>
              </a:endParaRPr>
            </a:p>
          </p:txBody>
        </p:sp>
        <p:sp>
          <p:nvSpPr>
            <p:cNvPr id="20" name="矩形 19">
              <a:extLst>
                <a:ext uri="{FF2B5EF4-FFF2-40B4-BE49-F238E27FC236}">
                  <a16:creationId xmlns:a16="http://schemas.microsoft.com/office/drawing/2014/main" id="{01969D00-EF99-1F43-932A-51EB40F2E3F9}"/>
                </a:ext>
              </a:extLst>
            </p:cNvPr>
            <p:cNvSpPr/>
            <p:nvPr/>
          </p:nvSpPr>
          <p:spPr>
            <a:xfrm>
              <a:off x="2594815" y="1513484"/>
              <a:ext cx="418919" cy="379591"/>
            </a:xfrm>
            <a:prstGeom prst="rect">
              <a:avLst/>
            </a:prstGeom>
          </p:spPr>
          <p:txBody>
            <a:bodyPr wrap="none">
              <a:spAutoFit/>
            </a:bodyPr>
            <a:lstStyle/>
            <a:p>
              <a:pPr algn="ctr" defTabSz="342887">
                <a:defRPr/>
              </a:pPr>
              <a:r>
                <a:rPr lang="en-US" altLang="zh-CN" sz="1620" i="1" dirty="0">
                  <a:latin typeface="Arial" panose="020B0604020202020204" pitchFamily="34" charset="0"/>
                </a:rPr>
                <a:t>u</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grpSp>
      <p:sp>
        <p:nvSpPr>
          <p:cNvPr id="21" name="矩形 20">
            <a:extLst>
              <a:ext uri="{FF2B5EF4-FFF2-40B4-BE49-F238E27FC236}">
                <a16:creationId xmlns:a16="http://schemas.microsoft.com/office/drawing/2014/main" id="{C7DEB092-755F-1249-8C75-90A18F07F10B}"/>
              </a:ext>
            </a:extLst>
          </p:cNvPr>
          <p:cNvSpPr/>
          <p:nvPr/>
        </p:nvSpPr>
        <p:spPr>
          <a:xfrm>
            <a:off x="2046046" y="2226698"/>
            <a:ext cx="388248" cy="341632"/>
          </a:xfrm>
          <a:prstGeom prst="rect">
            <a:avLst/>
          </a:prstGeom>
        </p:spPr>
        <p:txBody>
          <a:bodyPr wrap="none">
            <a:spAutoFit/>
          </a:bodyPr>
          <a:lstStyle/>
          <a:p>
            <a:pPr algn="ctr"/>
            <a:r>
              <a:rPr lang="en-US" altLang="zh-CN" sz="1620" i="1" dirty="0">
                <a:latin typeface="Arial" panose="020B0604020202020204" pitchFamily="34" charset="0"/>
              </a:rPr>
              <a:t>T</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sp>
        <p:nvSpPr>
          <p:cNvPr id="37" name="文本框 36">
            <a:extLst>
              <a:ext uri="{FF2B5EF4-FFF2-40B4-BE49-F238E27FC236}">
                <a16:creationId xmlns:a16="http://schemas.microsoft.com/office/drawing/2014/main" id="{22AC0FD6-E98D-7F43-B233-BCF383FE42C4}"/>
              </a:ext>
            </a:extLst>
          </p:cNvPr>
          <p:cNvSpPr txBox="1"/>
          <p:nvPr/>
        </p:nvSpPr>
        <p:spPr>
          <a:xfrm>
            <a:off x="3785887" y="2927128"/>
            <a:ext cx="115416" cy="249299"/>
          </a:xfrm>
          <a:prstGeom prst="rect">
            <a:avLst/>
          </a:prstGeom>
          <a:noFill/>
        </p:spPr>
        <p:txBody>
          <a:bodyPr wrap="none" lIns="0" tIns="0" rIns="0" bIns="0" rtlCol="0">
            <a:spAutoFit/>
          </a:bodyPr>
          <a:lstStyle/>
          <a:p>
            <a:r>
              <a:rPr kumimoji="1" lang="zh-CN" altLang="en-US" sz="1620" dirty="0">
                <a:latin typeface="Arial" panose="020B0604020202020204" pitchFamily="34" charset="0"/>
              </a:rPr>
              <a:t>  </a:t>
            </a:r>
            <a:endParaRPr kumimoji="1" lang="en-US" altLang="zh-CN" sz="1620" dirty="0">
              <a:latin typeface="Arial" panose="020B0604020202020204" pitchFamily="34" charset="0"/>
            </a:endParaRPr>
          </a:p>
        </p:txBody>
      </p:sp>
      <p:sp>
        <p:nvSpPr>
          <p:cNvPr id="38" name="文本框 37">
            <a:extLst>
              <a:ext uri="{FF2B5EF4-FFF2-40B4-BE49-F238E27FC236}">
                <a16:creationId xmlns:a16="http://schemas.microsoft.com/office/drawing/2014/main" id="{D1BFA94D-D5B0-9949-ACCE-4C014B56C5E2}"/>
              </a:ext>
            </a:extLst>
          </p:cNvPr>
          <p:cNvSpPr txBox="1"/>
          <p:nvPr/>
        </p:nvSpPr>
        <p:spPr>
          <a:xfrm>
            <a:off x="1586321" y="3176427"/>
            <a:ext cx="576289" cy="300082"/>
          </a:xfrm>
          <a:prstGeom prst="rect">
            <a:avLst/>
          </a:prstGeom>
          <a:noFill/>
        </p:spPr>
        <p:txBody>
          <a:bodyPr wrap="square" rtlCol="0">
            <a:spAutoFit/>
          </a:bodyPr>
          <a:lstStyle/>
          <a:p>
            <a:pPr algn="ctr"/>
            <a:r>
              <a:rPr kumimoji="1" lang="en-US" altLang="zh-CN" sz="1350" dirty="0">
                <a:solidFill>
                  <a:srgbClr val="C00000"/>
                </a:solidFill>
                <a:latin typeface="Arial" panose="020B0604020202020204" pitchFamily="34" charset="0"/>
              </a:rPr>
              <a:t>JOIN</a:t>
            </a:r>
            <a:endParaRPr kumimoji="1" lang="zh-CN" altLang="en-US" sz="1350" dirty="0">
              <a:solidFill>
                <a:srgbClr val="C00000"/>
              </a:solidFill>
              <a:latin typeface="Arial" panose="020B0604020202020204" pitchFamily="34" charset="0"/>
            </a:endParaRPr>
          </a:p>
        </p:txBody>
      </p:sp>
      <p:sp>
        <p:nvSpPr>
          <p:cNvPr id="34" name="灯片编号占位符 3">
            <a:extLst>
              <a:ext uri="{FF2B5EF4-FFF2-40B4-BE49-F238E27FC236}">
                <a16:creationId xmlns:a16="http://schemas.microsoft.com/office/drawing/2014/main" id="{C137D207-554D-0343-AF87-4913EFAC976B}"/>
              </a:ext>
            </a:extLst>
          </p:cNvPr>
          <p:cNvSpPr>
            <a:spLocks noGrp="1"/>
          </p:cNvSpPr>
          <p:nvPr>
            <p:ph type="sldNum" sz="quarter" idx="12"/>
          </p:nvPr>
        </p:nvSpPr>
        <p:spPr>
          <a:xfrm>
            <a:off x="6355080" y="4767264"/>
            <a:ext cx="1920240" cy="273844"/>
          </a:xfrm>
        </p:spPr>
        <p:txBody>
          <a:bodyPr/>
          <a:lstStyle/>
          <a:p>
            <a:fld id="{C80E87CC-44FF-4D7B-9CEB-D984B5418D0E}" type="slidenum">
              <a:rPr lang="zh-CN" altLang="en-US" smtClean="0">
                <a:solidFill>
                  <a:prstClr val="black">
                    <a:tint val="75000"/>
                  </a:prstClr>
                </a:solidFill>
              </a:rPr>
              <a:pPr/>
              <a:t>38</a:t>
            </a:fld>
            <a:endParaRPr lang="zh-CN" altLang="en-US" dirty="0">
              <a:solidFill>
                <a:prstClr val="black">
                  <a:tint val="75000"/>
                </a:prstClr>
              </a:solidFill>
            </a:endParaRPr>
          </a:p>
        </p:txBody>
      </p:sp>
      <p:graphicFrame>
        <p:nvGraphicFramePr>
          <p:cNvPr id="43" name="表格 2">
            <a:extLst>
              <a:ext uri="{FF2B5EF4-FFF2-40B4-BE49-F238E27FC236}">
                <a16:creationId xmlns:a16="http://schemas.microsoft.com/office/drawing/2014/main" id="{4FEF79EC-FA5F-D14A-AF27-70F3E1D81F4B}"/>
              </a:ext>
            </a:extLst>
          </p:cNvPr>
          <p:cNvGraphicFramePr>
            <a:graphicFrameLocks noGrp="1"/>
          </p:cNvGraphicFramePr>
          <p:nvPr/>
        </p:nvGraphicFramePr>
        <p:xfrm>
          <a:off x="740426" y="2537783"/>
          <a:ext cx="882852" cy="2192267"/>
        </p:xfrm>
        <a:graphic>
          <a:graphicData uri="http://schemas.openxmlformats.org/drawingml/2006/table">
            <a:tbl>
              <a:tblPr firstRow="1" bandRow="1">
                <a:tableStyleId>{5C22544A-7EE6-4342-B048-85BDC9FD1C3A}</a:tableStyleId>
              </a:tblPr>
              <a:tblGrid>
                <a:gridCol w="441426">
                  <a:extLst>
                    <a:ext uri="{9D8B030D-6E8A-4147-A177-3AD203B41FA5}">
                      <a16:colId xmlns:a16="http://schemas.microsoft.com/office/drawing/2014/main" val="727518030"/>
                    </a:ext>
                  </a:extLst>
                </a:gridCol>
                <a:gridCol w="441426">
                  <a:extLst>
                    <a:ext uri="{9D8B030D-6E8A-4147-A177-3AD203B41FA5}">
                      <a16:colId xmlns:a16="http://schemas.microsoft.com/office/drawing/2014/main" val="2145668499"/>
                    </a:ext>
                  </a:extLst>
                </a:gridCol>
              </a:tblGrid>
              <a:tr h="313181">
                <a:tc>
                  <a:txBody>
                    <a:bodyPr/>
                    <a:lstStyle/>
                    <a:p>
                      <a:pPr algn="ctr"/>
                      <a:r>
                        <a:rPr lang="en-US" altLang="zh-CN" sz="1200" b="0" i="1" dirty="0">
                          <a:latin typeface="Arial" panose="020B0604020202020204" pitchFamily="34" charset="0"/>
                        </a:rPr>
                        <a:t>u</a:t>
                      </a:r>
                      <a:r>
                        <a:rPr lang="en-US" altLang="zh-CN" sz="1200" baseline="-25000" dirty="0"/>
                        <a:t>1</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u</a:t>
                      </a:r>
                      <a:r>
                        <a:rPr lang="en-US" altLang="zh-CN" sz="1200" baseline="-25000" dirty="0"/>
                        <a:t>3</a:t>
                      </a:r>
                      <a:endParaRPr lang="zh-CN" altLang="en-US" sz="1200" baseline="-25000" dirty="0"/>
                    </a:p>
                  </a:txBody>
                  <a:tcPr marL="82296" marR="82296" marT="41148" marB="41148"/>
                </a:tc>
                <a:extLst>
                  <a:ext uri="{0D108BD9-81ED-4DB2-BD59-A6C34878D82A}">
                    <a16:rowId xmlns:a16="http://schemas.microsoft.com/office/drawing/2014/main" val="2172105278"/>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102</a:t>
                      </a:r>
                      <a:endParaRPr lang="zh-CN" altLang="en-US" sz="1200" baseline="-25000" dirty="0"/>
                    </a:p>
                  </a:txBody>
                  <a:tcPr marL="82296" marR="82296" marT="41148" marB="41148"/>
                </a:tc>
                <a:extLst>
                  <a:ext uri="{0D108BD9-81ED-4DB2-BD59-A6C34878D82A}">
                    <a16:rowId xmlns:a16="http://schemas.microsoft.com/office/drawing/2014/main" val="367397112"/>
                  </a:ext>
                </a:extLst>
              </a:tr>
              <a:tr h="313181">
                <a:tc>
                  <a:txBody>
                    <a:bodyPr/>
                    <a:lstStyle/>
                    <a:p>
                      <a:pPr algn="ctr"/>
                      <a:r>
                        <a:rPr lang="en-US" altLang="zh-CN" sz="1200" b="0" i="1" dirty="0">
                          <a:latin typeface="Arial" panose="020B0604020202020204" pitchFamily="34" charset="0"/>
                        </a:rPr>
                        <a:t>v</a:t>
                      </a:r>
                      <a:r>
                        <a:rPr lang="en-US" altLang="zh-CN" sz="1200" baseline="-25000" dirty="0"/>
                        <a:t>3</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103</a:t>
                      </a:r>
                      <a:endParaRPr lang="zh-CN" altLang="en-US" sz="1200" baseline="-25000" dirty="0"/>
                    </a:p>
                  </a:txBody>
                  <a:tcPr marL="82296" marR="82296" marT="41148" marB="41148"/>
                </a:tc>
                <a:extLst>
                  <a:ext uri="{0D108BD9-81ED-4DB2-BD59-A6C34878D82A}">
                    <a16:rowId xmlns:a16="http://schemas.microsoft.com/office/drawing/2014/main" val="986972972"/>
                  </a:ext>
                </a:extLst>
              </a:tr>
              <a:tr h="313181">
                <a:tc>
                  <a:txBody>
                    <a:bodyPr/>
                    <a:lstStyle/>
                    <a:p>
                      <a:pPr algn="ctr"/>
                      <a:r>
                        <a:rPr lang="en-US" altLang="zh-CN" sz="1200" b="0" i="0" dirty="0">
                          <a:latin typeface="Arial" panose="020B0604020202020204" pitchFamily="34" charset="0"/>
                        </a:rPr>
                        <a:t>…</a:t>
                      </a:r>
                      <a:endParaRPr lang="zh-CN" altLang="en-US" sz="1200" dirty="0"/>
                    </a:p>
                  </a:txBody>
                  <a:tcPr marL="82296" marR="82296" marT="41148" marB="41148"/>
                </a:tc>
                <a:tc>
                  <a:txBody>
                    <a:bodyPr/>
                    <a:lstStyle/>
                    <a:p>
                      <a:pPr algn="ctr"/>
                      <a:r>
                        <a:rPr lang="en-US" altLang="zh-CN" sz="1200" b="0" i="0" dirty="0">
                          <a:latin typeface="Arial" panose="020B0604020202020204" pitchFamily="34" charset="0"/>
                        </a:rPr>
                        <a:t>…</a:t>
                      </a:r>
                      <a:endParaRPr lang="zh-CN" altLang="en-US" sz="1200" dirty="0"/>
                    </a:p>
                  </a:txBody>
                  <a:tcPr marL="82296" marR="82296" marT="41148" marB="41148"/>
                </a:tc>
                <a:extLst>
                  <a:ext uri="{0D108BD9-81ED-4DB2-BD59-A6C34878D82A}">
                    <a16:rowId xmlns:a16="http://schemas.microsoft.com/office/drawing/2014/main" val="833655226"/>
                  </a:ext>
                </a:extLst>
              </a:tr>
              <a:tr h="313181">
                <a:tc>
                  <a:txBody>
                    <a:bodyPr/>
                    <a:lstStyle/>
                    <a:p>
                      <a:pPr algn="ctr"/>
                      <a:r>
                        <a:rPr lang="en-US" altLang="zh-CN" sz="1200" b="0" i="1" dirty="0">
                          <a:latin typeface="Arial" panose="020B0604020202020204" pitchFamily="34" charset="0"/>
                        </a:rPr>
                        <a:t>v</a:t>
                      </a:r>
                      <a:r>
                        <a:rPr lang="en-US" altLang="zh-CN" sz="1200" baseline="-25000" dirty="0"/>
                        <a:t>99</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199</a:t>
                      </a:r>
                      <a:endParaRPr lang="zh-CN" altLang="en-US" sz="1200" baseline="-25000" dirty="0"/>
                    </a:p>
                  </a:txBody>
                  <a:tcPr marL="82296" marR="82296" marT="41148" marB="41148"/>
                </a:tc>
                <a:extLst>
                  <a:ext uri="{0D108BD9-81ED-4DB2-BD59-A6C34878D82A}">
                    <a16:rowId xmlns:a16="http://schemas.microsoft.com/office/drawing/2014/main" val="2126528582"/>
                  </a:ext>
                </a:extLst>
              </a:tr>
              <a:tr h="313181">
                <a:tc>
                  <a:txBody>
                    <a:bodyPr/>
                    <a:lstStyle/>
                    <a:p>
                      <a:pPr algn="ct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200</a:t>
                      </a:r>
                      <a:endParaRPr lang="zh-CN" altLang="en-US" sz="1200" baseline="-25000" dirty="0"/>
                    </a:p>
                  </a:txBody>
                  <a:tcPr marL="82296" marR="82296" marT="41148" marB="41148"/>
                </a:tc>
                <a:extLst>
                  <a:ext uri="{0D108BD9-81ED-4DB2-BD59-A6C34878D82A}">
                    <a16:rowId xmlns:a16="http://schemas.microsoft.com/office/drawing/2014/main" val="2824586268"/>
                  </a:ext>
                </a:extLst>
              </a:tr>
              <a:tr h="313181">
                <a:tc>
                  <a:txBody>
                    <a:bodyPr/>
                    <a:lstStyle/>
                    <a:p>
                      <a:pPr algn="ct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201</a:t>
                      </a:r>
                      <a:endParaRPr lang="zh-CN" altLang="en-US" sz="1200" baseline="-25000" dirty="0"/>
                    </a:p>
                  </a:txBody>
                  <a:tcPr marL="82296" marR="82296" marT="41148" marB="41148"/>
                </a:tc>
                <a:extLst>
                  <a:ext uri="{0D108BD9-81ED-4DB2-BD59-A6C34878D82A}">
                    <a16:rowId xmlns:a16="http://schemas.microsoft.com/office/drawing/2014/main" val="2137086498"/>
                  </a:ext>
                </a:extLst>
              </a:tr>
            </a:tbl>
          </a:graphicData>
        </a:graphic>
      </p:graphicFrame>
      <p:graphicFrame>
        <p:nvGraphicFramePr>
          <p:cNvPr id="44" name="表格 21">
            <a:extLst>
              <a:ext uri="{FF2B5EF4-FFF2-40B4-BE49-F238E27FC236}">
                <a16:creationId xmlns:a16="http://schemas.microsoft.com/office/drawing/2014/main" id="{6446E528-46D8-4F4E-ABA5-A53E7B063528}"/>
              </a:ext>
            </a:extLst>
          </p:cNvPr>
          <p:cNvGraphicFramePr>
            <a:graphicFrameLocks noGrp="1"/>
          </p:cNvGraphicFramePr>
          <p:nvPr/>
        </p:nvGraphicFramePr>
        <p:xfrm>
          <a:off x="6397389" y="2537783"/>
          <a:ext cx="1474947" cy="1879086"/>
        </p:xfrm>
        <a:graphic>
          <a:graphicData uri="http://schemas.openxmlformats.org/drawingml/2006/table">
            <a:tbl>
              <a:tblPr firstRow="1" bandRow="1">
                <a:tableStyleId>{5C22544A-7EE6-4342-B048-85BDC9FD1C3A}</a:tableStyleId>
              </a:tblPr>
              <a:tblGrid>
                <a:gridCol w="491649">
                  <a:extLst>
                    <a:ext uri="{9D8B030D-6E8A-4147-A177-3AD203B41FA5}">
                      <a16:colId xmlns:a16="http://schemas.microsoft.com/office/drawing/2014/main" val="727518030"/>
                    </a:ext>
                  </a:extLst>
                </a:gridCol>
                <a:gridCol w="491649">
                  <a:extLst>
                    <a:ext uri="{9D8B030D-6E8A-4147-A177-3AD203B41FA5}">
                      <a16:colId xmlns:a16="http://schemas.microsoft.com/office/drawing/2014/main" val="2145668499"/>
                    </a:ext>
                  </a:extLst>
                </a:gridCol>
                <a:gridCol w="491649">
                  <a:extLst>
                    <a:ext uri="{9D8B030D-6E8A-4147-A177-3AD203B41FA5}">
                      <a16:colId xmlns:a16="http://schemas.microsoft.com/office/drawing/2014/main" val="2957156667"/>
                    </a:ext>
                  </a:extLst>
                </a:gridCol>
              </a:tblGrid>
              <a:tr h="313181">
                <a:tc>
                  <a:txBody>
                    <a:bodyPr/>
                    <a:lstStyle/>
                    <a:p>
                      <a:pPr algn="ctr"/>
                      <a:r>
                        <a:rPr lang="en-US" altLang="zh-CN" sz="1200" b="0" i="1" dirty="0">
                          <a:latin typeface="Arial" panose="020B0604020202020204" pitchFamily="34" charset="0"/>
                        </a:rPr>
                        <a:t>u</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u</a:t>
                      </a:r>
                      <a:r>
                        <a:rPr lang="en-US" altLang="zh-CN" sz="1200" baseline="-25000" dirty="0"/>
                        <a:t>1</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u</a:t>
                      </a:r>
                      <a:r>
                        <a:rPr lang="en-US" altLang="zh-CN" sz="1200" baseline="-25000" dirty="0"/>
                        <a:t>3</a:t>
                      </a:r>
                      <a:endParaRPr lang="zh-CN" altLang="en-US" sz="1200" baseline="-25000" dirty="0"/>
                    </a:p>
                  </a:txBody>
                  <a:tcPr marL="82296" marR="82296" marT="41148" marB="41148"/>
                </a:tc>
                <a:extLst>
                  <a:ext uri="{0D108BD9-81ED-4DB2-BD59-A6C34878D82A}">
                    <a16:rowId xmlns:a16="http://schemas.microsoft.com/office/drawing/2014/main" val="2172105278"/>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102</a:t>
                      </a:r>
                      <a:endParaRPr lang="zh-CN" altLang="en-US" sz="1200" baseline="-25000" dirty="0"/>
                    </a:p>
                  </a:txBody>
                  <a:tcPr marL="82296" marR="82296" marT="41148" marB="41148"/>
                </a:tc>
                <a:extLst>
                  <a:ext uri="{0D108BD9-81ED-4DB2-BD59-A6C34878D82A}">
                    <a16:rowId xmlns:a16="http://schemas.microsoft.com/office/drawing/2014/main" val="367397112"/>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3</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103</a:t>
                      </a:r>
                      <a:endParaRPr lang="zh-CN" altLang="en-US" sz="1200" baseline="-25000" dirty="0"/>
                    </a:p>
                  </a:txBody>
                  <a:tcPr marL="82296" marR="82296" marT="41148" marB="41148"/>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baseline="-25000" dirty="0">
                          <a:latin typeface="Arial" panose="020B0604020202020204" pitchFamily="34" charset="0"/>
                        </a:rPr>
                        <a:t>…</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baseline="-25000" dirty="0">
                          <a:latin typeface="Arial" panose="020B0604020202020204" pitchFamily="34" charset="0"/>
                        </a:rPr>
                        <a:t>…</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baseline="-25000" dirty="0">
                          <a:latin typeface="Arial" panose="020B0604020202020204" pitchFamily="34" charset="0"/>
                        </a:rPr>
                        <a:t>…</a:t>
                      </a:r>
                      <a:endParaRPr lang="zh-CN" altLang="en-US" sz="1200" baseline="-25000" dirty="0"/>
                    </a:p>
                  </a:txBody>
                  <a:tcPr marL="82296" marR="82296" marT="41148" marB="41148"/>
                </a:tc>
                <a:extLst>
                  <a:ext uri="{0D108BD9-81ED-4DB2-BD59-A6C34878D82A}">
                    <a16:rowId xmlns:a16="http://schemas.microsoft.com/office/drawing/2014/main" val="833655226"/>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100</a:t>
                      </a:r>
                      <a:endParaRPr lang="zh-CN" altLang="en-US" sz="1200" b="1"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200</a:t>
                      </a:r>
                      <a:endParaRPr lang="zh-CN" altLang="en-US" sz="1200" baseline="-25000" dirty="0"/>
                    </a:p>
                  </a:txBody>
                  <a:tcPr marL="82296" marR="82296" marT="41148" marB="41148"/>
                </a:tc>
                <a:extLst>
                  <a:ext uri="{0D108BD9-81ED-4DB2-BD59-A6C34878D82A}">
                    <a16:rowId xmlns:a16="http://schemas.microsoft.com/office/drawing/2014/main" val="2126528582"/>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201</a:t>
                      </a:r>
                      <a:endParaRPr lang="zh-CN" altLang="en-US" sz="1200" baseline="-25000" dirty="0"/>
                    </a:p>
                  </a:txBody>
                  <a:tcPr marL="82296" marR="82296" marT="41148" marB="41148"/>
                </a:tc>
                <a:extLst>
                  <a:ext uri="{0D108BD9-81ED-4DB2-BD59-A6C34878D82A}">
                    <a16:rowId xmlns:a16="http://schemas.microsoft.com/office/drawing/2014/main" val="2824586268"/>
                  </a:ext>
                </a:extLst>
              </a:tr>
            </a:tbl>
          </a:graphicData>
        </a:graphic>
      </p:graphicFrame>
      <p:sp>
        <p:nvSpPr>
          <p:cNvPr id="45" name="矩形 28">
            <a:extLst>
              <a:ext uri="{FF2B5EF4-FFF2-40B4-BE49-F238E27FC236}">
                <a16:creationId xmlns:a16="http://schemas.microsoft.com/office/drawing/2014/main" id="{F04E1C45-F74C-6648-BC45-C2C35272E8CE}"/>
              </a:ext>
            </a:extLst>
          </p:cNvPr>
          <p:cNvSpPr/>
          <p:nvPr/>
        </p:nvSpPr>
        <p:spPr>
          <a:xfrm>
            <a:off x="6301754" y="2226698"/>
            <a:ext cx="388248" cy="341632"/>
          </a:xfrm>
          <a:prstGeom prst="rect">
            <a:avLst/>
          </a:prstGeom>
        </p:spPr>
        <p:txBody>
          <a:bodyPr wrap="none">
            <a:spAutoFit/>
          </a:bodyPr>
          <a:lstStyle/>
          <a:p>
            <a:pPr algn="ctr"/>
            <a:r>
              <a:rPr lang="en-US" altLang="zh-CN" sz="1620" i="1" dirty="0">
                <a:latin typeface="Arial" panose="020B0604020202020204" pitchFamily="34" charset="0"/>
              </a:rPr>
              <a:t>T</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grpSp>
        <p:nvGrpSpPr>
          <p:cNvPr id="46" name="Group 45">
            <a:extLst>
              <a:ext uri="{FF2B5EF4-FFF2-40B4-BE49-F238E27FC236}">
                <a16:creationId xmlns:a16="http://schemas.microsoft.com/office/drawing/2014/main" id="{35E4AAD0-5767-A74F-A086-FB03266C7308}"/>
              </a:ext>
            </a:extLst>
          </p:cNvPr>
          <p:cNvGrpSpPr/>
          <p:nvPr/>
        </p:nvGrpSpPr>
        <p:grpSpPr>
          <a:xfrm>
            <a:off x="6230476" y="1362136"/>
            <a:ext cx="1986308" cy="707844"/>
            <a:chOff x="5996109" y="1513484"/>
            <a:chExt cx="2207009" cy="786493"/>
          </a:xfrm>
        </p:grpSpPr>
        <p:sp>
          <p:nvSpPr>
            <p:cNvPr id="47" name="文本框 25">
              <a:extLst>
                <a:ext uri="{FF2B5EF4-FFF2-40B4-BE49-F238E27FC236}">
                  <a16:creationId xmlns:a16="http://schemas.microsoft.com/office/drawing/2014/main" id="{EAE4492E-520C-8D48-8080-F7FED6FA4E28}"/>
                </a:ext>
              </a:extLst>
            </p:cNvPr>
            <p:cNvSpPr txBox="1"/>
            <p:nvPr/>
          </p:nvSpPr>
          <p:spPr>
            <a:xfrm>
              <a:off x="6541554" y="1737674"/>
              <a:ext cx="415640" cy="379591"/>
            </a:xfrm>
            <a:prstGeom prst="rect">
              <a:avLst/>
            </a:prstGeom>
            <a:noFill/>
          </p:spPr>
          <p:txBody>
            <a:bodyPr wrap="square" rtlCol="0">
              <a:spAutoFit/>
            </a:bodyPr>
            <a:lstStyle/>
            <a:p>
              <a:pPr algn="ctr"/>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48" name="矩形 26">
              <a:extLst>
                <a:ext uri="{FF2B5EF4-FFF2-40B4-BE49-F238E27FC236}">
                  <a16:creationId xmlns:a16="http://schemas.microsoft.com/office/drawing/2014/main" id="{D38B4018-949C-874D-B44B-7943AB2E5F35}"/>
                </a:ext>
              </a:extLst>
            </p:cNvPr>
            <p:cNvSpPr/>
            <p:nvPr/>
          </p:nvSpPr>
          <p:spPr>
            <a:xfrm>
              <a:off x="5996109" y="1513484"/>
              <a:ext cx="418919" cy="379591"/>
            </a:xfrm>
            <a:prstGeom prst="rect">
              <a:avLst/>
            </a:prstGeom>
          </p:spPr>
          <p:txBody>
            <a:bodyPr wrap="none">
              <a:spAutoFit/>
            </a:bodyPr>
            <a:lstStyle/>
            <a:p>
              <a:pPr algn="ctr"/>
              <a:r>
                <a:rPr lang="en-US" altLang="zh-CN" sz="1620" i="1" dirty="0">
                  <a:latin typeface="Arial" panose="020B0604020202020204" pitchFamily="34" charset="0"/>
                </a:rPr>
                <a:t>u</a:t>
              </a:r>
              <a:r>
                <a:rPr lang="en-US" altLang="zh-CN" sz="1620" baseline="-25000" dirty="0">
                  <a:latin typeface="Arial" panose="020B0604020202020204" pitchFamily="34" charset="0"/>
                </a:rPr>
                <a:t>0</a:t>
              </a:r>
              <a:endParaRPr lang="zh-CN" altLang="en-US" sz="1620" baseline="-25000" dirty="0">
                <a:latin typeface="Arial" panose="020B0604020202020204" pitchFamily="34" charset="0"/>
              </a:endParaRPr>
            </a:p>
          </p:txBody>
        </p:sp>
        <p:sp>
          <p:nvSpPr>
            <p:cNvPr id="49" name="矩形 27">
              <a:extLst>
                <a:ext uri="{FF2B5EF4-FFF2-40B4-BE49-F238E27FC236}">
                  <a16:creationId xmlns:a16="http://schemas.microsoft.com/office/drawing/2014/main" id="{BB3A8C42-A349-6348-B5C4-F313526BE10C}"/>
                </a:ext>
              </a:extLst>
            </p:cNvPr>
            <p:cNvSpPr/>
            <p:nvPr/>
          </p:nvSpPr>
          <p:spPr>
            <a:xfrm>
              <a:off x="6813846" y="1513484"/>
              <a:ext cx="418919" cy="379591"/>
            </a:xfrm>
            <a:prstGeom prst="rect">
              <a:avLst/>
            </a:prstGeom>
          </p:spPr>
          <p:txBody>
            <a:bodyPr wrap="none">
              <a:spAutoFit/>
            </a:bodyPr>
            <a:lstStyle/>
            <a:p>
              <a:pPr algn="ctr" defTabSz="342887">
                <a:defRPr/>
              </a:pPr>
              <a:r>
                <a:rPr lang="en-US" altLang="zh-CN" sz="1620" i="1" dirty="0">
                  <a:latin typeface="Arial" panose="020B0604020202020204" pitchFamily="34" charset="0"/>
                </a:rPr>
                <a:t>u</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grpSp>
          <p:nvGrpSpPr>
            <p:cNvPr id="50" name="Group 49">
              <a:extLst>
                <a:ext uri="{FF2B5EF4-FFF2-40B4-BE49-F238E27FC236}">
                  <a16:creationId xmlns:a16="http://schemas.microsoft.com/office/drawing/2014/main" id="{3C9CF031-395E-5346-BFDE-570F6941ECA1}"/>
                </a:ext>
              </a:extLst>
            </p:cNvPr>
            <p:cNvGrpSpPr/>
            <p:nvPr/>
          </p:nvGrpSpPr>
          <p:grpSpPr>
            <a:xfrm>
              <a:off x="6120778" y="1836840"/>
              <a:ext cx="2082340" cy="463137"/>
              <a:chOff x="6120778" y="1952964"/>
              <a:chExt cx="2082340" cy="463137"/>
            </a:xfrm>
          </p:grpSpPr>
          <p:sp>
            <p:nvSpPr>
              <p:cNvPr id="53" name="椭圆 22">
                <a:extLst>
                  <a:ext uri="{FF2B5EF4-FFF2-40B4-BE49-F238E27FC236}">
                    <a16:creationId xmlns:a16="http://schemas.microsoft.com/office/drawing/2014/main" id="{AAC23968-23FA-1A47-8967-004A5A5F8649}"/>
                  </a:ext>
                </a:extLst>
              </p:cNvPr>
              <p:cNvSpPr/>
              <p:nvPr/>
            </p:nvSpPr>
            <p:spPr>
              <a:xfrm>
                <a:off x="6120778" y="1952964"/>
                <a:ext cx="463137" cy="4631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54" name="椭圆 23">
                <a:extLst>
                  <a:ext uri="{FF2B5EF4-FFF2-40B4-BE49-F238E27FC236}">
                    <a16:creationId xmlns:a16="http://schemas.microsoft.com/office/drawing/2014/main" id="{3C88DEB4-A260-1040-A3CE-0A3CD473CC4F}"/>
                  </a:ext>
                </a:extLst>
              </p:cNvPr>
              <p:cNvSpPr/>
              <p:nvPr/>
            </p:nvSpPr>
            <p:spPr>
              <a:xfrm>
                <a:off x="6880804" y="1952964"/>
                <a:ext cx="463137" cy="4631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B</a:t>
                </a:r>
                <a:endParaRPr kumimoji="1" lang="zh-CN" altLang="en-US" sz="1620" dirty="0">
                  <a:latin typeface="Arial" panose="020B0604020202020204" pitchFamily="34" charset="0"/>
                </a:endParaRPr>
              </a:p>
            </p:txBody>
          </p:sp>
          <p:cxnSp>
            <p:nvCxnSpPr>
              <p:cNvPr id="55" name="直线连接符 24" descr="a">
                <a:extLst>
                  <a:ext uri="{FF2B5EF4-FFF2-40B4-BE49-F238E27FC236}">
                    <a16:creationId xmlns:a16="http://schemas.microsoft.com/office/drawing/2014/main" id="{B3022BDB-D163-694B-A1AF-1E26306C49BA}"/>
                  </a:ext>
                </a:extLst>
              </p:cNvPr>
              <p:cNvCxnSpPr/>
              <p:nvPr/>
            </p:nvCxnSpPr>
            <p:spPr>
              <a:xfrm>
                <a:off x="6583915" y="2184532"/>
                <a:ext cx="296889" cy="0"/>
              </a:xfrm>
              <a:prstGeom prst="line">
                <a:avLst/>
              </a:prstGeom>
            </p:spPr>
            <p:style>
              <a:lnRef idx="2">
                <a:schemeClr val="accent1"/>
              </a:lnRef>
              <a:fillRef idx="0">
                <a:schemeClr val="accent1"/>
              </a:fillRef>
              <a:effectRef idx="1">
                <a:schemeClr val="accent1"/>
              </a:effectRef>
              <a:fontRef idx="minor">
                <a:schemeClr val="tx1"/>
              </a:fontRef>
            </p:style>
          </p:cxnSp>
          <p:sp>
            <p:nvSpPr>
              <p:cNvPr id="56" name="椭圆 30">
                <a:extLst>
                  <a:ext uri="{FF2B5EF4-FFF2-40B4-BE49-F238E27FC236}">
                    <a16:creationId xmlns:a16="http://schemas.microsoft.com/office/drawing/2014/main" id="{49A733E0-6F2F-3F4E-940A-B076E77525D2}"/>
                  </a:ext>
                </a:extLst>
              </p:cNvPr>
              <p:cNvSpPr/>
              <p:nvPr/>
            </p:nvSpPr>
            <p:spPr>
              <a:xfrm>
                <a:off x="7739981" y="1952964"/>
                <a:ext cx="463137" cy="4631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C</a:t>
                </a:r>
                <a:endParaRPr kumimoji="1" lang="zh-CN" altLang="en-US" sz="1620" dirty="0">
                  <a:latin typeface="Arial" panose="020B0604020202020204" pitchFamily="34" charset="0"/>
                </a:endParaRPr>
              </a:p>
            </p:txBody>
          </p:sp>
          <p:cxnSp>
            <p:nvCxnSpPr>
              <p:cNvPr id="57" name="直线连接符 31" descr="a">
                <a:extLst>
                  <a:ext uri="{FF2B5EF4-FFF2-40B4-BE49-F238E27FC236}">
                    <a16:creationId xmlns:a16="http://schemas.microsoft.com/office/drawing/2014/main" id="{4A8BA755-4084-6047-8BF6-1688DB7202C1}"/>
                  </a:ext>
                </a:extLst>
              </p:cNvPr>
              <p:cNvCxnSpPr>
                <a:cxnSpLocks/>
              </p:cNvCxnSpPr>
              <p:nvPr/>
            </p:nvCxnSpPr>
            <p:spPr>
              <a:xfrm flipV="1">
                <a:off x="7343941" y="2184532"/>
                <a:ext cx="396040" cy="1"/>
              </a:xfrm>
              <a:prstGeom prst="line">
                <a:avLst/>
              </a:prstGeom>
            </p:spPr>
            <p:style>
              <a:lnRef idx="2">
                <a:schemeClr val="accent1"/>
              </a:lnRef>
              <a:fillRef idx="0">
                <a:schemeClr val="accent1"/>
              </a:fillRef>
              <a:effectRef idx="1">
                <a:schemeClr val="accent1"/>
              </a:effectRef>
              <a:fontRef idx="minor">
                <a:schemeClr val="tx1"/>
              </a:fontRef>
            </p:style>
          </p:cxnSp>
        </p:grpSp>
        <p:sp>
          <p:nvSpPr>
            <p:cNvPr id="51" name="文本框 34">
              <a:extLst>
                <a:ext uri="{FF2B5EF4-FFF2-40B4-BE49-F238E27FC236}">
                  <a16:creationId xmlns:a16="http://schemas.microsoft.com/office/drawing/2014/main" id="{C5A6BD19-0698-364C-884A-9D4A7D9BB5C8}"/>
                </a:ext>
              </a:extLst>
            </p:cNvPr>
            <p:cNvSpPr txBox="1"/>
            <p:nvPr/>
          </p:nvSpPr>
          <p:spPr>
            <a:xfrm>
              <a:off x="7338656" y="1737674"/>
              <a:ext cx="415640" cy="379591"/>
            </a:xfrm>
            <a:prstGeom prst="rect">
              <a:avLst/>
            </a:prstGeom>
            <a:noFill/>
          </p:spPr>
          <p:txBody>
            <a:bodyPr wrap="square" rtlCol="0">
              <a:spAutoFit/>
            </a:bodyPr>
            <a:lstStyle/>
            <a:p>
              <a:pPr algn="ctr"/>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52" name="矩形 35">
              <a:extLst>
                <a:ext uri="{FF2B5EF4-FFF2-40B4-BE49-F238E27FC236}">
                  <a16:creationId xmlns:a16="http://schemas.microsoft.com/office/drawing/2014/main" id="{AA67104B-2F5A-3848-81A0-446E8F343A07}"/>
                </a:ext>
              </a:extLst>
            </p:cNvPr>
            <p:cNvSpPr/>
            <p:nvPr/>
          </p:nvSpPr>
          <p:spPr>
            <a:xfrm>
              <a:off x="7607351" y="1513484"/>
              <a:ext cx="418919" cy="379591"/>
            </a:xfrm>
            <a:prstGeom prst="rect">
              <a:avLst/>
            </a:prstGeom>
          </p:spPr>
          <p:txBody>
            <a:bodyPr wrap="none">
              <a:spAutoFit/>
            </a:bodyPr>
            <a:lstStyle/>
            <a:p>
              <a:pPr algn="ctr" defTabSz="342887">
                <a:defRPr/>
              </a:pPr>
              <a:r>
                <a:rPr lang="en-US" altLang="zh-CN" sz="1620" i="1" dirty="0">
                  <a:latin typeface="Arial" panose="020B0604020202020204" pitchFamily="34" charset="0"/>
                </a:rPr>
                <a:t>u</a:t>
              </a:r>
              <a:r>
                <a:rPr lang="en-US" altLang="zh-CN" sz="1620" baseline="-25000" dirty="0">
                  <a:latin typeface="Arial" panose="020B0604020202020204" pitchFamily="34" charset="0"/>
                </a:rPr>
                <a:t>3</a:t>
              </a:r>
              <a:endParaRPr lang="zh-CN" altLang="en-US" sz="1620" baseline="-25000" dirty="0">
                <a:latin typeface="Arial" panose="020B0604020202020204" pitchFamily="34" charset="0"/>
              </a:endParaRPr>
            </a:p>
          </p:txBody>
        </p:sp>
      </p:grpSp>
      <p:cxnSp>
        <p:nvCxnSpPr>
          <p:cNvPr id="58" name="直线连接符 57">
            <a:extLst>
              <a:ext uri="{FF2B5EF4-FFF2-40B4-BE49-F238E27FC236}">
                <a16:creationId xmlns:a16="http://schemas.microsoft.com/office/drawing/2014/main" id="{271EE2E2-C2AF-9C41-8E0E-CFDE08621065}"/>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59" name="矩形 58">
            <a:extLst>
              <a:ext uri="{FF2B5EF4-FFF2-40B4-BE49-F238E27FC236}">
                <a16:creationId xmlns:a16="http://schemas.microsoft.com/office/drawing/2014/main" id="{AD9D59C7-3E3B-CA45-AB02-41891C6A78BF}"/>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845639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83" y="0"/>
            <a:ext cx="7886700" cy="725914"/>
          </a:xfrm>
        </p:spPr>
        <p:txBody>
          <a:bodyPr/>
          <a:lstStyle/>
          <a:p>
            <a:r>
              <a:rPr kumimoji="1" lang="en-US" altLang="zh-CN" dirty="0"/>
              <a:t>Edge-based Join in GPU [9]</a:t>
            </a:r>
            <a:endParaRPr kumimoji="1" lang="zh-CN" altLang="en-US" dirty="0"/>
          </a:p>
        </p:txBody>
      </p:sp>
      <p:sp>
        <p:nvSpPr>
          <p:cNvPr id="37" name="文本框 36">
            <a:extLst>
              <a:ext uri="{FF2B5EF4-FFF2-40B4-BE49-F238E27FC236}">
                <a16:creationId xmlns:a16="http://schemas.microsoft.com/office/drawing/2014/main" id="{22AC0FD6-E98D-7F43-B233-BCF383FE42C4}"/>
              </a:ext>
            </a:extLst>
          </p:cNvPr>
          <p:cNvSpPr txBox="1"/>
          <p:nvPr/>
        </p:nvSpPr>
        <p:spPr>
          <a:xfrm>
            <a:off x="3785887" y="2927128"/>
            <a:ext cx="115416" cy="249299"/>
          </a:xfrm>
          <a:prstGeom prst="rect">
            <a:avLst/>
          </a:prstGeom>
          <a:noFill/>
        </p:spPr>
        <p:txBody>
          <a:bodyPr wrap="none" lIns="0" tIns="0" rIns="0" bIns="0" rtlCol="0">
            <a:spAutoFit/>
          </a:bodyPr>
          <a:lstStyle/>
          <a:p>
            <a:r>
              <a:rPr kumimoji="1" lang="zh-CN" altLang="en-US" sz="1620" dirty="0">
                <a:latin typeface="Arial" panose="020B0604020202020204" pitchFamily="34" charset="0"/>
              </a:rPr>
              <a:t>  </a:t>
            </a:r>
            <a:endParaRPr kumimoji="1" lang="en-US" altLang="zh-CN" sz="1620" dirty="0">
              <a:latin typeface="Arial" panose="020B0604020202020204" pitchFamily="34" charset="0"/>
            </a:endParaRPr>
          </a:p>
        </p:txBody>
      </p:sp>
      <p:cxnSp>
        <p:nvCxnSpPr>
          <p:cNvPr id="8" name="直线箭头连接符 7">
            <a:extLst>
              <a:ext uri="{FF2B5EF4-FFF2-40B4-BE49-F238E27FC236}">
                <a16:creationId xmlns:a16="http://schemas.microsoft.com/office/drawing/2014/main" id="{43C82F00-6E32-A84B-B8DC-C51566F8FD78}"/>
              </a:ext>
            </a:extLst>
          </p:cNvPr>
          <p:cNvCxnSpPr/>
          <p:nvPr/>
        </p:nvCxnSpPr>
        <p:spPr>
          <a:xfrm>
            <a:off x="1712311" y="2927128"/>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直线箭头连接符 38">
            <a:extLst>
              <a:ext uri="{FF2B5EF4-FFF2-40B4-BE49-F238E27FC236}">
                <a16:creationId xmlns:a16="http://schemas.microsoft.com/office/drawing/2014/main" id="{069D9253-C03F-8E45-94E2-80AC3F4C841C}"/>
              </a:ext>
            </a:extLst>
          </p:cNvPr>
          <p:cNvCxnSpPr/>
          <p:nvPr/>
        </p:nvCxnSpPr>
        <p:spPr>
          <a:xfrm>
            <a:off x="1710531" y="3267356"/>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直线箭头连接符 39">
            <a:extLst>
              <a:ext uri="{FF2B5EF4-FFF2-40B4-BE49-F238E27FC236}">
                <a16:creationId xmlns:a16="http://schemas.microsoft.com/office/drawing/2014/main" id="{00421C84-5C6E-B54B-9444-F3AFEB612864}"/>
              </a:ext>
            </a:extLst>
          </p:cNvPr>
          <p:cNvCxnSpPr/>
          <p:nvPr/>
        </p:nvCxnSpPr>
        <p:spPr>
          <a:xfrm>
            <a:off x="1721219" y="4227476"/>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线箭头连接符 40">
            <a:extLst>
              <a:ext uri="{FF2B5EF4-FFF2-40B4-BE49-F238E27FC236}">
                <a16:creationId xmlns:a16="http://schemas.microsoft.com/office/drawing/2014/main" id="{65894E74-FC4F-4D4A-A6A4-9BD8BC046C39}"/>
              </a:ext>
            </a:extLst>
          </p:cNvPr>
          <p:cNvCxnSpPr/>
          <p:nvPr/>
        </p:nvCxnSpPr>
        <p:spPr>
          <a:xfrm>
            <a:off x="1712311" y="3564833"/>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文本框 29">
            <a:extLst>
              <a:ext uri="{FF2B5EF4-FFF2-40B4-BE49-F238E27FC236}">
                <a16:creationId xmlns:a16="http://schemas.microsoft.com/office/drawing/2014/main" id="{A4CB2CB1-C667-7849-ABDA-8B7BC2E13567}"/>
              </a:ext>
            </a:extLst>
          </p:cNvPr>
          <p:cNvSpPr txBox="1"/>
          <p:nvPr/>
        </p:nvSpPr>
        <p:spPr>
          <a:xfrm>
            <a:off x="1595232" y="2714701"/>
            <a:ext cx="531865"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0</a:t>
            </a:r>
            <a:endParaRPr kumimoji="1" lang="zh-CN" altLang="en-US" sz="900" dirty="0">
              <a:solidFill>
                <a:srgbClr val="C00000"/>
              </a:solidFill>
              <a:latin typeface="Arial" panose="020B0604020202020204" pitchFamily="34" charset="0"/>
            </a:endParaRPr>
          </a:p>
        </p:txBody>
      </p:sp>
      <p:sp>
        <p:nvSpPr>
          <p:cNvPr id="43" name="文本框 42">
            <a:extLst>
              <a:ext uri="{FF2B5EF4-FFF2-40B4-BE49-F238E27FC236}">
                <a16:creationId xmlns:a16="http://schemas.microsoft.com/office/drawing/2014/main" id="{457DFDFB-327A-D74D-826A-325496DE2E82}"/>
              </a:ext>
            </a:extLst>
          </p:cNvPr>
          <p:cNvSpPr txBox="1"/>
          <p:nvPr/>
        </p:nvSpPr>
        <p:spPr>
          <a:xfrm>
            <a:off x="1614829" y="3054928"/>
            <a:ext cx="528601"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1</a:t>
            </a:r>
            <a:endParaRPr kumimoji="1" lang="zh-CN" altLang="en-US" sz="900" dirty="0">
              <a:solidFill>
                <a:srgbClr val="C00000"/>
              </a:solidFill>
              <a:latin typeface="Arial" panose="020B0604020202020204" pitchFamily="34" charset="0"/>
            </a:endParaRPr>
          </a:p>
        </p:txBody>
      </p:sp>
      <p:sp>
        <p:nvSpPr>
          <p:cNvPr id="44" name="文本框 43">
            <a:extLst>
              <a:ext uri="{FF2B5EF4-FFF2-40B4-BE49-F238E27FC236}">
                <a16:creationId xmlns:a16="http://schemas.microsoft.com/office/drawing/2014/main" id="{0C5517E2-9F43-6341-975A-CF35AEDB9526}"/>
              </a:ext>
            </a:extLst>
          </p:cNvPr>
          <p:cNvSpPr txBox="1"/>
          <p:nvPr/>
        </p:nvSpPr>
        <p:spPr>
          <a:xfrm>
            <a:off x="1604139" y="3375563"/>
            <a:ext cx="522958" cy="3693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2</a:t>
            </a:r>
            <a:endParaRPr kumimoji="1" lang="zh-CN" altLang="en-US" sz="900" dirty="0">
              <a:solidFill>
                <a:srgbClr val="C00000"/>
              </a:solidFill>
              <a:latin typeface="Arial" panose="020B0604020202020204" pitchFamily="34" charset="0"/>
            </a:endParaRPr>
          </a:p>
        </p:txBody>
      </p:sp>
      <p:sp>
        <p:nvSpPr>
          <p:cNvPr id="45" name="文本框 44">
            <a:extLst>
              <a:ext uri="{FF2B5EF4-FFF2-40B4-BE49-F238E27FC236}">
                <a16:creationId xmlns:a16="http://schemas.microsoft.com/office/drawing/2014/main" id="{6D23E97E-F7C9-DF4D-A280-47A8ACBAC635}"/>
              </a:ext>
            </a:extLst>
          </p:cNvPr>
          <p:cNvSpPr txBox="1"/>
          <p:nvPr/>
        </p:nvSpPr>
        <p:spPr>
          <a:xfrm>
            <a:off x="1563786" y="4006140"/>
            <a:ext cx="599489"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99</a:t>
            </a:r>
            <a:endParaRPr kumimoji="1" lang="zh-CN" altLang="en-US" sz="900" dirty="0">
              <a:solidFill>
                <a:srgbClr val="C00000"/>
              </a:solidFill>
              <a:latin typeface="Arial" panose="020B0604020202020204" pitchFamily="34" charset="0"/>
            </a:endParaRPr>
          </a:p>
        </p:txBody>
      </p:sp>
      <p:graphicFrame>
        <p:nvGraphicFramePr>
          <p:cNvPr id="46" name="表格 45">
            <a:extLst>
              <a:ext uri="{FF2B5EF4-FFF2-40B4-BE49-F238E27FC236}">
                <a16:creationId xmlns:a16="http://schemas.microsoft.com/office/drawing/2014/main" id="{B193CB3B-4A1A-9F44-A9E6-A8A49AA5E460}"/>
              </a:ext>
            </a:extLst>
          </p:cNvPr>
          <p:cNvGraphicFramePr>
            <a:graphicFrameLocks noGrp="1"/>
          </p:cNvGraphicFramePr>
          <p:nvPr/>
        </p:nvGraphicFramePr>
        <p:xfrm>
          <a:off x="3267155" y="2482987"/>
          <a:ext cx="710664" cy="1879086"/>
        </p:xfrm>
        <a:graphic>
          <a:graphicData uri="http://schemas.openxmlformats.org/drawingml/2006/table">
            <a:tbl>
              <a:tblPr firstRow="1" bandRow="1">
                <a:tableStyleId>{5C22544A-7EE6-4342-B048-85BDC9FD1C3A}</a:tableStyleId>
              </a:tblPr>
              <a:tblGrid>
                <a:gridCol w="710664">
                  <a:extLst>
                    <a:ext uri="{9D8B030D-6E8A-4147-A177-3AD203B41FA5}">
                      <a16:colId xmlns:a16="http://schemas.microsoft.com/office/drawing/2014/main" val="727518030"/>
                    </a:ext>
                  </a:extLst>
                </a:gridCol>
              </a:tblGrid>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dirty="0">
                          <a:solidFill>
                            <a:schemeClr val="tx1"/>
                          </a:solidFill>
                          <a:latin typeface="Arial" panose="020B0604020202020204" pitchFamily="34" charset="0"/>
                        </a:rPr>
                        <a:t>Count</a:t>
                      </a:r>
                      <a:endParaRPr lang="zh-CN" altLang="en-US" sz="1200" baseline="-25000" dirty="0">
                        <a:solidFill>
                          <a:schemeClr val="tx1"/>
                        </a:solidFill>
                      </a:endParaRPr>
                    </a:p>
                  </a:txBody>
                  <a:tcPr marL="82296" marR="82296" marT="41148" marB="41148">
                    <a:solidFill>
                      <a:srgbClr val="FFC000"/>
                    </a:solidFill>
                  </a:tcPr>
                </a:tc>
                <a:extLst>
                  <a:ext uri="{0D108BD9-81ED-4DB2-BD59-A6C34878D82A}">
                    <a16:rowId xmlns:a16="http://schemas.microsoft.com/office/drawing/2014/main" val="2172105278"/>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dirty="0">
                          <a:latin typeface="Arial" panose="020B0604020202020204" pitchFamily="34" charset="0"/>
                        </a:rPr>
                        <a:t>0</a:t>
                      </a:r>
                    </a:p>
                  </a:txBody>
                  <a:tcPr marL="82296" marR="82296" marT="41148" marB="41148">
                    <a:solidFill>
                      <a:srgbClr val="FFC000"/>
                    </a:solidFill>
                  </a:tcPr>
                </a:tc>
                <a:extLst>
                  <a:ext uri="{0D108BD9-81ED-4DB2-BD59-A6C34878D82A}">
                    <a16:rowId xmlns:a16="http://schemas.microsoft.com/office/drawing/2014/main" val="367397112"/>
                  </a:ext>
                </a:extLst>
              </a:tr>
              <a:tr h="313181">
                <a:tc>
                  <a:txBody>
                    <a:bodyPr/>
                    <a:lstStyle/>
                    <a:p>
                      <a:pPr algn="ctr"/>
                      <a:r>
                        <a:rPr lang="en-US" altLang="zh-CN" sz="1200" b="0" i="0" dirty="0">
                          <a:latin typeface="Arial" panose="020B0604020202020204" pitchFamily="34" charset="0"/>
                        </a:rPr>
                        <a:t>1</a:t>
                      </a:r>
                      <a:endParaRPr lang="zh-CN" altLang="en-US" sz="1200" baseline="-25000" dirty="0"/>
                    </a:p>
                  </a:txBody>
                  <a:tcPr marL="82296" marR="82296" marT="41148" marB="41148">
                    <a:solidFill>
                      <a:srgbClr val="FFC000"/>
                    </a:solidFill>
                  </a:tcPr>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dirty="0">
                          <a:latin typeface="Arial" panose="020B0604020202020204" pitchFamily="34" charset="0"/>
                        </a:rPr>
                        <a:t>1</a:t>
                      </a:r>
                      <a:endParaRPr lang="zh-CN" altLang="en-US" sz="1200" baseline="-25000" dirty="0"/>
                    </a:p>
                  </a:txBody>
                  <a:tcPr marL="82296" marR="82296" marT="41148" marB="41148">
                    <a:solidFill>
                      <a:srgbClr val="FFC000"/>
                    </a:solidFill>
                  </a:tcPr>
                </a:tc>
                <a:extLst>
                  <a:ext uri="{0D108BD9-81ED-4DB2-BD59-A6C34878D82A}">
                    <a16:rowId xmlns:a16="http://schemas.microsoft.com/office/drawing/2014/main" val="833655226"/>
                  </a:ext>
                </a:extLst>
              </a:tr>
              <a:tr h="313181">
                <a:tc>
                  <a:txBody>
                    <a:bodyPr/>
                    <a:lstStyle/>
                    <a:p>
                      <a:pPr algn="ctr"/>
                      <a:r>
                        <a:rPr lang="en-US" altLang="zh-CN" sz="1200" b="0" i="0" baseline="-25000" dirty="0">
                          <a:latin typeface="Arial" panose="020B0604020202020204" pitchFamily="34" charset="0"/>
                        </a:rPr>
                        <a:t>...</a:t>
                      </a:r>
                      <a:endParaRPr lang="zh-CN" altLang="en-US" sz="1200" baseline="-25000" dirty="0"/>
                    </a:p>
                  </a:txBody>
                  <a:tcPr marL="82296" marR="82296" marT="41148" marB="41148">
                    <a:solidFill>
                      <a:srgbClr val="FFC000"/>
                    </a:solidFill>
                  </a:tcPr>
                </a:tc>
                <a:extLst>
                  <a:ext uri="{0D108BD9-81ED-4DB2-BD59-A6C34878D82A}">
                    <a16:rowId xmlns:a16="http://schemas.microsoft.com/office/drawing/2014/main" val="2126528582"/>
                  </a:ext>
                </a:extLst>
              </a:tr>
              <a:tr h="313181">
                <a:tc>
                  <a:txBody>
                    <a:bodyPr/>
                    <a:lstStyle/>
                    <a:p>
                      <a:pPr algn="ctr"/>
                      <a:r>
                        <a:rPr lang="en-US" altLang="zh-CN" sz="1200" b="0" i="0" dirty="0">
                          <a:solidFill>
                            <a:srgbClr val="C00000"/>
                          </a:solidFill>
                          <a:latin typeface="Arial" panose="020B0604020202020204" pitchFamily="34" charset="0"/>
                        </a:rPr>
                        <a:t>2</a:t>
                      </a:r>
                      <a:endParaRPr lang="zh-CN" altLang="en-US" sz="1200" baseline="-25000" dirty="0">
                        <a:solidFill>
                          <a:srgbClr val="C00000"/>
                        </a:solidFill>
                      </a:endParaRPr>
                    </a:p>
                  </a:txBody>
                  <a:tcPr marL="82296" marR="82296" marT="41148" marB="41148">
                    <a:solidFill>
                      <a:srgbClr val="FFC000"/>
                    </a:solidFill>
                  </a:tcPr>
                </a:tc>
                <a:extLst>
                  <a:ext uri="{0D108BD9-81ED-4DB2-BD59-A6C34878D82A}">
                    <a16:rowId xmlns:a16="http://schemas.microsoft.com/office/drawing/2014/main" val="2824586268"/>
                  </a:ext>
                </a:extLst>
              </a:tr>
            </a:tbl>
          </a:graphicData>
        </a:graphic>
      </p:graphicFrame>
      <p:sp>
        <p:nvSpPr>
          <p:cNvPr id="47" name="文本框 46">
            <a:extLst>
              <a:ext uri="{FF2B5EF4-FFF2-40B4-BE49-F238E27FC236}">
                <a16:creationId xmlns:a16="http://schemas.microsoft.com/office/drawing/2014/main" id="{4EBF6A89-2397-D24C-BA35-807DCE7056FE}"/>
              </a:ext>
            </a:extLst>
          </p:cNvPr>
          <p:cNvSpPr txBox="1"/>
          <p:nvPr/>
        </p:nvSpPr>
        <p:spPr>
          <a:xfrm>
            <a:off x="5090406" y="2927128"/>
            <a:ext cx="115416" cy="249299"/>
          </a:xfrm>
          <a:prstGeom prst="rect">
            <a:avLst/>
          </a:prstGeom>
          <a:noFill/>
        </p:spPr>
        <p:txBody>
          <a:bodyPr wrap="none" lIns="0" tIns="0" rIns="0" bIns="0" rtlCol="0">
            <a:spAutoFit/>
          </a:bodyPr>
          <a:lstStyle/>
          <a:p>
            <a:r>
              <a:rPr kumimoji="1" lang="zh-CN" altLang="en-US" sz="1620" dirty="0">
                <a:latin typeface="Arial" panose="020B0604020202020204" pitchFamily="34" charset="0"/>
              </a:rPr>
              <a:t>  </a:t>
            </a:r>
            <a:endParaRPr kumimoji="1" lang="en-US" altLang="zh-CN" sz="1620" dirty="0">
              <a:latin typeface="Arial" panose="020B0604020202020204" pitchFamily="34" charset="0"/>
            </a:endParaRPr>
          </a:p>
        </p:txBody>
      </p:sp>
      <p:graphicFrame>
        <p:nvGraphicFramePr>
          <p:cNvPr id="33" name="表格 32">
            <a:extLst>
              <a:ext uri="{FF2B5EF4-FFF2-40B4-BE49-F238E27FC236}">
                <a16:creationId xmlns:a16="http://schemas.microsoft.com/office/drawing/2014/main" id="{68303E55-BBF9-EF46-8ECB-9CF1D015876D}"/>
              </a:ext>
            </a:extLst>
          </p:cNvPr>
          <p:cNvGraphicFramePr>
            <a:graphicFrameLocks noGrp="1"/>
          </p:cNvGraphicFramePr>
          <p:nvPr/>
        </p:nvGraphicFramePr>
        <p:xfrm>
          <a:off x="4096312" y="2742759"/>
          <a:ext cx="613949" cy="1559595"/>
        </p:xfrm>
        <a:graphic>
          <a:graphicData uri="http://schemas.openxmlformats.org/drawingml/2006/table">
            <a:tbl>
              <a:tblPr bandRow="1">
                <a:tableStyleId>{5C22544A-7EE6-4342-B048-85BDC9FD1C3A}</a:tableStyleId>
              </a:tblPr>
              <a:tblGrid>
                <a:gridCol w="613949">
                  <a:extLst>
                    <a:ext uri="{9D8B030D-6E8A-4147-A177-3AD203B41FA5}">
                      <a16:colId xmlns:a16="http://schemas.microsoft.com/office/drawing/2014/main" val="3914383649"/>
                    </a:ext>
                  </a:extLst>
                </a:gridCol>
              </a:tblGrid>
              <a:tr h="311919">
                <a:tc>
                  <a:txBody>
                    <a:bodyPr/>
                    <a:lstStyle/>
                    <a:p>
                      <a:pPr algn="ctr"/>
                      <a:r>
                        <a:rPr lang="en-US" altLang="zh-CN" sz="1400" b="0" i="0" kern="1200" dirty="0">
                          <a:solidFill>
                            <a:schemeClr val="tx1"/>
                          </a:solidFill>
                          <a:latin typeface="Arial" panose="020B0604020202020204" pitchFamily="34" charset="0"/>
                          <a:ea typeface="+mn-ea"/>
                          <a:cs typeface="+mn-cs"/>
                        </a:rPr>
                        <a:t>0</a:t>
                      </a:r>
                      <a:endParaRPr lang="zh-CN" altLang="en-US" sz="1400" b="0" i="0" kern="1200" dirty="0">
                        <a:solidFill>
                          <a:schemeClr val="tx1"/>
                        </a:solidFill>
                        <a:latin typeface="Arial" panose="020B0604020202020204" pitchFamily="34" charset="0"/>
                        <a:ea typeface="+mn-ea"/>
                        <a:cs typeface="+mn-cs"/>
                      </a:endParaRPr>
                    </a:p>
                  </a:txBody>
                  <a:tcPr marL="82296" marR="82296" marT="41148" marB="41148">
                    <a:solidFill>
                      <a:srgbClr val="FFC000"/>
                    </a:solidFill>
                  </a:tcPr>
                </a:tc>
                <a:extLst>
                  <a:ext uri="{0D108BD9-81ED-4DB2-BD59-A6C34878D82A}">
                    <a16:rowId xmlns:a16="http://schemas.microsoft.com/office/drawing/2014/main" val="1708904907"/>
                  </a:ext>
                </a:extLst>
              </a:tr>
              <a:tr h="311919">
                <a:tc>
                  <a:txBody>
                    <a:bodyPr/>
                    <a:lstStyle/>
                    <a:p>
                      <a:pPr algn="ctr"/>
                      <a:r>
                        <a:rPr lang="en-US" altLang="zh-CN" sz="1200" b="0" i="0" dirty="0">
                          <a:latin typeface="Arial" panose="020B0604020202020204" pitchFamily="34" charset="0"/>
                        </a:rPr>
                        <a:t>0</a:t>
                      </a:r>
                      <a:endParaRPr lang="zh-CN" altLang="en-US" sz="1200" dirty="0"/>
                    </a:p>
                  </a:txBody>
                  <a:tcPr marL="82296" marR="82296" marT="41148" marB="41148">
                    <a:solidFill>
                      <a:srgbClr val="FFC000"/>
                    </a:solidFill>
                  </a:tcPr>
                </a:tc>
                <a:extLst>
                  <a:ext uri="{0D108BD9-81ED-4DB2-BD59-A6C34878D82A}">
                    <a16:rowId xmlns:a16="http://schemas.microsoft.com/office/drawing/2014/main" val="1318081370"/>
                  </a:ext>
                </a:extLst>
              </a:tr>
              <a:tr h="311919">
                <a:tc>
                  <a:txBody>
                    <a:bodyPr/>
                    <a:lstStyle/>
                    <a:p>
                      <a:pPr algn="ctr"/>
                      <a:r>
                        <a:rPr lang="en-US" altLang="zh-CN" sz="1200" b="0" i="0" dirty="0">
                          <a:latin typeface="Arial" panose="020B0604020202020204" pitchFamily="34" charset="0"/>
                        </a:rPr>
                        <a:t>1</a:t>
                      </a:r>
                      <a:endParaRPr lang="zh-CN" altLang="en-US" sz="1200" dirty="0"/>
                    </a:p>
                  </a:txBody>
                  <a:tcPr marL="82296" marR="82296" marT="41148" marB="41148">
                    <a:solidFill>
                      <a:srgbClr val="FFC000"/>
                    </a:solidFill>
                  </a:tcPr>
                </a:tc>
                <a:extLst>
                  <a:ext uri="{0D108BD9-81ED-4DB2-BD59-A6C34878D82A}">
                    <a16:rowId xmlns:a16="http://schemas.microsoft.com/office/drawing/2014/main" val="2862712458"/>
                  </a:ext>
                </a:extLst>
              </a:tr>
              <a:tr h="311919">
                <a:tc>
                  <a:txBody>
                    <a:bodyPr/>
                    <a:lstStyle/>
                    <a:p>
                      <a:pPr algn="ctr"/>
                      <a:r>
                        <a:rPr lang="en-US" altLang="zh-CN" sz="1200" b="0" i="0" dirty="0">
                          <a:latin typeface="Arial" panose="020B0604020202020204" pitchFamily="34" charset="0"/>
                        </a:rPr>
                        <a:t>…</a:t>
                      </a:r>
                      <a:endParaRPr lang="zh-CN" altLang="en-US" sz="1200" dirty="0"/>
                    </a:p>
                  </a:txBody>
                  <a:tcPr marL="82296" marR="82296" marT="41148" marB="41148">
                    <a:solidFill>
                      <a:srgbClr val="FFC000"/>
                    </a:solidFill>
                  </a:tcPr>
                </a:tc>
                <a:extLst>
                  <a:ext uri="{0D108BD9-81ED-4DB2-BD59-A6C34878D82A}">
                    <a16:rowId xmlns:a16="http://schemas.microsoft.com/office/drawing/2014/main" val="704631118"/>
                  </a:ext>
                </a:extLst>
              </a:tr>
              <a:tr h="311919">
                <a:tc>
                  <a:txBody>
                    <a:bodyPr/>
                    <a:lstStyle/>
                    <a:p>
                      <a:pPr algn="ctr"/>
                      <a:r>
                        <a:rPr lang="en-US" altLang="zh-CN" sz="1200" b="0" i="0" dirty="0">
                          <a:latin typeface="Arial" panose="020B0604020202020204" pitchFamily="34" charset="0"/>
                        </a:rPr>
                        <a:t>98</a:t>
                      </a:r>
                      <a:endParaRPr lang="zh-CN" altLang="en-US" sz="1200" dirty="0"/>
                    </a:p>
                  </a:txBody>
                  <a:tcPr marL="82296" marR="82296" marT="41148" marB="41148">
                    <a:solidFill>
                      <a:srgbClr val="FFC000"/>
                    </a:solidFill>
                  </a:tcPr>
                </a:tc>
                <a:extLst>
                  <a:ext uri="{0D108BD9-81ED-4DB2-BD59-A6C34878D82A}">
                    <a16:rowId xmlns:a16="http://schemas.microsoft.com/office/drawing/2014/main" val="1523483929"/>
                  </a:ext>
                </a:extLst>
              </a:tr>
            </a:tbl>
          </a:graphicData>
        </a:graphic>
      </p:graphicFrame>
      <p:sp>
        <p:nvSpPr>
          <p:cNvPr id="34" name="文本框 33">
            <a:extLst>
              <a:ext uri="{FF2B5EF4-FFF2-40B4-BE49-F238E27FC236}">
                <a16:creationId xmlns:a16="http://schemas.microsoft.com/office/drawing/2014/main" id="{2C754454-F34B-114F-8CD8-1A9134426D82}"/>
              </a:ext>
            </a:extLst>
          </p:cNvPr>
          <p:cNvSpPr txBox="1"/>
          <p:nvPr/>
        </p:nvSpPr>
        <p:spPr>
          <a:xfrm>
            <a:off x="3807390" y="2133003"/>
            <a:ext cx="1283016" cy="590931"/>
          </a:xfrm>
          <a:prstGeom prst="rect">
            <a:avLst/>
          </a:prstGeom>
          <a:noFill/>
        </p:spPr>
        <p:txBody>
          <a:bodyPr wrap="square" rtlCol="0">
            <a:spAutoFit/>
          </a:bodyPr>
          <a:lstStyle/>
          <a:p>
            <a:pPr algn="ctr"/>
            <a:r>
              <a:rPr kumimoji="1" lang="en-US" altLang="zh-CN" sz="1080" dirty="0">
                <a:latin typeface="Arial" panose="020B0604020202020204" pitchFamily="34" charset="0"/>
              </a:rPr>
              <a:t>Exclusive</a:t>
            </a:r>
            <a:r>
              <a:rPr kumimoji="1" lang="zh-CN" altLang="en-US" sz="1080" dirty="0">
                <a:latin typeface="Arial" panose="020B0604020202020204" pitchFamily="34" charset="0"/>
              </a:rPr>
              <a:t> </a:t>
            </a:r>
            <a:r>
              <a:rPr kumimoji="1" lang="en-US" altLang="zh-CN" sz="1080" dirty="0">
                <a:latin typeface="Arial" panose="020B0604020202020204" pitchFamily="34" charset="0"/>
              </a:rPr>
              <a:t>Prefix</a:t>
            </a:r>
            <a:r>
              <a:rPr kumimoji="1" lang="zh-CN" altLang="en-US" sz="1080" dirty="0">
                <a:latin typeface="Arial" panose="020B0604020202020204" pitchFamily="34" charset="0"/>
              </a:rPr>
              <a:t> </a:t>
            </a:r>
            <a:r>
              <a:rPr kumimoji="1" lang="en-US" altLang="zh-CN" sz="1080" dirty="0">
                <a:latin typeface="Arial" panose="020B0604020202020204" pitchFamily="34" charset="0"/>
              </a:rPr>
              <a:t>Sum</a:t>
            </a:r>
            <a:r>
              <a:rPr kumimoji="1" lang="zh-CN" altLang="en-US" sz="1080" dirty="0">
                <a:latin typeface="Arial" panose="020B0604020202020204" pitchFamily="34" charset="0"/>
              </a:rPr>
              <a:t> </a:t>
            </a:r>
            <a:r>
              <a:rPr kumimoji="1" lang="en-US" altLang="zh-CN" sz="1080" dirty="0">
                <a:latin typeface="Arial" panose="020B0604020202020204" pitchFamily="34" charset="0"/>
              </a:rPr>
              <a:t>(begin</a:t>
            </a:r>
            <a:r>
              <a:rPr kumimoji="1" lang="zh-CN" altLang="en-US" sz="1080" dirty="0">
                <a:latin typeface="Arial" panose="020B0604020202020204" pitchFamily="34" charset="0"/>
              </a:rPr>
              <a:t> </a:t>
            </a:r>
            <a:r>
              <a:rPr kumimoji="1" lang="en-US" altLang="zh-CN" sz="1080" dirty="0">
                <a:latin typeface="Arial" panose="020B0604020202020204" pitchFamily="34" charset="0"/>
              </a:rPr>
              <a:t>address)</a:t>
            </a:r>
            <a:endParaRPr kumimoji="1" lang="zh-CN" altLang="en-US" sz="1080" dirty="0">
              <a:latin typeface="Arial" panose="020B0604020202020204" pitchFamily="34" charset="0"/>
            </a:endParaRPr>
          </a:p>
        </p:txBody>
      </p:sp>
      <p:cxnSp>
        <p:nvCxnSpPr>
          <p:cNvPr id="49" name="直线箭头连接符 48">
            <a:extLst>
              <a:ext uri="{FF2B5EF4-FFF2-40B4-BE49-F238E27FC236}">
                <a16:creationId xmlns:a16="http://schemas.microsoft.com/office/drawing/2014/main" id="{9117D8CE-6399-6C44-8800-506C162BDFB2}"/>
              </a:ext>
            </a:extLst>
          </p:cNvPr>
          <p:cNvCxnSpPr/>
          <p:nvPr/>
        </p:nvCxnSpPr>
        <p:spPr>
          <a:xfrm>
            <a:off x="5967631" y="3021538"/>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线箭头连接符 49">
            <a:extLst>
              <a:ext uri="{FF2B5EF4-FFF2-40B4-BE49-F238E27FC236}">
                <a16:creationId xmlns:a16="http://schemas.microsoft.com/office/drawing/2014/main" id="{4BBF8F04-2366-0446-AA3A-0BCE31445DF6}"/>
              </a:ext>
            </a:extLst>
          </p:cNvPr>
          <p:cNvCxnSpPr/>
          <p:nvPr/>
        </p:nvCxnSpPr>
        <p:spPr>
          <a:xfrm>
            <a:off x="5965852" y="3361766"/>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直线箭头连接符 50">
            <a:extLst>
              <a:ext uri="{FF2B5EF4-FFF2-40B4-BE49-F238E27FC236}">
                <a16:creationId xmlns:a16="http://schemas.microsoft.com/office/drawing/2014/main" id="{8526975B-9F68-AB42-BFB2-F8BC3C71F778}"/>
              </a:ext>
            </a:extLst>
          </p:cNvPr>
          <p:cNvCxnSpPr/>
          <p:nvPr/>
        </p:nvCxnSpPr>
        <p:spPr>
          <a:xfrm>
            <a:off x="5976539" y="3955136"/>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3" name="文本框 52">
            <a:extLst>
              <a:ext uri="{FF2B5EF4-FFF2-40B4-BE49-F238E27FC236}">
                <a16:creationId xmlns:a16="http://schemas.microsoft.com/office/drawing/2014/main" id="{E90401CA-7507-7946-A2F1-0AC24CB72887}"/>
              </a:ext>
            </a:extLst>
          </p:cNvPr>
          <p:cNvSpPr txBox="1"/>
          <p:nvPr/>
        </p:nvSpPr>
        <p:spPr>
          <a:xfrm>
            <a:off x="5850553" y="2809111"/>
            <a:ext cx="546466"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1</a:t>
            </a:r>
            <a:endParaRPr kumimoji="1" lang="zh-CN" altLang="en-US" sz="900" dirty="0">
              <a:solidFill>
                <a:srgbClr val="C00000"/>
              </a:solidFill>
              <a:latin typeface="Arial" panose="020B0604020202020204" pitchFamily="34" charset="0"/>
            </a:endParaRPr>
          </a:p>
        </p:txBody>
      </p:sp>
      <p:sp>
        <p:nvSpPr>
          <p:cNvPr id="54" name="文本框 53">
            <a:extLst>
              <a:ext uri="{FF2B5EF4-FFF2-40B4-BE49-F238E27FC236}">
                <a16:creationId xmlns:a16="http://schemas.microsoft.com/office/drawing/2014/main" id="{333181BA-4296-FE4A-8DC7-A9A98B7F309C}"/>
              </a:ext>
            </a:extLst>
          </p:cNvPr>
          <p:cNvSpPr txBox="1"/>
          <p:nvPr/>
        </p:nvSpPr>
        <p:spPr>
          <a:xfrm>
            <a:off x="5870150" y="3149338"/>
            <a:ext cx="546466"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2</a:t>
            </a:r>
            <a:endParaRPr kumimoji="1" lang="zh-CN" altLang="en-US" sz="900" dirty="0">
              <a:solidFill>
                <a:srgbClr val="C00000"/>
              </a:solidFill>
              <a:latin typeface="Arial" panose="020B0604020202020204" pitchFamily="34" charset="0"/>
            </a:endParaRPr>
          </a:p>
        </p:txBody>
      </p:sp>
      <p:sp>
        <p:nvSpPr>
          <p:cNvPr id="56" name="文本框 55">
            <a:extLst>
              <a:ext uri="{FF2B5EF4-FFF2-40B4-BE49-F238E27FC236}">
                <a16:creationId xmlns:a16="http://schemas.microsoft.com/office/drawing/2014/main" id="{014756AD-14E6-3544-BCF6-76B9CCBE6C76}"/>
              </a:ext>
            </a:extLst>
          </p:cNvPr>
          <p:cNvSpPr txBox="1"/>
          <p:nvPr/>
        </p:nvSpPr>
        <p:spPr>
          <a:xfrm>
            <a:off x="5819106" y="3733800"/>
            <a:ext cx="637283"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99</a:t>
            </a:r>
            <a:endParaRPr kumimoji="1" lang="zh-CN" altLang="en-US" sz="900" dirty="0">
              <a:solidFill>
                <a:srgbClr val="C00000"/>
              </a:solidFill>
              <a:latin typeface="Arial" panose="020B0604020202020204" pitchFamily="34" charset="0"/>
            </a:endParaRPr>
          </a:p>
        </p:txBody>
      </p:sp>
      <p:sp>
        <p:nvSpPr>
          <p:cNvPr id="59" name="右大括号 58">
            <a:extLst>
              <a:ext uri="{FF2B5EF4-FFF2-40B4-BE49-F238E27FC236}">
                <a16:creationId xmlns:a16="http://schemas.microsoft.com/office/drawing/2014/main" id="{AF8F92AA-11EA-B540-A3FD-FFDDEA6712CA}"/>
              </a:ext>
            </a:extLst>
          </p:cNvPr>
          <p:cNvSpPr/>
          <p:nvPr/>
        </p:nvSpPr>
        <p:spPr>
          <a:xfrm rot="5400000">
            <a:off x="6775775" y="3833178"/>
            <a:ext cx="221598" cy="1999550"/>
          </a:xfrm>
          <a:prstGeom prst="righ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620" dirty="0">
              <a:latin typeface="Arial" panose="020B0604020202020204" pitchFamily="34" charset="0"/>
            </a:endParaRPr>
          </a:p>
        </p:txBody>
      </p:sp>
      <p:sp>
        <p:nvSpPr>
          <p:cNvPr id="60" name="文本框 59">
            <a:extLst>
              <a:ext uri="{FF2B5EF4-FFF2-40B4-BE49-F238E27FC236}">
                <a16:creationId xmlns:a16="http://schemas.microsoft.com/office/drawing/2014/main" id="{CEB12240-0FAA-4847-8446-C40687EB1D97}"/>
              </a:ext>
            </a:extLst>
          </p:cNvPr>
          <p:cNvSpPr txBox="1"/>
          <p:nvPr/>
        </p:nvSpPr>
        <p:spPr>
          <a:xfrm>
            <a:off x="3208933" y="4903951"/>
            <a:ext cx="2464468" cy="258532"/>
          </a:xfrm>
          <a:prstGeom prst="rect">
            <a:avLst/>
          </a:prstGeom>
          <a:noFill/>
        </p:spPr>
        <p:txBody>
          <a:bodyPr wrap="square" rtlCol="0">
            <a:spAutoFit/>
          </a:bodyPr>
          <a:lstStyle/>
          <a:p>
            <a:r>
              <a:rPr kumimoji="1" lang="en-US" altLang="zh-CN" sz="1080" dirty="0">
                <a:solidFill>
                  <a:srgbClr val="C00000"/>
                </a:solidFill>
                <a:latin typeface="Arial" panose="020B0604020202020204" pitchFamily="34" charset="0"/>
              </a:rPr>
              <a:t>Step</a:t>
            </a:r>
            <a:r>
              <a:rPr kumimoji="1" lang="zh-CN" altLang="en-US" sz="1080" dirty="0">
                <a:solidFill>
                  <a:srgbClr val="C00000"/>
                </a:solidFill>
                <a:latin typeface="Arial" panose="020B0604020202020204" pitchFamily="34" charset="0"/>
              </a:rPr>
              <a:t> </a:t>
            </a:r>
            <a:r>
              <a:rPr kumimoji="1" lang="en-US" altLang="zh-CN" sz="1080" dirty="0">
                <a:solidFill>
                  <a:srgbClr val="C00000"/>
                </a:solidFill>
                <a:latin typeface="Arial" panose="020B0604020202020204" pitchFamily="34" charset="0"/>
              </a:rPr>
              <a:t>1:</a:t>
            </a:r>
            <a:r>
              <a:rPr kumimoji="1" lang="zh-CN" altLang="en-US" sz="1080" dirty="0">
                <a:solidFill>
                  <a:srgbClr val="C00000"/>
                </a:solidFill>
                <a:latin typeface="Arial" panose="020B0604020202020204" pitchFamily="34" charset="0"/>
              </a:rPr>
              <a:t> </a:t>
            </a:r>
            <a:r>
              <a:rPr kumimoji="1" lang="en-US" altLang="zh-CN" sz="1080" dirty="0">
                <a:solidFill>
                  <a:srgbClr val="C00000"/>
                </a:solidFill>
                <a:latin typeface="Arial" panose="020B0604020202020204" pitchFamily="34" charset="0"/>
              </a:rPr>
              <a:t>Count</a:t>
            </a:r>
            <a:r>
              <a:rPr kumimoji="1" lang="zh-CN" altLang="en-US" sz="1080" dirty="0">
                <a:solidFill>
                  <a:srgbClr val="C00000"/>
                </a:solidFill>
                <a:latin typeface="Arial" panose="020B0604020202020204" pitchFamily="34" charset="0"/>
              </a:rPr>
              <a:t> </a:t>
            </a:r>
            <a:r>
              <a:rPr kumimoji="1" lang="en-US" altLang="zh-CN" sz="1080" dirty="0">
                <a:solidFill>
                  <a:srgbClr val="C00000"/>
                </a:solidFill>
                <a:latin typeface="Arial" panose="020B0604020202020204" pitchFamily="34" charset="0"/>
              </a:rPr>
              <a:t>Valid</a:t>
            </a:r>
            <a:r>
              <a:rPr kumimoji="1" lang="zh-CN" altLang="en-US" sz="1080" dirty="0">
                <a:solidFill>
                  <a:srgbClr val="C00000"/>
                </a:solidFill>
                <a:latin typeface="Arial" panose="020B0604020202020204" pitchFamily="34" charset="0"/>
              </a:rPr>
              <a:t> </a:t>
            </a:r>
            <a:r>
              <a:rPr kumimoji="1" lang="en-US" altLang="zh-CN" sz="1080" dirty="0">
                <a:solidFill>
                  <a:srgbClr val="C00000"/>
                </a:solidFill>
                <a:latin typeface="Arial" panose="020B0604020202020204" pitchFamily="34" charset="0"/>
              </a:rPr>
              <a:t>Join</a:t>
            </a:r>
            <a:r>
              <a:rPr kumimoji="1" lang="zh-CN" altLang="en-US" sz="1080" dirty="0">
                <a:solidFill>
                  <a:srgbClr val="C00000"/>
                </a:solidFill>
                <a:latin typeface="Arial" panose="020B0604020202020204" pitchFamily="34" charset="0"/>
              </a:rPr>
              <a:t> </a:t>
            </a:r>
            <a:r>
              <a:rPr kumimoji="1" lang="en-US" altLang="zh-CN" sz="1080" dirty="0">
                <a:solidFill>
                  <a:srgbClr val="C00000"/>
                </a:solidFill>
                <a:latin typeface="Arial" panose="020B0604020202020204" pitchFamily="34" charset="0"/>
              </a:rPr>
              <a:t>Results</a:t>
            </a:r>
            <a:r>
              <a:rPr kumimoji="1" lang="zh-CN" altLang="en-US" sz="1080" dirty="0">
                <a:solidFill>
                  <a:srgbClr val="C00000"/>
                </a:solidFill>
                <a:latin typeface="Arial" panose="020B0604020202020204" pitchFamily="34" charset="0"/>
              </a:rPr>
              <a:t> </a:t>
            </a:r>
          </a:p>
        </p:txBody>
      </p:sp>
      <p:sp>
        <p:nvSpPr>
          <p:cNvPr id="61" name="文本框 60">
            <a:extLst>
              <a:ext uri="{FF2B5EF4-FFF2-40B4-BE49-F238E27FC236}">
                <a16:creationId xmlns:a16="http://schemas.microsoft.com/office/drawing/2014/main" id="{92021844-F67C-7C4B-910F-22231E47F8D5}"/>
              </a:ext>
            </a:extLst>
          </p:cNvPr>
          <p:cNvSpPr txBox="1"/>
          <p:nvPr/>
        </p:nvSpPr>
        <p:spPr>
          <a:xfrm>
            <a:off x="5957514" y="4903951"/>
            <a:ext cx="1886710" cy="258532"/>
          </a:xfrm>
          <a:prstGeom prst="rect">
            <a:avLst/>
          </a:prstGeom>
          <a:noFill/>
        </p:spPr>
        <p:txBody>
          <a:bodyPr wrap="square" rtlCol="0">
            <a:spAutoFit/>
          </a:bodyPr>
          <a:lstStyle/>
          <a:p>
            <a:r>
              <a:rPr kumimoji="1" lang="en-US" altLang="zh-CN" sz="1080" dirty="0">
                <a:solidFill>
                  <a:srgbClr val="C00000"/>
                </a:solidFill>
                <a:latin typeface="Arial" panose="020B0604020202020204" pitchFamily="34" charset="0"/>
              </a:rPr>
              <a:t>Step</a:t>
            </a:r>
            <a:r>
              <a:rPr kumimoji="1" lang="zh-CN" altLang="en-US" sz="1080" dirty="0">
                <a:solidFill>
                  <a:srgbClr val="C00000"/>
                </a:solidFill>
                <a:latin typeface="Arial" panose="020B0604020202020204" pitchFamily="34" charset="0"/>
              </a:rPr>
              <a:t> </a:t>
            </a:r>
            <a:r>
              <a:rPr kumimoji="1" lang="en-US" altLang="zh-CN" sz="1080" dirty="0">
                <a:solidFill>
                  <a:srgbClr val="C00000"/>
                </a:solidFill>
                <a:latin typeface="Arial" panose="020B0604020202020204" pitchFamily="34" charset="0"/>
              </a:rPr>
              <a:t>2:</a:t>
            </a:r>
            <a:r>
              <a:rPr kumimoji="1" lang="zh-CN" altLang="en-US" sz="1080" dirty="0">
                <a:solidFill>
                  <a:srgbClr val="C00000"/>
                </a:solidFill>
                <a:latin typeface="Arial" panose="020B0604020202020204" pitchFamily="34" charset="0"/>
              </a:rPr>
              <a:t> </a:t>
            </a:r>
            <a:r>
              <a:rPr kumimoji="1" lang="en-US" altLang="zh-CN" sz="1080" dirty="0">
                <a:solidFill>
                  <a:srgbClr val="C00000"/>
                </a:solidFill>
                <a:latin typeface="Arial" panose="020B0604020202020204" pitchFamily="34" charset="0"/>
              </a:rPr>
              <a:t>Compute</a:t>
            </a:r>
            <a:r>
              <a:rPr kumimoji="1" lang="zh-CN" altLang="en-US" sz="1080" dirty="0">
                <a:solidFill>
                  <a:srgbClr val="C00000"/>
                </a:solidFill>
                <a:latin typeface="Arial" panose="020B0604020202020204" pitchFamily="34" charset="0"/>
              </a:rPr>
              <a:t> </a:t>
            </a:r>
            <a:r>
              <a:rPr kumimoji="1" lang="en-US" altLang="zh-CN" sz="1080" dirty="0">
                <a:solidFill>
                  <a:srgbClr val="C00000"/>
                </a:solidFill>
                <a:latin typeface="Arial" panose="020B0604020202020204" pitchFamily="34" charset="0"/>
              </a:rPr>
              <a:t>Join</a:t>
            </a:r>
            <a:r>
              <a:rPr kumimoji="1" lang="zh-CN" altLang="en-US" sz="1080" dirty="0">
                <a:solidFill>
                  <a:srgbClr val="C00000"/>
                </a:solidFill>
                <a:latin typeface="Arial" panose="020B0604020202020204" pitchFamily="34" charset="0"/>
              </a:rPr>
              <a:t> </a:t>
            </a:r>
            <a:r>
              <a:rPr kumimoji="1" lang="en-US" altLang="zh-CN" sz="1080" dirty="0">
                <a:solidFill>
                  <a:srgbClr val="C00000"/>
                </a:solidFill>
                <a:latin typeface="Arial" panose="020B0604020202020204" pitchFamily="34" charset="0"/>
              </a:rPr>
              <a:t>again</a:t>
            </a:r>
            <a:r>
              <a:rPr kumimoji="1" lang="zh-CN" altLang="en-US" sz="1080" dirty="0">
                <a:solidFill>
                  <a:srgbClr val="C00000"/>
                </a:solidFill>
                <a:latin typeface="Arial" panose="020B0604020202020204" pitchFamily="34" charset="0"/>
              </a:rPr>
              <a:t> </a:t>
            </a:r>
          </a:p>
        </p:txBody>
      </p:sp>
      <p:sp>
        <p:nvSpPr>
          <p:cNvPr id="63" name="十六角星 62">
            <a:extLst>
              <a:ext uri="{FF2B5EF4-FFF2-40B4-BE49-F238E27FC236}">
                <a16:creationId xmlns:a16="http://schemas.microsoft.com/office/drawing/2014/main" id="{C4B9241E-D00B-904E-B8C4-6B7E39A2F7FA}"/>
              </a:ext>
            </a:extLst>
          </p:cNvPr>
          <p:cNvSpPr/>
          <p:nvPr/>
        </p:nvSpPr>
        <p:spPr>
          <a:xfrm>
            <a:off x="2990796" y="1131104"/>
            <a:ext cx="3621153" cy="985620"/>
          </a:xfrm>
          <a:prstGeom prst="star1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494"/>
              </a:lnSpc>
            </a:pPr>
            <a:r>
              <a:rPr kumimoji="1" lang="en-US" altLang="zh-CN" sz="1620" dirty="0">
                <a:latin typeface="Arial" panose="020B0604020202020204" pitchFamily="34" charset="0"/>
              </a:rPr>
              <a:t>The</a:t>
            </a:r>
            <a:r>
              <a:rPr kumimoji="1" lang="zh-CN" altLang="en-US" sz="1620" dirty="0">
                <a:latin typeface="Arial" panose="020B0604020202020204" pitchFamily="34" charset="0"/>
              </a:rPr>
              <a:t> </a:t>
            </a:r>
            <a:r>
              <a:rPr kumimoji="1" lang="en-US" altLang="zh-CN" sz="1620" dirty="0">
                <a:latin typeface="Arial" panose="020B0604020202020204" pitchFamily="34" charset="0"/>
              </a:rPr>
              <a:t>“Join</a:t>
            </a:r>
            <a:r>
              <a:rPr kumimoji="1" lang="zh-CN" altLang="en-US" sz="1620" dirty="0">
                <a:latin typeface="Arial" panose="020B0604020202020204" pitchFamily="34" charset="0"/>
              </a:rPr>
              <a:t> </a:t>
            </a:r>
            <a:r>
              <a:rPr kumimoji="1" lang="en-US" altLang="zh-CN" sz="1620" dirty="0">
                <a:latin typeface="Arial" panose="020B0604020202020204" pitchFamily="34" charset="0"/>
              </a:rPr>
              <a:t>Twice” scheme</a:t>
            </a:r>
            <a:r>
              <a:rPr kumimoji="1" lang="zh-CN" altLang="en-US" sz="1620" dirty="0">
                <a:latin typeface="Arial" panose="020B0604020202020204" pitchFamily="34" charset="0"/>
              </a:rPr>
              <a:t> </a:t>
            </a:r>
            <a:endParaRPr kumimoji="1" lang="en-US" altLang="zh-CN" sz="1620" dirty="0">
              <a:latin typeface="Arial" panose="020B0604020202020204" pitchFamily="34" charset="0"/>
            </a:endParaRPr>
          </a:p>
          <a:p>
            <a:pPr algn="ctr">
              <a:lnSpc>
                <a:spcPts val="1494"/>
              </a:lnSpc>
            </a:pPr>
            <a:r>
              <a:rPr kumimoji="1" lang="en-US" altLang="zh-CN" sz="1620" dirty="0">
                <a:latin typeface="Arial" panose="020B0604020202020204" pitchFamily="34" charset="0"/>
              </a:rPr>
              <a:t>doubles</a:t>
            </a:r>
            <a:r>
              <a:rPr kumimoji="1" lang="zh-CN" altLang="en-US" sz="1620" dirty="0">
                <a:latin typeface="Arial" panose="020B0604020202020204" pitchFamily="34" charset="0"/>
              </a:rPr>
              <a:t> </a:t>
            </a:r>
            <a:r>
              <a:rPr kumimoji="1" lang="en-US" altLang="zh-CN" sz="1620" dirty="0">
                <a:latin typeface="Arial" panose="020B0604020202020204" pitchFamily="34" charset="0"/>
              </a:rPr>
              <a:t>the</a:t>
            </a:r>
            <a:r>
              <a:rPr kumimoji="1" lang="zh-CN" altLang="en-US" sz="1620" dirty="0">
                <a:latin typeface="Arial" panose="020B0604020202020204" pitchFamily="34" charset="0"/>
              </a:rPr>
              <a:t> </a:t>
            </a:r>
            <a:r>
              <a:rPr kumimoji="1" lang="en-US" altLang="zh-CN" sz="1620" dirty="0">
                <a:latin typeface="Arial" panose="020B0604020202020204" pitchFamily="34" charset="0"/>
              </a:rPr>
              <a:t>amount</a:t>
            </a:r>
            <a:r>
              <a:rPr kumimoji="1" lang="zh-CN" altLang="en-US" sz="1620" dirty="0">
                <a:latin typeface="Arial" panose="020B0604020202020204" pitchFamily="34" charset="0"/>
              </a:rPr>
              <a:t> </a:t>
            </a:r>
            <a:r>
              <a:rPr kumimoji="1" lang="en-US" altLang="zh-CN" sz="1620" dirty="0">
                <a:latin typeface="Arial" panose="020B0604020202020204" pitchFamily="34" charset="0"/>
              </a:rPr>
              <a:t>of</a:t>
            </a:r>
            <a:r>
              <a:rPr kumimoji="1" lang="zh-CN" altLang="en-US" sz="1620" dirty="0">
                <a:latin typeface="Arial" panose="020B0604020202020204" pitchFamily="34" charset="0"/>
              </a:rPr>
              <a:t> </a:t>
            </a:r>
            <a:r>
              <a:rPr kumimoji="1" lang="en-US" altLang="zh-CN" sz="1620" dirty="0">
                <a:latin typeface="Arial" panose="020B0604020202020204" pitchFamily="34" charset="0"/>
              </a:rPr>
              <a:t>work.</a:t>
            </a:r>
            <a:r>
              <a:rPr kumimoji="1" lang="zh-CN" altLang="en-US" sz="1620" dirty="0">
                <a:latin typeface="Arial" panose="020B0604020202020204" pitchFamily="34" charset="0"/>
              </a:rPr>
              <a:t> </a:t>
            </a:r>
          </a:p>
        </p:txBody>
      </p:sp>
      <p:graphicFrame>
        <p:nvGraphicFramePr>
          <p:cNvPr id="64" name="表格 63">
            <a:extLst>
              <a:ext uri="{FF2B5EF4-FFF2-40B4-BE49-F238E27FC236}">
                <a16:creationId xmlns:a16="http://schemas.microsoft.com/office/drawing/2014/main" id="{175109DA-EC08-A54E-AAF2-11DF09F15EB5}"/>
              </a:ext>
            </a:extLst>
          </p:cNvPr>
          <p:cNvGraphicFramePr>
            <a:graphicFrameLocks noGrp="1"/>
          </p:cNvGraphicFramePr>
          <p:nvPr/>
        </p:nvGraphicFramePr>
        <p:xfrm>
          <a:off x="5305535" y="2802251"/>
          <a:ext cx="536892" cy="939543"/>
        </p:xfrm>
        <a:graphic>
          <a:graphicData uri="http://schemas.openxmlformats.org/drawingml/2006/table">
            <a:tbl>
              <a:tblPr firstRow="1" bandRow="1">
                <a:tableStyleId>{5C22544A-7EE6-4342-B048-85BDC9FD1C3A}</a:tableStyleId>
              </a:tblPr>
              <a:tblGrid>
                <a:gridCol w="536892">
                  <a:extLst>
                    <a:ext uri="{9D8B030D-6E8A-4147-A177-3AD203B41FA5}">
                      <a16:colId xmlns:a16="http://schemas.microsoft.com/office/drawing/2014/main" val="727518030"/>
                    </a:ext>
                  </a:extLst>
                </a:gridCol>
              </a:tblGrid>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endParaRPr lang="en-US" altLang="zh-CN" sz="1200" b="0" i="0" dirty="0">
                        <a:latin typeface="Arial" panose="020B0604020202020204" pitchFamily="34" charset="0"/>
                      </a:endParaRPr>
                    </a:p>
                  </a:txBody>
                  <a:tcPr marL="82296" marR="82296" marT="41148" marB="41148">
                    <a:solidFill>
                      <a:srgbClr val="FFC000"/>
                    </a:solidFill>
                  </a:tcPr>
                </a:tc>
                <a:extLst>
                  <a:ext uri="{0D108BD9-81ED-4DB2-BD59-A6C34878D82A}">
                    <a16:rowId xmlns:a16="http://schemas.microsoft.com/office/drawing/2014/main" val="36739711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endParaRPr lang="en-US" altLang="zh-CN" sz="1200" b="0" i="0" dirty="0">
                        <a:latin typeface="Arial" panose="020B0604020202020204" pitchFamily="34" charset="0"/>
                      </a:endParaRPr>
                    </a:p>
                  </a:txBody>
                  <a:tcPr marL="82296" marR="82296" marT="41148" marB="41148">
                    <a:solidFill>
                      <a:srgbClr val="FFC000"/>
                    </a:solidFill>
                  </a:tcPr>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endParaRPr lang="zh-CN" altLang="en-US" sz="1200" b="0" i="0" baseline="-25000" dirty="0">
                        <a:latin typeface="Arial" panose="020B0604020202020204" pitchFamily="34" charset="0"/>
                      </a:endParaRPr>
                    </a:p>
                  </a:txBody>
                  <a:tcPr marL="82296" marR="82296" marT="41148" marB="41148">
                    <a:solidFill>
                      <a:srgbClr val="FFC000"/>
                    </a:solidFill>
                  </a:tcPr>
                </a:tc>
                <a:extLst>
                  <a:ext uri="{0D108BD9-81ED-4DB2-BD59-A6C34878D82A}">
                    <a16:rowId xmlns:a16="http://schemas.microsoft.com/office/drawing/2014/main" val="833655226"/>
                  </a:ext>
                </a:extLst>
              </a:tr>
            </a:tbl>
          </a:graphicData>
        </a:graphic>
      </p:graphicFrame>
      <p:sp>
        <p:nvSpPr>
          <p:cNvPr id="65" name="文本框 64">
            <a:extLst>
              <a:ext uri="{FF2B5EF4-FFF2-40B4-BE49-F238E27FC236}">
                <a16:creationId xmlns:a16="http://schemas.microsoft.com/office/drawing/2014/main" id="{65024260-C745-4A4A-BC04-B0CDF3D67071}"/>
              </a:ext>
            </a:extLst>
          </p:cNvPr>
          <p:cNvSpPr txBox="1"/>
          <p:nvPr/>
        </p:nvSpPr>
        <p:spPr>
          <a:xfrm>
            <a:off x="4881711" y="2502102"/>
            <a:ext cx="536892" cy="507831"/>
          </a:xfrm>
          <a:prstGeom prst="rect">
            <a:avLst/>
          </a:prstGeom>
          <a:noFill/>
        </p:spPr>
        <p:txBody>
          <a:bodyPr wrap="square" rtlCol="0">
            <a:spAutoFit/>
          </a:bodyPr>
          <a:lstStyle/>
          <a:p>
            <a:r>
              <a:rPr kumimoji="1" lang="en-US" altLang="zh-CN" sz="1620" dirty="0">
                <a:latin typeface="Arial" panose="020B0604020202020204" pitchFamily="34" charset="0"/>
              </a:rPr>
              <a:t>buf</a:t>
            </a:r>
            <a:r>
              <a:rPr kumimoji="1" lang="en-US" altLang="zh-CN" sz="1620" baseline="-25000" dirty="0">
                <a:latin typeface="Arial" panose="020B0604020202020204" pitchFamily="34" charset="0"/>
              </a:rPr>
              <a:t>1</a:t>
            </a:r>
            <a:endParaRPr kumimoji="1" lang="zh-CN" altLang="en-US" sz="1620" baseline="-25000" dirty="0">
              <a:latin typeface="Arial" panose="020B0604020202020204" pitchFamily="34" charset="0"/>
            </a:endParaRPr>
          </a:p>
        </p:txBody>
      </p:sp>
      <p:sp>
        <p:nvSpPr>
          <p:cNvPr id="66" name="文本框 65">
            <a:extLst>
              <a:ext uri="{FF2B5EF4-FFF2-40B4-BE49-F238E27FC236}">
                <a16:creationId xmlns:a16="http://schemas.microsoft.com/office/drawing/2014/main" id="{FB2F6E8F-28D7-7C43-8FB7-02ECE5D123E5}"/>
              </a:ext>
            </a:extLst>
          </p:cNvPr>
          <p:cNvSpPr txBox="1"/>
          <p:nvPr/>
        </p:nvSpPr>
        <p:spPr>
          <a:xfrm>
            <a:off x="4865639" y="2912809"/>
            <a:ext cx="536892" cy="507831"/>
          </a:xfrm>
          <a:prstGeom prst="rect">
            <a:avLst/>
          </a:prstGeom>
          <a:noFill/>
        </p:spPr>
        <p:txBody>
          <a:bodyPr wrap="square" rtlCol="0">
            <a:spAutoFit/>
          </a:bodyPr>
          <a:lstStyle/>
          <a:p>
            <a:r>
              <a:rPr kumimoji="1" lang="en-US" altLang="zh-CN" sz="1620" dirty="0">
                <a:latin typeface="Arial" panose="020B0604020202020204" pitchFamily="34" charset="0"/>
              </a:rPr>
              <a:t>buf</a:t>
            </a:r>
            <a:r>
              <a:rPr kumimoji="1" lang="en-US" altLang="zh-CN" sz="1620" baseline="-25000" dirty="0">
                <a:latin typeface="Arial" panose="020B0604020202020204" pitchFamily="34" charset="0"/>
              </a:rPr>
              <a:t>2</a:t>
            </a:r>
            <a:endParaRPr kumimoji="1" lang="zh-CN" altLang="en-US" sz="1620" baseline="-25000" dirty="0">
              <a:latin typeface="Arial" panose="020B0604020202020204" pitchFamily="34" charset="0"/>
            </a:endParaRPr>
          </a:p>
        </p:txBody>
      </p:sp>
      <p:sp>
        <p:nvSpPr>
          <p:cNvPr id="68" name="文本框 67">
            <a:extLst>
              <a:ext uri="{FF2B5EF4-FFF2-40B4-BE49-F238E27FC236}">
                <a16:creationId xmlns:a16="http://schemas.microsoft.com/office/drawing/2014/main" id="{D2D1608F-D33A-F94E-B682-AA8366577984}"/>
              </a:ext>
            </a:extLst>
          </p:cNvPr>
          <p:cNvSpPr txBox="1"/>
          <p:nvPr/>
        </p:nvSpPr>
        <p:spPr>
          <a:xfrm>
            <a:off x="4717736" y="3742340"/>
            <a:ext cx="654043" cy="341632"/>
          </a:xfrm>
          <a:prstGeom prst="rect">
            <a:avLst/>
          </a:prstGeom>
          <a:noFill/>
        </p:spPr>
        <p:txBody>
          <a:bodyPr wrap="square" rtlCol="0">
            <a:spAutoFit/>
          </a:bodyPr>
          <a:lstStyle/>
          <a:p>
            <a:r>
              <a:rPr kumimoji="1" lang="en-US" altLang="zh-CN" sz="1620" dirty="0">
                <a:latin typeface="Arial" panose="020B0604020202020204" pitchFamily="34" charset="0"/>
              </a:rPr>
              <a:t>buf</a:t>
            </a:r>
            <a:r>
              <a:rPr kumimoji="1" lang="en-US" altLang="zh-CN" sz="1620" baseline="-25000" dirty="0">
                <a:latin typeface="Arial" panose="020B0604020202020204" pitchFamily="34" charset="0"/>
              </a:rPr>
              <a:t>99</a:t>
            </a:r>
            <a:endParaRPr kumimoji="1" lang="zh-CN" altLang="en-US" sz="1620" baseline="-25000" dirty="0">
              <a:latin typeface="Arial" panose="020B0604020202020204" pitchFamily="34" charset="0"/>
            </a:endParaRPr>
          </a:p>
        </p:txBody>
      </p:sp>
      <p:graphicFrame>
        <p:nvGraphicFramePr>
          <p:cNvPr id="69" name="表格 68">
            <a:extLst>
              <a:ext uri="{FF2B5EF4-FFF2-40B4-BE49-F238E27FC236}">
                <a16:creationId xmlns:a16="http://schemas.microsoft.com/office/drawing/2014/main" id="{ACA2ADC4-F5FB-1A4E-B870-769C8A28B6B6}"/>
              </a:ext>
            </a:extLst>
          </p:cNvPr>
          <p:cNvGraphicFramePr>
            <a:graphicFrameLocks noGrp="1"/>
          </p:cNvGraphicFramePr>
          <p:nvPr/>
        </p:nvGraphicFramePr>
        <p:xfrm>
          <a:off x="5323424" y="3984588"/>
          <a:ext cx="536892" cy="626362"/>
        </p:xfrm>
        <a:graphic>
          <a:graphicData uri="http://schemas.openxmlformats.org/drawingml/2006/table">
            <a:tbl>
              <a:tblPr firstRow="1" bandRow="1">
                <a:tableStyleId>{5C22544A-7EE6-4342-B048-85BDC9FD1C3A}</a:tableStyleId>
              </a:tblPr>
              <a:tblGrid>
                <a:gridCol w="536892">
                  <a:extLst>
                    <a:ext uri="{9D8B030D-6E8A-4147-A177-3AD203B41FA5}">
                      <a16:colId xmlns:a16="http://schemas.microsoft.com/office/drawing/2014/main" val="727518030"/>
                    </a:ext>
                  </a:extLst>
                </a:gridCol>
              </a:tblGrid>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endParaRPr lang="zh-CN" altLang="en-US" sz="1200" b="0" i="0" baseline="-25000" dirty="0">
                        <a:solidFill>
                          <a:schemeClr val="tx1"/>
                        </a:solidFill>
                        <a:latin typeface="Arial" panose="020B0604020202020204" pitchFamily="34" charset="0"/>
                      </a:endParaRPr>
                    </a:p>
                  </a:txBody>
                  <a:tcPr marL="82296" marR="82296" marT="41148" marB="41148">
                    <a:solidFill>
                      <a:srgbClr val="FFC000"/>
                    </a:solidFill>
                  </a:tcPr>
                </a:tc>
                <a:extLst>
                  <a:ext uri="{0D108BD9-81ED-4DB2-BD59-A6C34878D82A}">
                    <a16:rowId xmlns:a16="http://schemas.microsoft.com/office/drawing/2014/main" val="36739711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endParaRPr lang="en-US" altLang="zh-CN" sz="1200" b="0" i="0" dirty="0">
                        <a:latin typeface="Arial" panose="020B0604020202020204" pitchFamily="34" charset="0"/>
                      </a:endParaRPr>
                    </a:p>
                  </a:txBody>
                  <a:tcPr marL="82296" marR="82296" marT="41148" marB="41148">
                    <a:solidFill>
                      <a:srgbClr val="FFC000"/>
                    </a:solidFill>
                  </a:tcPr>
                </a:tc>
                <a:extLst>
                  <a:ext uri="{0D108BD9-81ED-4DB2-BD59-A6C34878D82A}">
                    <a16:rowId xmlns:a16="http://schemas.microsoft.com/office/drawing/2014/main" val="986972972"/>
                  </a:ext>
                </a:extLst>
              </a:tr>
            </a:tbl>
          </a:graphicData>
        </a:graphic>
      </p:graphicFrame>
      <p:sp>
        <p:nvSpPr>
          <p:cNvPr id="71" name="单圆角矩形 70">
            <a:extLst>
              <a:ext uri="{FF2B5EF4-FFF2-40B4-BE49-F238E27FC236}">
                <a16:creationId xmlns:a16="http://schemas.microsoft.com/office/drawing/2014/main" id="{C3B2D1D7-5D67-1040-8B30-F5BB7803952A}"/>
              </a:ext>
            </a:extLst>
          </p:cNvPr>
          <p:cNvSpPr/>
          <p:nvPr/>
        </p:nvSpPr>
        <p:spPr>
          <a:xfrm rot="5400000">
            <a:off x="5202653" y="4010103"/>
            <a:ext cx="775864" cy="613948"/>
          </a:xfrm>
          <a:prstGeom prst="round1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20" dirty="0">
              <a:latin typeface="Arial" panose="020B0604020202020204" pitchFamily="34" charset="0"/>
            </a:endParaRPr>
          </a:p>
        </p:txBody>
      </p:sp>
      <p:sp>
        <p:nvSpPr>
          <p:cNvPr id="72" name="文本框 71">
            <a:extLst>
              <a:ext uri="{FF2B5EF4-FFF2-40B4-BE49-F238E27FC236}">
                <a16:creationId xmlns:a16="http://schemas.microsoft.com/office/drawing/2014/main" id="{776E3F3A-8709-C14A-800E-2C8317DC5BB7}"/>
              </a:ext>
            </a:extLst>
          </p:cNvPr>
          <p:cNvSpPr txBox="1"/>
          <p:nvPr/>
        </p:nvSpPr>
        <p:spPr>
          <a:xfrm>
            <a:off x="5346971" y="3593163"/>
            <a:ext cx="613948" cy="341632"/>
          </a:xfrm>
          <a:prstGeom prst="rect">
            <a:avLst/>
          </a:prstGeom>
          <a:noFill/>
        </p:spPr>
        <p:txBody>
          <a:bodyPr wrap="square" rtlCol="0">
            <a:spAutoFit/>
          </a:bodyPr>
          <a:lstStyle/>
          <a:p>
            <a:r>
              <a:rPr kumimoji="1" lang="en-US" altLang="zh-CN" sz="1620" dirty="0">
                <a:latin typeface="Arial" panose="020B0604020202020204" pitchFamily="34" charset="0"/>
              </a:rPr>
              <a:t>……</a:t>
            </a:r>
            <a:endParaRPr kumimoji="1" lang="zh-CN" altLang="en-US" sz="1620" dirty="0">
              <a:latin typeface="Arial" panose="020B0604020202020204" pitchFamily="34" charset="0"/>
            </a:endParaRPr>
          </a:p>
        </p:txBody>
      </p:sp>
      <p:cxnSp>
        <p:nvCxnSpPr>
          <p:cNvPr id="73" name="直线箭头连接符 72">
            <a:extLst>
              <a:ext uri="{FF2B5EF4-FFF2-40B4-BE49-F238E27FC236}">
                <a16:creationId xmlns:a16="http://schemas.microsoft.com/office/drawing/2014/main" id="{B8F8AD5C-D148-C243-8C4C-9AA749AB68FD}"/>
              </a:ext>
            </a:extLst>
          </p:cNvPr>
          <p:cNvCxnSpPr/>
          <p:nvPr/>
        </p:nvCxnSpPr>
        <p:spPr>
          <a:xfrm>
            <a:off x="4875925" y="2967599"/>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4" name="文本框 73">
            <a:extLst>
              <a:ext uri="{FF2B5EF4-FFF2-40B4-BE49-F238E27FC236}">
                <a16:creationId xmlns:a16="http://schemas.microsoft.com/office/drawing/2014/main" id="{3A9576A2-315A-B245-880C-9E93EEC42A5D}"/>
              </a:ext>
            </a:extLst>
          </p:cNvPr>
          <p:cNvSpPr txBox="1"/>
          <p:nvPr/>
        </p:nvSpPr>
        <p:spPr>
          <a:xfrm>
            <a:off x="4758847" y="2755172"/>
            <a:ext cx="546687"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1</a:t>
            </a:r>
            <a:endParaRPr kumimoji="1" lang="zh-CN" altLang="en-US" sz="900" dirty="0">
              <a:solidFill>
                <a:srgbClr val="C00000"/>
              </a:solidFill>
              <a:latin typeface="Arial" panose="020B0604020202020204" pitchFamily="34" charset="0"/>
            </a:endParaRPr>
          </a:p>
        </p:txBody>
      </p:sp>
      <p:sp>
        <p:nvSpPr>
          <p:cNvPr id="75" name="文本框 74">
            <a:extLst>
              <a:ext uri="{FF2B5EF4-FFF2-40B4-BE49-F238E27FC236}">
                <a16:creationId xmlns:a16="http://schemas.microsoft.com/office/drawing/2014/main" id="{0B22FD2C-3698-614A-83A9-43DC8D1A1C82}"/>
              </a:ext>
            </a:extLst>
          </p:cNvPr>
          <p:cNvSpPr txBox="1"/>
          <p:nvPr/>
        </p:nvSpPr>
        <p:spPr>
          <a:xfrm>
            <a:off x="4769879" y="3119988"/>
            <a:ext cx="546687"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2</a:t>
            </a:r>
            <a:r>
              <a:rPr kumimoji="1" lang="zh-CN" altLang="en-US" sz="900" dirty="0">
                <a:solidFill>
                  <a:srgbClr val="C00000"/>
                </a:solidFill>
                <a:latin typeface="Arial" panose="020B0604020202020204" pitchFamily="34" charset="0"/>
              </a:rPr>
              <a:t> </a:t>
            </a:r>
          </a:p>
        </p:txBody>
      </p:sp>
      <p:cxnSp>
        <p:nvCxnSpPr>
          <p:cNvPr id="77" name="直线箭头连接符 76">
            <a:extLst>
              <a:ext uri="{FF2B5EF4-FFF2-40B4-BE49-F238E27FC236}">
                <a16:creationId xmlns:a16="http://schemas.microsoft.com/office/drawing/2014/main" id="{112472A5-D405-B947-A2A5-9AF98F802FAF}"/>
              </a:ext>
            </a:extLst>
          </p:cNvPr>
          <p:cNvCxnSpPr/>
          <p:nvPr/>
        </p:nvCxnSpPr>
        <p:spPr>
          <a:xfrm>
            <a:off x="4878012" y="3311841"/>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文本框 78">
            <a:extLst>
              <a:ext uri="{FF2B5EF4-FFF2-40B4-BE49-F238E27FC236}">
                <a16:creationId xmlns:a16="http://schemas.microsoft.com/office/drawing/2014/main" id="{B1D1B8B2-35E3-0746-B438-A7B88E9FF95F}"/>
              </a:ext>
            </a:extLst>
          </p:cNvPr>
          <p:cNvSpPr txBox="1"/>
          <p:nvPr/>
        </p:nvSpPr>
        <p:spPr>
          <a:xfrm>
            <a:off x="4739776" y="4032131"/>
            <a:ext cx="593502"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99</a:t>
            </a:r>
            <a:endParaRPr kumimoji="1" lang="zh-CN" altLang="en-US" sz="900" dirty="0">
              <a:solidFill>
                <a:srgbClr val="C00000"/>
              </a:solidFill>
              <a:latin typeface="Arial" panose="020B0604020202020204" pitchFamily="34" charset="0"/>
            </a:endParaRPr>
          </a:p>
        </p:txBody>
      </p:sp>
      <p:cxnSp>
        <p:nvCxnSpPr>
          <p:cNvPr id="80" name="直线箭头连接符 79">
            <a:extLst>
              <a:ext uri="{FF2B5EF4-FFF2-40B4-BE49-F238E27FC236}">
                <a16:creationId xmlns:a16="http://schemas.microsoft.com/office/drawing/2014/main" id="{B3E81DD5-16AD-8B45-B0CC-22DDB888431B}"/>
              </a:ext>
            </a:extLst>
          </p:cNvPr>
          <p:cNvCxnSpPr/>
          <p:nvPr/>
        </p:nvCxnSpPr>
        <p:spPr>
          <a:xfrm>
            <a:off x="4881755" y="4221410"/>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文本框 81">
            <a:extLst>
              <a:ext uri="{FF2B5EF4-FFF2-40B4-BE49-F238E27FC236}">
                <a16:creationId xmlns:a16="http://schemas.microsoft.com/office/drawing/2014/main" id="{BDA6DB88-2F98-5544-9429-EE1D1FCB26A8}"/>
              </a:ext>
            </a:extLst>
          </p:cNvPr>
          <p:cNvSpPr txBox="1"/>
          <p:nvPr/>
        </p:nvSpPr>
        <p:spPr>
          <a:xfrm>
            <a:off x="2788669" y="2138391"/>
            <a:ext cx="997218" cy="300082"/>
          </a:xfrm>
          <a:prstGeom prst="rect">
            <a:avLst/>
          </a:prstGeom>
          <a:noFill/>
        </p:spPr>
        <p:txBody>
          <a:bodyPr wrap="square" rtlCol="0">
            <a:spAutoFit/>
          </a:bodyPr>
          <a:lstStyle/>
          <a:p>
            <a:r>
              <a:rPr kumimoji="1" lang="en-US" altLang="zh-CN" sz="1350" dirty="0">
                <a:solidFill>
                  <a:srgbClr val="C00000"/>
                </a:solidFill>
                <a:latin typeface="Arial" panose="020B0604020202020204" pitchFamily="34" charset="0"/>
              </a:rPr>
              <a:t>JOIN</a:t>
            </a:r>
            <a:r>
              <a:rPr kumimoji="1" lang="zh-CN" altLang="en-US" sz="1350" dirty="0">
                <a:solidFill>
                  <a:srgbClr val="C00000"/>
                </a:solidFill>
                <a:latin typeface="Arial" panose="020B0604020202020204" pitchFamily="34" charset="0"/>
              </a:rPr>
              <a:t> </a:t>
            </a:r>
            <a:r>
              <a:rPr kumimoji="1" lang="en-US" altLang="zh-CN" sz="1350" dirty="0">
                <a:solidFill>
                  <a:srgbClr val="C00000"/>
                </a:solidFill>
                <a:latin typeface="Arial" panose="020B0604020202020204" pitchFamily="34" charset="0"/>
              </a:rPr>
              <a:t>First</a:t>
            </a:r>
            <a:endParaRPr kumimoji="1" lang="zh-CN" altLang="en-US" sz="1350" dirty="0">
              <a:solidFill>
                <a:srgbClr val="C00000"/>
              </a:solidFill>
              <a:latin typeface="Arial" panose="020B0604020202020204" pitchFamily="34" charset="0"/>
            </a:endParaRPr>
          </a:p>
        </p:txBody>
      </p:sp>
      <p:sp>
        <p:nvSpPr>
          <p:cNvPr id="83" name="文本框 82">
            <a:extLst>
              <a:ext uri="{FF2B5EF4-FFF2-40B4-BE49-F238E27FC236}">
                <a16:creationId xmlns:a16="http://schemas.microsoft.com/office/drawing/2014/main" id="{8824E1DC-39EF-B94B-AEFF-A7B01698A84C}"/>
              </a:ext>
            </a:extLst>
          </p:cNvPr>
          <p:cNvSpPr txBox="1"/>
          <p:nvPr/>
        </p:nvSpPr>
        <p:spPr>
          <a:xfrm>
            <a:off x="5673401" y="2194141"/>
            <a:ext cx="997218" cy="507831"/>
          </a:xfrm>
          <a:prstGeom prst="rect">
            <a:avLst/>
          </a:prstGeom>
          <a:noFill/>
        </p:spPr>
        <p:txBody>
          <a:bodyPr wrap="square" rtlCol="0">
            <a:spAutoFit/>
          </a:bodyPr>
          <a:lstStyle/>
          <a:p>
            <a:r>
              <a:rPr kumimoji="1" lang="en-US" altLang="zh-CN" sz="1350" dirty="0">
                <a:solidFill>
                  <a:srgbClr val="C00000"/>
                </a:solidFill>
                <a:latin typeface="Arial" panose="020B0604020202020204" pitchFamily="34" charset="0"/>
              </a:rPr>
              <a:t>JOIN</a:t>
            </a:r>
            <a:r>
              <a:rPr kumimoji="1" lang="zh-CN" altLang="en-US" sz="1350" dirty="0">
                <a:solidFill>
                  <a:srgbClr val="C00000"/>
                </a:solidFill>
                <a:latin typeface="Arial" panose="020B0604020202020204" pitchFamily="34" charset="0"/>
              </a:rPr>
              <a:t> </a:t>
            </a:r>
            <a:r>
              <a:rPr kumimoji="1" lang="en-US" altLang="zh-CN" sz="1350" dirty="0">
                <a:solidFill>
                  <a:srgbClr val="C00000"/>
                </a:solidFill>
                <a:latin typeface="Arial" panose="020B0604020202020204" pitchFamily="34" charset="0"/>
              </a:rPr>
              <a:t>Again</a:t>
            </a:r>
            <a:endParaRPr kumimoji="1" lang="zh-CN" altLang="en-US" sz="1350" dirty="0">
              <a:solidFill>
                <a:srgbClr val="C00000"/>
              </a:solidFill>
              <a:latin typeface="Arial" panose="020B0604020202020204" pitchFamily="34" charset="0"/>
            </a:endParaRPr>
          </a:p>
        </p:txBody>
      </p:sp>
      <p:sp>
        <p:nvSpPr>
          <p:cNvPr id="84" name="灯片编号占位符 3">
            <a:extLst>
              <a:ext uri="{FF2B5EF4-FFF2-40B4-BE49-F238E27FC236}">
                <a16:creationId xmlns:a16="http://schemas.microsoft.com/office/drawing/2014/main" id="{3AF9ED76-6C91-4145-9064-198C020E6155}"/>
              </a:ext>
            </a:extLst>
          </p:cNvPr>
          <p:cNvSpPr>
            <a:spLocks noGrp="1"/>
          </p:cNvSpPr>
          <p:nvPr>
            <p:ph type="sldNum" sz="quarter" idx="12"/>
          </p:nvPr>
        </p:nvSpPr>
        <p:spPr>
          <a:xfrm>
            <a:off x="6355080" y="4776209"/>
            <a:ext cx="1920240" cy="273844"/>
          </a:xfrm>
        </p:spPr>
        <p:txBody>
          <a:bodyPr/>
          <a:lstStyle/>
          <a:p>
            <a:fld id="{C80E87CC-44FF-4D7B-9CEB-D984B5418D0E}" type="slidenum">
              <a:rPr lang="zh-CN" altLang="en-US" smtClean="0">
                <a:solidFill>
                  <a:prstClr val="black">
                    <a:tint val="75000"/>
                  </a:prstClr>
                </a:solidFill>
              </a:rPr>
              <a:pPr/>
              <a:t>39</a:t>
            </a:fld>
            <a:endParaRPr lang="zh-CN" altLang="en-US" dirty="0">
              <a:solidFill>
                <a:prstClr val="black">
                  <a:tint val="75000"/>
                </a:prstClr>
              </a:solidFill>
            </a:endParaRPr>
          </a:p>
        </p:txBody>
      </p:sp>
      <p:sp>
        <p:nvSpPr>
          <p:cNvPr id="58" name="右大括号 57">
            <a:extLst>
              <a:ext uri="{FF2B5EF4-FFF2-40B4-BE49-F238E27FC236}">
                <a16:creationId xmlns:a16="http://schemas.microsoft.com/office/drawing/2014/main" id="{CF353728-CE3B-7A47-A7A7-54DBA3E3B960}"/>
              </a:ext>
            </a:extLst>
          </p:cNvPr>
          <p:cNvSpPr/>
          <p:nvPr/>
        </p:nvSpPr>
        <p:spPr>
          <a:xfrm rot="5400000">
            <a:off x="4185347" y="3832189"/>
            <a:ext cx="203412" cy="1999550"/>
          </a:xfrm>
          <a:prstGeom prst="righ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620" dirty="0">
              <a:latin typeface="Arial" panose="020B0604020202020204" pitchFamily="34" charset="0"/>
            </a:endParaRPr>
          </a:p>
        </p:txBody>
      </p:sp>
      <p:graphicFrame>
        <p:nvGraphicFramePr>
          <p:cNvPr id="76" name="表格 2">
            <a:extLst>
              <a:ext uri="{FF2B5EF4-FFF2-40B4-BE49-F238E27FC236}">
                <a16:creationId xmlns:a16="http://schemas.microsoft.com/office/drawing/2014/main" id="{8F948D34-1761-4543-9EC6-F116AFB1CDC3}"/>
              </a:ext>
            </a:extLst>
          </p:cNvPr>
          <p:cNvGraphicFramePr>
            <a:graphicFrameLocks noGrp="1"/>
          </p:cNvGraphicFramePr>
          <p:nvPr/>
        </p:nvGraphicFramePr>
        <p:xfrm>
          <a:off x="740426" y="2537783"/>
          <a:ext cx="882852" cy="2192267"/>
        </p:xfrm>
        <a:graphic>
          <a:graphicData uri="http://schemas.openxmlformats.org/drawingml/2006/table">
            <a:tbl>
              <a:tblPr firstRow="1" bandRow="1">
                <a:tableStyleId>{5C22544A-7EE6-4342-B048-85BDC9FD1C3A}</a:tableStyleId>
              </a:tblPr>
              <a:tblGrid>
                <a:gridCol w="441426">
                  <a:extLst>
                    <a:ext uri="{9D8B030D-6E8A-4147-A177-3AD203B41FA5}">
                      <a16:colId xmlns:a16="http://schemas.microsoft.com/office/drawing/2014/main" val="727518030"/>
                    </a:ext>
                  </a:extLst>
                </a:gridCol>
                <a:gridCol w="441426">
                  <a:extLst>
                    <a:ext uri="{9D8B030D-6E8A-4147-A177-3AD203B41FA5}">
                      <a16:colId xmlns:a16="http://schemas.microsoft.com/office/drawing/2014/main" val="2145668499"/>
                    </a:ext>
                  </a:extLst>
                </a:gridCol>
              </a:tblGrid>
              <a:tr h="313181">
                <a:tc>
                  <a:txBody>
                    <a:bodyPr/>
                    <a:lstStyle/>
                    <a:p>
                      <a:pPr algn="ctr"/>
                      <a:r>
                        <a:rPr lang="en-US" altLang="zh-CN" sz="1200" b="0" i="1" dirty="0">
                          <a:latin typeface="Arial" panose="020B0604020202020204" pitchFamily="34" charset="0"/>
                        </a:rPr>
                        <a:t>u</a:t>
                      </a:r>
                      <a:r>
                        <a:rPr lang="en-US" altLang="zh-CN" sz="1200" baseline="-25000" dirty="0"/>
                        <a:t>1</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u</a:t>
                      </a:r>
                      <a:r>
                        <a:rPr lang="en-US" altLang="zh-CN" sz="1200" baseline="-25000" dirty="0"/>
                        <a:t>3</a:t>
                      </a:r>
                      <a:endParaRPr lang="zh-CN" altLang="en-US" sz="1200" baseline="-25000" dirty="0"/>
                    </a:p>
                  </a:txBody>
                  <a:tcPr marL="82296" marR="82296" marT="41148" marB="41148"/>
                </a:tc>
                <a:extLst>
                  <a:ext uri="{0D108BD9-81ED-4DB2-BD59-A6C34878D82A}">
                    <a16:rowId xmlns:a16="http://schemas.microsoft.com/office/drawing/2014/main" val="2172105278"/>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102</a:t>
                      </a:r>
                      <a:endParaRPr lang="zh-CN" altLang="en-US" sz="1200" baseline="-25000" dirty="0"/>
                    </a:p>
                  </a:txBody>
                  <a:tcPr marL="82296" marR="82296" marT="41148" marB="41148"/>
                </a:tc>
                <a:extLst>
                  <a:ext uri="{0D108BD9-81ED-4DB2-BD59-A6C34878D82A}">
                    <a16:rowId xmlns:a16="http://schemas.microsoft.com/office/drawing/2014/main" val="367397112"/>
                  </a:ext>
                </a:extLst>
              </a:tr>
              <a:tr h="313181">
                <a:tc>
                  <a:txBody>
                    <a:bodyPr/>
                    <a:lstStyle/>
                    <a:p>
                      <a:pPr algn="ctr"/>
                      <a:r>
                        <a:rPr lang="en-US" altLang="zh-CN" sz="1200" b="0" i="1" dirty="0">
                          <a:latin typeface="Arial" panose="020B0604020202020204" pitchFamily="34" charset="0"/>
                        </a:rPr>
                        <a:t>v</a:t>
                      </a:r>
                      <a:r>
                        <a:rPr lang="en-US" altLang="zh-CN" sz="1200" baseline="-25000" dirty="0"/>
                        <a:t>3</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103</a:t>
                      </a:r>
                      <a:endParaRPr lang="zh-CN" altLang="en-US" sz="1200" baseline="-25000" dirty="0"/>
                    </a:p>
                  </a:txBody>
                  <a:tcPr marL="82296" marR="82296" marT="41148" marB="41148"/>
                </a:tc>
                <a:extLst>
                  <a:ext uri="{0D108BD9-81ED-4DB2-BD59-A6C34878D82A}">
                    <a16:rowId xmlns:a16="http://schemas.microsoft.com/office/drawing/2014/main" val="986972972"/>
                  </a:ext>
                </a:extLst>
              </a:tr>
              <a:tr h="313181">
                <a:tc>
                  <a:txBody>
                    <a:bodyPr/>
                    <a:lstStyle/>
                    <a:p>
                      <a:pPr algn="ctr"/>
                      <a:r>
                        <a:rPr lang="en-US" altLang="zh-CN" sz="1200" b="0" i="0" dirty="0">
                          <a:latin typeface="Arial" panose="020B0604020202020204" pitchFamily="34" charset="0"/>
                        </a:rPr>
                        <a:t>…</a:t>
                      </a:r>
                      <a:endParaRPr lang="zh-CN" altLang="en-US" sz="1200" dirty="0"/>
                    </a:p>
                  </a:txBody>
                  <a:tcPr marL="82296" marR="82296" marT="41148" marB="41148"/>
                </a:tc>
                <a:tc>
                  <a:txBody>
                    <a:bodyPr/>
                    <a:lstStyle/>
                    <a:p>
                      <a:pPr algn="ctr"/>
                      <a:r>
                        <a:rPr lang="en-US" altLang="zh-CN" sz="1200" b="0" i="0" dirty="0">
                          <a:latin typeface="Arial" panose="020B0604020202020204" pitchFamily="34" charset="0"/>
                        </a:rPr>
                        <a:t>…</a:t>
                      </a:r>
                      <a:endParaRPr lang="zh-CN" altLang="en-US" sz="1200" dirty="0"/>
                    </a:p>
                  </a:txBody>
                  <a:tcPr marL="82296" marR="82296" marT="41148" marB="41148"/>
                </a:tc>
                <a:extLst>
                  <a:ext uri="{0D108BD9-81ED-4DB2-BD59-A6C34878D82A}">
                    <a16:rowId xmlns:a16="http://schemas.microsoft.com/office/drawing/2014/main" val="833655226"/>
                  </a:ext>
                </a:extLst>
              </a:tr>
              <a:tr h="313181">
                <a:tc>
                  <a:txBody>
                    <a:bodyPr/>
                    <a:lstStyle/>
                    <a:p>
                      <a:pPr algn="ctr"/>
                      <a:r>
                        <a:rPr lang="en-US" altLang="zh-CN" sz="1200" b="0" i="1" dirty="0">
                          <a:latin typeface="Arial" panose="020B0604020202020204" pitchFamily="34" charset="0"/>
                        </a:rPr>
                        <a:t>v</a:t>
                      </a:r>
                      <a:r>
                        <a:rPr lang="en-US" altLang="zh-CN" sz="1200" baseline="-25000" dirty="0"/>
                        <a:t>99</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199</a:t>
                      </a:r>
                      <a:endParaRPr lang="zh-CN" altLang="en-US" sz="1200" baseline="-25000" dirty="0"/>
                    </a:p>
                  </a:txBody>
                  <a:tcPr marL="82296" marR="82296" marT="41148" marB="41148"/>
                </a:tc>
                <a:extLst>
                  <a:ext uri="{0D108BD9-81ED-4DB2-BD59-A6C34878D82A}">
                    <a16:rowId xmlns:a16="http://schemas.microsoft.com/office/drawing/2014/main" val="2126528582"/>
                  </a:ext>
                </a:extLst>
              </a:tr>
              <a:tr h="313181">
                <a:tc>
                  <a:txBody>
                    <a:bodyPr/>
                    <a:lstStyle/>
                    <a:p>
                      <a:pPr algn="ct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200</a:t>
                      </a:r>
                      <a:endParaRPr lang="zh-CN" altLang="en-US" sz="1200" baseline="-25000" dirty="0"/>
                    </a:p>
                  </a:txBody>
                  <a:tcPr marL="82296" marR="82296" marT="41148" marB="41148"/>
                </a:tc>
                <a:extLst>
                  <a:ext uri="{0D108BD9-81ED-4DB2-BD59-A6C34878D82A}">
                    <a16:rowId xmlns:a16="http://schemas.microsoft.com/office/drawing/2014/main" val="2824586268"/>
                  </a:ext>
                </a:extLst>
              </a:tr>
              <a:tr h="313181">
                <a:tc>
                  <a:txBody>
                    <a:bodyPr/>
                    <a:lstStyle/>
                    <a:p>
                      <a:pPr algn="ct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201</a:t>
                      </a:r>
                      <a:endParaRPr lang="zh-CN" altLang="en-US" sz="1200" baseline="-25000" dirty="0"/>
                    </a:p>
                  </a:txBody>
                  <a:tcPr marL="82296" marR="82296" marT="41148" marB="41148"/>
                </a:tc>
                <a:extLst>
                  <a:ext uri="{0D108BD9-81ED-4DB2-BD59-A6C34878D82A}">
                    <a16:rowId xmlns:a16="http://schemas.microsoft.com/office/drawing/2014/main" val="2137086498"/>
                  </a:ext>
                </a:extLst>
              </a:tr>
            </a:tbl>
          </a:graphicData>
        </a:graphic>
      </p:graphicFrame>
      <p:grpSp>
        <p:nvGrpSpPr>
          <p:cNvPr id="78" name="Group 77">
            <a:extLst>
              <a:ext uri="{FF2B5EF4-FFF2-40B4-BE49-F238E27FC236}">
                <a16:creationId xmlns:a16="http://schemas.microsoft.com/office/drawing/2014/main" id="{A0365C8E-A0E5-9B4B-8DD5-B70952FBEA88}"/>
              </a:ext>
            </a:extLst>
          </p:cNvPr>
          <p:cNvGrpSpPr/>
          <p:nvPr/>
        </p:nvGrpSpPr>
        <p:grpSpPr>
          <a:xfrm>
            <a:off x="559521" y="1362136"/>
            <a:ext cx="1212281" cy="707844"/>
            <a:chOff x="113690" y="1513484"/>
            <a:chExt cx="1346979" cy="786493"/>
          </a:xfrm>
        </p:grpSpPr>
        <p:grpSp>
          <p:nvGrpSpPr>
            <p:cNvPr id="85" name="Group 84">
              <a:extLst>
                <a:ext uri="{FF2B5EF4-FFF2-40B4-BE49-F238E27FC236}">
                  <a16:creationId xmlns:a16="http://schemas.microsoft.com/office/drawing/2014/main" id="{283C07CB-7AB8-AF49-941C-39182246B82C}"/>
                </a:ext>
              </a:extLst>
            </p:cNvPr>
            <p:cNvGrpSpPr/>
            <p:nvPr/>
          </p:nvGrpSpPr>
          <p:grpSpPr>
            <a:xfrm>
              <a:off x="249382" y="1836840"/>
              <a:ext cx="1211287" cy="463137"/>
              <a:chOff x="249382" y="1816928"/>
              <a:chExt cx="1211287" cy="463137"/>
            </a:xfrm>
          </p:grpSpPr>
          <p:sp>
            <p:nvSpPr>
              <p:cNvPr id="89" name="椭圆 5">
                <a:extLst>
                  <a:ext uri="{FF2B5EF4-FFF2-40B4-BE49-F238E27FC236}">
                    <a16:creationId xmlns:a16="http://schemas.microsoft.com/office/drawing/2014/main" id="{13686FAD-8086-354E-9F17-1E79478A0ECC}"/>
                  </a:ext>
                </a:extLst>
              </p:cNvPr>
              <p:cNvSpPr/>
              <p:nvPr/>
            </p:nvSpPr>
            <p:spPr>
              <a:xfrm>
                <a:off x="249382" y="1816928"/>
                <a:ext cx="463137" cy="4631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B</a:t>
                </a:r>
                <a:endParaRPr kumimoji="1" lang="zh-CN" altLang="en-US" sz="1620" dirty="0">
                  <a:latin typeface="Arial" panose="020B0604020202020204" pitchFamily="34" charset="0"/>
                </a:endParaRPr>
              </a:p>
            </p:txBody>
          </p:sp>
          <p:sp>
            <p:nvSpPr>
              <p:cNvPr id="90" name="椭圆 6">
                <a:extLst>
                  <a:ext uri="{FF2B5EF4-FFF2-40B4-BE49-F238E27FC236}">
                    <a16:creationId xmlns:a16="http://schemas.microsoft.com/office/drawing/2014/main" id="{CDEC31B6-D63E-1C41-A3B0-D24DDB885662}"/>
                  </a:ext>
                </a:extLst>
              </p:cNvPr>
              <p:cNvSpPr/>
              <p:nvPr/>
            </p:nvSpPr>
            <p:spPr>
              <a:xfrm>
                <a:off x="997532" y="1816928"/>
                <a:ext cx="463137" cy="4631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C</a:t>
                </a:r>
                <a:endParaRPr kumimoji="1" lang="zh-CN" altLang="en-US" sz="1620" dirty="0">
                  <a:latin typeface="Arial" panose="020B0604020202020204" pitchFamily="34" charset="0"/>
                </a:endParaRPr>
              </a:p>
            </p:txBody>
          </p:sp>
          <p:cxnSp>
            <p:nvCxnSpPr>
              <p:cNvPr id="91" name="直线连接符 8" descr="a">
                <a:extLst>
                  <a:ext uri="{FF2B5EF4-FFF2-40B4-BE49-F238E27FC236}">
                    <a16:creationId xmlns:a16="http://schemas.microsoft.com/office/drawing/2014/main" id="{42D981DF-57CD-C243-9E3F-78B3BDAD403E}"/>
                  </a:ext>
                </a:extLst>
              </p:cNvPr>
              <p:cNvCxnSpPr>
                <a:cxnSpLocks/>
              </p:cNvCxnSpPr>
              <p:nvPr/>
            </p:nvCxnSpPr>
            <p:spPr>
              <a:xfrm>
                <a:off x="712519" y="2048496"/>
                <a:ext cx="285013"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86" name="文本框 9">
              <a:extLst>
                <a:ext uri="{FF2B5EF4-FFF2-40B4-BE49-F238E27FC236}">
                  <a16:creationId xmlns:a16="http://schemas.microsoft.com/office/drawing/2014/main" id="{0EBC53EA-264C-F24D-A9FD-47F3CA89CBAD}"/>
                </a:ext>
              </a:extLst>
            </p:cNvPr>
            <p:cNvSpPr txBox="1"/>
            <p:nvPr/>
          </p:nvSpPr>
          <p:spPr>
            <a:xfrm>
              <a:off x="671020" y="1737674"/>
              <a:ext cx="415640" cy="379591"/>
            </a:xfrm>
            <a:prstGeom prst="rect">
              <a:avLst/>
            </a:prstGeom>
            <a:noFill/>
          </p:spPr>
          <p:txBody>
            <a:bodyPr wrap="square" rtlCol="0">
              <a:spAutoFit/>
            </a:bodyPr>
            <a:lstStyle/>
            <a:p>
              <a:pPr algn="ctr"/>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87" name="矩形 10">
              <a:extLst>
                <a:ext uri="{FF2B5EF4-FFF2-40B4-BE49-F238E27FC236}">
                  <a16:creationId xmlns:a16="http://schemas.microsoft.com/office/drawing/2014/main" id="{0DBC23BD-E4BA-3343-BBDA-CB2E3ADD6D6A}"/>
                </a:ext>
              </a:extLst>
            </p:cNvPr>
            <p:cNvSpPr/>
            <p:nvPr/>
          </p:nvSpPr>
          <p:spPr>
            <a:xfrm>
              <a:off x="113690" y="1513484"/>
              <a:ext cx="418919" cy="379591"/>
            </a:xfrm>
            <a:prstGeom prst="rect">
              <a:avLst/>
            </a:prstGeom>
          </p:spPr>
          <p:txBody>
            <a:bodyPr wrap="none">
              <a:spAutoFit/>
            </a:bodyPr>
            <a:lstStyle/>
            <a:p>
              <a:pPr algn="ctr"/>
              <a:r>
                <a:rPr lang="en-US" altLang="zh-CN" sz="1620" i="1" dirty="0">
                  <a:latin typeface="Arial" panose="020B0604020202020204" pitchFamily="34" charset="0"/>
                </a:rPr>
                <a:t>u</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sp>
          <p:nvSpPr>
            <p:cNvPr id="88" name="矩形 11">
              <a:extLst>
                <a:ext uri="{FF2B5EF4-FFF2-40B4-BE49-F238E27FC236}">
                  <a16:creationId xmlns:a16="http://schemas.microsoft.com/office/drawing/2014/main" id="{9BBB8EF8-4827-D84B-A5F3-538694A1F0F0}"/>
                </a:ext>
              </a:extLst>
            </p:cNvPr>
            <p:cNvSpPr/>
            <p:nvPr/>
          </p:nvSpPr>
          <p:spPr>
            <a:xfrm>
              <a:off x="918701" y="1513484"/>
              <a:ext cx="418919" cy="379591"/>
            </a:xfrm>
            <a:prstGeom prst="rect">
              <a:avLst/>
            </a:prstGeom>
          </p:spPr>
          <p:txBody>
            <a:bodyPr wrap="none">
              <a:spAutoFit/>
            </a:bodyPr>
            <a:lstStyle/>
            <a:p>
              <a:pPr algn="ctr" defTabSz="342887">
                <a:defRPr/>
              </a:pPr>
              <a:r>
                <a:rPr lang="en-US" altLang="zh-CN" sz="1620" i="1" dirty="0">
                  <a:latin typeface="Arial" panose="020B0604020202020204" pitchFamily="34" charset="0"/>
                </a:rPr>
                <a:t>u</a:t>
              </a:r>
              <a:r>
                <a:rPr lang="en-US" altLang="zh-CN" sz="1620" baseline="-25000" dirty="0">
                  <a:latin typeface="Arial" panose="020B0604020202020204" pitchFamily="34" charset="0"/>
                </a:rPr>
                <a:t>3</a:t>
              </a:r>
              <a:endParaRPr lang="zh-CN" altLang="en-US" sz="1620" baseline="-25000" dirty="0">
                <a:latin typeface="Arial" panose="020B0604020202020204" pitchFamily="34" charset="0"/>
              </a:endParaRPr>
            </a:p>
          </p:txBody>
        </p:sp>
      </p:grpSp>
      <p:sp>
        <p:nvSpPr>
          <p:cNvPr id="92" name="矩形 12">
            <a:extLst>
              <a:ext uri="{FF2B5EF4-FFF2-40B4-BE49-F238E27FC236}">
                <a16:creationId xmlns:a16="http://schemas.microsoft.com/office/drawing/2014/main" id="{4C86AEF9-4E02-B242-A831-B76E0FAF4945}"/>
              </a:ext>
            </a:extLst>
          </p:cNvPr>
          <p:cNvSpPr/>
          <p:nvPr/>
        </p:nvSpPr>
        <p:spPr>
          <a:xfrm>
            <a:off x="644420" y="2226698"/>
            <a:ext cx="388248" cy="341632"/>
          </a:xfrm>
          <a:prstGeom prst="rect">
            <a:avLst/>
          </a:prstGeom>
        </p:spPr>
        <p:txBody>
          <a:bodyPr wrap="none">
            <a:spAutoFit/>
          </a:bodyPr>
          <a:lstStyle/>
          <a:p>
            <a:pPr algn="ctr"/>
            <a:r>
              <a:rPr lang="en-US" altLang="zh-CN" sz="1620" i="1" dirty="0">
                <a:latin typeface="Arial" panose="020B0604020202020204" pitchFamily="34" charset="0"/>
              </a:rPr>
              <a:t>T</a:t>
            </a:r>
            <a:r>
              <a:rPr lang="en-US" altLang="zh-CN" sz="1620" baseline="-25000" dirty="0">
                <a:latin typeface="Arial" panose="020B0604020202020204" pitchFamily="34" charset="0"/>
              </a:rPr>
              <a:t>2</a:t>
            </a:r>
            <a:endParaRPr lang="zh-CN" altLang="en-US" sz="1620" baseline="-25000" dirty="0">
              <a:latin typeface="Arial" panose="020B0604020202020204" pitchFamily="34" charset="0"/>
            </a:endParaRPr>
          </a:p>
        </p:txBody>
      </p:sp>
      <p:graphicFrame>
        <p:nvGraphicFramePr>
          <p:cNvPr id="93" name="表格 13">
            <a:extLst>
              <a:ext uri="{FF2B5EF4-FFF2-40B4-BE49-F238E27FC236}">
                <a16:creationId xmlns:a16="http://schemas.microsoft.com/office/drawing/2014/main" id="{B1C344E2-0AD4-AD48-98D6-4C592B25CD33}"/>
              </a:ext>
            </a:extLst>
          </p:cNvPr>
          <p:cNvGraphicFramePr>
            <a:graphicFrameLocks noGrp="1"/>
          </p:cNvGraphicFramePr>
          <p:nvPr/>
        </p:nvGraphicFramePr>
        <p:xfrm>
          <a:off x="2142052" y="2537783"/>
          <a:ext cx="882852" cy="1879086"/>
        </p:xfrm>
        <a:graphic>
          <a:graphicData uri="http://schemas.openxmlformats.org/drawingml/2006/table">
            <a:tbl>
              <a:tblPr firstRow="1" bandRow="1">
                <a:tableStyleId>{5C22544A-7EE6-4342-B048-85BDC9FD1C3A}</a:tableStyleId>
              </a:tblPr>
              <a:tblGrid>
                <a:gridCol w="441426">
                  <a:extLst>
                    <a:ext uri="{9D8B030D-6E8A-4147-A177-3AD203B41FA5}">
                      <a16:colId xmlns:a16="http://schemas.microsoft.com/office/drawing/2014/main" val="727518030"/>
                    </a:ext>
                  </a:extLst>
                </a:gridCol>
                <a:gridCol w="441426">
                  <a:extLst>
                    <a:ext uri="{9D8B030D-6E8A-4147-A177-3AD203B41FA5}">
                      <a16:colId xmlns:a16="http://schemas.microsoft.com/office/drawing/2014/main" val="2145668499"/>
                    </a:ext>
                  </a:extLst>
                </a:gridCol>
              </a:tblGrid>
              <a:tr h="313181">
                <a:tc>
                  <a:txBody>
                    <a:bodyPr/>
                    <a:lstStyle/>
                    <a:p>
                      <a:pPr algn="ctr"/>
                      <a:r>
                        <a:rPr lang="en-US" altLang="zh-CN" sz="1200" b="0" i="1" dirty="0">
                          <a:latin typeface="Arial" panose="020B0604020202020204" pitchFamily="34" charset="0"/>
                        </a:rPr>
                        <a:t>u</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u</a:t>
                      </a:r>
                      <a:r>
                        <a:rPr lang="en-US" altLang="zh-CN" sz="1200" baseline="-25000" dirty="0"/>
                        <a:t>1</a:t>
                      </a:r>
                      <a:endParaRPr lang="zh-CN" altLang="en-US" sz="1200" baseline="-25000" dirty="0"/>
                    </a:p>
                  </a:txBody>
                  <a:tcPr marL="82296" marR="82296" marT="41148" marB="41148"/>
                </a:tc>
                <a:extLst>
                  <a:ext uri="{0D108BD9-81ED-4DB2-BD59-A6C34878D82A}">
                    <a16:rowId xmlns:a16="http://schemas.microsoft.com/office/drawing/2014/main" val="2172105278"/>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a:t>
                      </a:r>
                      <a:endParaRPr lang="zh-CN" altLang="en-US" sz="1200" baseline="-25000" dirty="0"/>
                    </a:p>
                  </a:txBody>
                  <a:tcPr marL="82296" marR="82296" marT="41148" marB="41148"/>
                </a:tc>
                <a:extLst>
                  <a:ext uri="{0D108BD9-81ED-4DB2-BD59-A6C34878D82A}">
                    <a16:rowId xmlns:a16="http://schemas.microsoft.com/office/drawing/2014/main" val="367397112"/>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a:t>
                      </a:r>
                      <a:endParaRPr lang="zh-CN" altLang="en-US" sz="1200" baseline="-25000" dirty="0"/>
                    </a:p>
                  </a:txBody>
                  <a:tcPr marL="82296" marR="82296" marT="41148" marB="41148"/>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tc>
                <a:extLst>
                  <a:ext uri="{0D108BD9-81ED-4DB2-BD59-A6C34878D82A}">
                    <a16:rowId xmlns:a16="http://schemas.microsoft.com/office/drawing/2014/main" val="833655226"/>
                  </a:ext>
                </a:extLst>
              </a:tr>
              <a:tr h="313181">
                <a:tc>
                  <a:txBody>
                    <a:bodyPr/>
                    <a:lstStyle/>
                    <a:p>
                      <a:pPr algn="ctr"/>
                      <a:r>
                        <a:rPr lang="en-US" altLang="zh-CN" sz="1200" b="0" i="0" baseline="-25000" dirty="0">
                          <a:latin typeface="Arial" panose="020B0604020202020204" pitchFamily="34" charset="0"/>
                        </a:rPr>
                        <a:t>...</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baseline="-25000" dirty="0">
                          <a:latin typeface="Arial" panose="020B0604020202020204" pitchFamily="34" charset="0"/>
                        </a:rPr>
                        <a:t>…</a:t>
                      </a:r>
                      <a:endParaRPr lang="zh-CN" altLang="en-US" sz="1200" baseline="-25000" dirty="0"/>
                    </a:p>
                  </a:txBody>
                  <a:tcPr marL="82296" marR="82296" marT="41148" marB="41148"/>
                </a:tc>
                <a:extLst>
                  <a:ext uri="{0D108BD9-81ED-4DB2-BD59-A6C34878D82A}">
                    <a16:rowId xmlns:a16="http://schemas.microsoft.com/office/drawing/2014/main" val="2126528582"/>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tc>
                <a:extLst>
                  <a:ext uri="{0D108BD9-81ED-4DB2-BD59-A6C34878D82A}">
                    <a16:rowId xmlns:a16="http://schemas.microsoft.com/office/drawing/2014/main" val="2824586268"/>
                  </a:ext>
                </a:extLst>
              </a:tr>
            </a:tbl>
          </a:graphicData>
        </a:graphic>
      </p:graphicFrame>
      <p:grpSp>
        <p:nvGrpSpPr>
          <p:cNvPr id="94" name="Group 93">
            <a:extLst>
              <a:ext uri="{FF2B5EF4-FFF2-40B4-BE49-F238E27FC236}">
                <a16:creationId xmlns:a16="http://schemas.microsoft.com/office/drawing/2014/main" id="{BCBBFA10-703E-3345-ADFF-BD8E5004D21B}"/>
              </a:ext>
            </a:extLst>
          </p:cNvPr>
          <p:cNvGrpSpPr/>
          <p:nvPr/>
        </p:nvGrpSpPr>
        <p:grpSpPr>
          <a:xfrm>
            <a:off x="1961147" y="1362136"/>
            <a:ext cx="1244345" cy="707844"/>
            <a:chOff x="1671052" y="1513484"/>
            <a:chExt cx="1382606" cy="786493"/>
          </a:xfrm>
        </p:grpSpPr>
        <p:grpSp>
          <p:nvGrpSpPr>
            <p:cNvPr id="95" name="Group 94">
              <a:extLst>
                <a:ext uri="{FF2B5EF4-FFF2-40B4-BE49-F238E27FC236}">
                  <a16:creationId xmlns:a16="http://schemas.microsoft.com/office/drawing/2014/main" id="{DD3B3116-8151-2E42-B52E-4C9AC714CDE3}"/>
                </a:ext>
              </a:extLst>
            </p:cNvPr>
            <p:cNvGrpSpPr/>
            <p:nvPr/>
          </p:nvGrpSpPr>
          <p:grpSpPr>
            <a:xfrm>
              <a:off x="1806744" y="1836840"/>
              <a:ext cx="1246914" cy="463137"/>
              <a:chOff x="1806744" y="1856751"/>
              <a:chExt cx="1246914" cy="463137"/>
            </a:xfrm>
          </p:grpSpPr>
          <p:sp>
            <p:nvSpPr>
              <p:cNvPr id="99" name="椭圆 14">
                <a:extLst>
                  <a:ext uri="{FF2B5EF4-FFF2-40B4-BE49-F238E27FC236}">
                    <a16:creationId xmlns:a16="http://schemas.microsoft.com/office/drawing/2014/main" id="{89B42E6C-2E2E-9546-87C7-4701532039AE}"/>
                  </a:ext>
                </a:extLst>
              </p:cNvPr>
              <p:cNvSpPr/>
              <p:nvPr/>
            </p:nvSpPr>
            <p:spPr>
              <a:xfrm>
                <a:off x="1806744" y="1856751"/>
                <a:ext cx="463137" cy="4631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100" name="椭圆 15">
                <a:extLst>
                  <a:ext uri="{FF2B5EF4-FFF2-40B4-BE49-F238E27FC236}">
                    <a16:creationId xmlns:a16="http://schemas.microsoft.com/office/drawing/2014/main" id="{C519A75E-F2CE-FC4F-9B0A-8058D9841EC3}"/>
                  </a:ext>
                </a:extLst>
              </p:cNvPr>
              <p:cNvSpPr/>
              <p:nvPr/>
            </p:nvSpPr>
            <p:spPr>
              <a:xfrm>
                <a:off x="2590521" y="1856751"/>
                <a:ext cx="463137" cy="4631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B</a:t>
                </a:r>
                <a:endParaRPr kumimoji="1" lang="zh-CN" altLang="en-US" sz="1620" dirty="0">
                  <a:latin typeface="Arial" panose="020B0604020202020204" pitchFamily="34" charset="0"/>
                </a:endParaRPr>
              </a:p>
            </p:txBody>
          </p:sp>
          <p:cxnSp>
            <p:nvCxnSpPr>
              <p:cNvPr id="101" name="直线连接符 16" descr="a">
                <a:extLst>
                  <a:ext uri="{FF2B5EF4-FFF2-40B4-BE49-F238E27FC236}">
                    <a16:creationId xmlns:a16="http://schemas.microsoft.com/office/drawing/2014/main" id="{269034EE-B038-934D-A8A1-4D4958480F08}"/>
                  </a:ext>
                </a:extLst>
              </p:cNvPr>
              <p:cNvCxnSpPr/>
              <p:nvPr/>
            </p:nvCxnSpPr>
            <p:spPr>
              <a:xfrm>
                <a:off x="2269881" y="2088319"/>
                <a:ext cx="320640"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96" name="文本框 17">
              <a:extLst>
                <a:ext uri="{FF2B5EF4-FFF2-40B4-BE49-F238E27FC236}">
                  <a16:creationId xmlns:a16="http://schemas.microsoft.com/office/drawing/2014/main" id="{1F2B9644-760C-E347-A6BF-D05B5F60F0E1}"/>
                </a:ext>
              </a:extLst>
            </p:cNvPr>
            <p:cNvSpPr txBox="1"/>
            <p:nvPr/>
          </p:nvSpPr>
          <p:spPr>
            <a:xfrm>
              <a:off x="2252990" y="1737674"/>
              <a:ext cx="415640" cy="379591"/>
            </a:xfrm>
            <a:prstGeom prst="rect">
              <a:avLst/>
            </a:prstGeom>
            <a:noFill/>
          </p:spPr>
          <p:txBody>
            <a:bodyPr wrap="square" rtlCol="0">
              <a:spAutoFit/>
            </a:bodyPr>
            <a:lstStyle/>
            <a:p>
              <a:pPr algn="ctr"/>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97" name="矩形 18">
              <a:extLst>
                <a:ext uri="{FF2B5EF4-FFF2-40B4-BE49-F238E27FC236}">
                  <a16:creationId xmlns:a16="http://schemas.microsoft.com/office/drawing/2014/main" id="{A5B065FF-3EC2-004D-9253-A2C47FF2F2A0}"/>
                </a:ext>
              </a:extLst>
            </p:cNvPr>
            <p:cNvSpPr/>
            <p:nvPr/>
          </p:nvSpPr>
          <p:spPr>
            <a:xfrm>
              <a:off x="1671052" y="1513484"/>
              <a:ext cx="418919" cy="379591"/>
            </a:xfrm>
            <a:prstGeom prst="rect">
              <a:avLst/>
            </a:prstGeom>
          </p:spPr>
          <p:txBody>
            <a:bodyPr wrap="none">
              <a:spAutoFit/>
            </a:bodyPr>
            <a:lstStyle/>
            <a:p>
              <a:pPr algn="ctr"/>
              <a:r>
                <a:rPr lang="en-US" altLang="zh-CN" sz="1620" i="1" dirty="0">
                  <a:latin typeface="Arial" panose="020B0604020202020204" pitchFamily="34" charset="0"/>
                </a:rPr>
                <a:t>u</a:t>
              </a:r>
              <a:r>
                <a:rPr lang="en-US" altLang="zh-CN" sz="1620" baseline="-25000" dirty="0">
                  <a:latin typeface="Arial" panose="020B0604020202020204" pitchFamily="34" charset="0"/>
                </a:rPr>
                <a:t>0</a:t>
              </a:r>
              <a:endParaRPr lang="zh-CN" altLang="en-US" sz="1620" baseline="-25000" dirty="0">
                <a:latin typeface="Arial" panose="020B0604020202020204" pitchFamily="34" charset="0"/>
              </a:endParaRPr>
            </a:p>
          </p:txBody>
        </p:sp>
        <p:sp>
          <p:nvSpPr>
            <p:cNvPr id="98" name="矩形 19">
              <a:extLst>
                <a:ext uri="{FF2B5EF4-FFF2-40B4-BE49-F238E27FC236}">
                  <a16:creationId xmlns:a16="http://schemas.microsoft.com/office/drawing/2014/main" id="{298B73CB-79D8-FD40-BA05-E56E68C31CCD}"/>
                </a:ext>
              </a:extLst>
            </p:cNvPr>
            <p:cNvSpPr/>
            <p:nvPr/>
          </p:nvSpPr>
          <p:spPr>
            <a:xfrm>
              <a:off x="2594815" y="1513484"/>
              <a:ext cx="418919" cy="379591"/>
            </a:xfrm>
            <a:prstGeom prst="rect">
              <a:avLst/>
            </a:prstGeom>
          </p:spPr>
          <p:txBody>
            <a:bodyPr wrap="none">
              <a:spAutoFit/>
            </a:bodyPr>
            <a:lstStyle/>
            <a:p>
              <a:pPr algn="ctr" defTabSz="342887">
                <a:defRPr/>
              </a:pPr>
              <a:r>
                <a:rPr lang="en-US" altLang="zh-CN" sz="1620" i="1" dirty="0">
                  <a:latin typeface="Arial" panose="020B0604020202020204" pitchFamily="34" charset="0"/>
                </a:rPr>
                <a:t>u</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grpSp>
      <p:sp>
        <p:nvSpPr>
          <p:cNvPr id="102" name="矩形 20">
            <a:extLst>
              <a:ext uri="{FF2B5EF4-FFF2-40B4-BE49-F238E27FC236}">
                <a16:creationId xmlns:a16="http://schemas.microsoft.com/office/drawing/2014/main" id="{6F8956BE-48AA-C449-A277-488D30641E3E}"/>
              </a:ext>
            </a:extLst>
          </p:cNvPr>
          <p:cNvSpPr/>
          <p:nvPr/>
        </p:nvSpPr>
        <p:spPr>
          <a:xfrm>
            <a:off x="2046046" y="2226698"/>
            <a:ext cx="388248" cy="341632"/>
          </a:xfrm>
          <a:prstGeom prst="rect">
            <a:avLst/>
          </a:prstGeom>
        </p:spPr>
        <p:txBody>
          <a:bodyPr wrap="none">
            <a:spAutoFit/>
          </a:bodyPr>
          <a:lstStyle/>
          <a:p>
            <a:pPr algn="ctr"/>
            <a:r>
              <a:rPr lang="en-US" altLang="zh-CN" sz="1620" i="1" dirty="0">
                <a:latin typeface="Arial" panose="020B0604020202020204" pitchFamily="34" charset="0"/>
              </a:rPr>
              <a:t>T</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graphicFrame>
        <p:nvGraphicFramePr>
          <p:cNvPr id="104" name="表格 21">
            <a:extLst>
              <a:ext uri="{FF2B5EF4-FFF2-40B4-BE49-F238E27FC236}">
                <a16:creationId xmlns:a16="http://schemas.microsoft.com/office/drawing/2014/main" id="{B7FE4C24-9982-0C4C-B8E0-F7221E6DF77B}"/>
              </a:ext>
            </a:extLst>
          </p:cNvPr>
          <p:cNvGraphicFramePr>
            <a:graphicFrameLocks noGrp="1"/>
          </p:cNvGraphicFramePr>
          <p:nvPr/>
        </p:nvGraphicFramePr>
        <p:xfrm>
          <a:off x="6397389" y="2537783"/>
          <a:ext cx="1474947" cy="1879086"/>
        </p:xfrm>
        <a:graphic>
          <a:graphicData uri="http://schemas.openxmlformats.org/drawingml/2006/table">
            <a:tbl>
              <a:tblPr firstRow="1" bandRow="1">
                <a:tableStyleId>{5C22544A-7EE6-4342-B048-85BDC9FD1C3A}</a:tableStyleId>
              </a:tblPr>
              <a:tblGrid>
                <a:gridCol w="491649">
                  <a:extLst>
                    <a:ext uri="{9D8B030D-6E8A-4147-A177-3AD203B41FA5}">
                      <a16:colId xmlns:a16="http://schemas.microsoft.com/office/drawing/2014/main" val="727518030"/>
                    </a:ext>
                  </a:extLst>
                </a:gridCol>
                <a:gridCol w="491649">
                  <a:extLst>
                    <a:ext uri="{9D8B030D-6E8A-4147-A177-3AD203B41FA5}">
                      <a16:colId xmlns:a16="http://schemas.microsoft.com/office/drawing/2014/main" val="2145668499"/>
                    </a:ext>
                  </a:extLst>
                </a:gridCol>
                <a:gridCol w="491649">
                  <a:extLst>
                    <a:ext uri="{9D8B030D-6E8A-4147-A177-3AD203B41FA5}">
                      <a16:colId xmlns:a16="http://schemas.microsoft.com/office/drawing/2014/main" val="2957156667"/>
                    </a:ext>
                  </a:extLst>
                </a:gridCol>
              </a:tblGrid>
              <a:tr h="313181">
                <a:tc>
                  <a:txBody>
                    <a:bodyPr/>
                    <a:lstStyle/>
                    <a:p>
                      <a:pPr algn="ctr"/>
                      <a:r>
                        <a:rPr lang="en-US" altLang="zh-CN" sz="1200" b="0" i="1" dirty="0">
                          <a:latin typeface="Arial" panose="020B0604020202020204" pitchFamily="34" charset="0"/>
                        </a:rPr>
                        <a:t>u</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u</a:t>
                      </a:r>
                      <a:r>
                        <a:rPr lang="en-US" altLang="zh-CN" sz="1200" baseline="-25000" dirty="0"/>
                        <a:t>1</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u</a:t>
                      </a:r>
                      <a:r>
                        <a:rPr lang="en-US" altLang="zh-CN" sz="1200" baseline="-25000" dirty="0"/>
                        <a:t>3</a:t>
                      </a:r>
                      <a:endParaRPr lang="zh-CN" altLang="en-US" sz="1200" baseline="-25000" dirty="0"/>
                    </a:p>
                  </a:txBody>
                  <a:tcPr marL="82296" marR="82296" marT="41148" marB="41148"/>
                </a:tc>
                <a:extLst>
                  <a:ext uri="{0D108BD9-81ED-4DB2-BD59-A6C34878D82A}">
                    <a16:rowId xmlns:a16="http://schemas.microsoft.com/office/drawing/2014/main" val="2172105278"/>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102</a:t>
                      </a:r>
                      <a:endParaRPr lang="zh-CN" altLang="en-US" sz="1200" baseline="-25000" dirty="0"/>
                    </a:p>
                  </a:txBody>
                  <a:tcPr marL="82296" marR="82296" marT="41148" marB="41148"/>
                </a:tc>
                <a:extLst>
                  <a:ext uri="{0D108BD9-81ED-4DB2-BD59-A6C34878D82A}">
                    <a16:rowId xmlns:a16="http://schemas.microsoft.com/office/drawing/2014/main" val="367397112"/>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3</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103</a:t>
                      </a:r>
                      <a:endParaRPr lang="zh-CN" altLang="en-US" sz="1200" baseline="-25000" dirty="0"/>
                    </a:p>
                  </a:txBody>
                  <a:tcPr marL="82296" marR="82296" marT="41148" marB="41148"/>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baseline="-25000" dirty="0">
                          <a:latin typeface="Arial" panose="020B0604020202020204" pitchFamily="34" charset="0"/>
                        </a:rPr>
                        <a:t>…</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baseline="-25000" dirty="0">
                          <a:latin typeface="Arial" panose="020B0604020202020204" pitchFamily="34" charset="0"/>
                        </a:rPr>
                        <a:t>…</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baseline="-25000" dirty="0">
                          <a:latin typeface="Arial" panose="020B0604020202020204" pitchFamily="34" charset="0"/>
                        </a:rPr>
                        <a:t>…</a:t>
                      </a:r>
                      <a:endParaRPr lang="zh-CN" altLang="en-US" sz="1200" baseline="-25000" dirty="0"/>
                    </a:p>
                  </a:txBody>
                  <a:tcPr marL="82296" marR="82296" marT="41148" marB="41148"/>
                </a:tc>
                <a:extLst>
                  <a:ext uri="{0D108BD9-81ED-4DB2-BD59-A6C34878D82A}">
                    <a16:rowId xmlns:a16="http://schemas.microsoft.com/office/drawing/2014/main" val="833655226"/>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100</a:t>
                      </a:r>
                      <a:endParaRPr lang="zh-CN" altLang="en-US" sz="1200" b="1"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200</a:t>
                      </a:r>
                      <a:endParaRPr lang="zh-CN" altLang="en-US" sz="1200" baseline="-25000" dirty="0"/>
                    </a:p>
                  </a:txBody>
                  <a:tcPr marL="82296" marR="82296" marT="41148" marB="41148"/>
                </a:tc>
                <a:extLst>
                  <a:ext uri="{0D108BD9-81ED-4DB2-BD59-A6C34878D82A}">
                    <a16:rowId xmlns:a16="http://schemas.microsoft.com/office/drawing/2014/main" val="2126528582"/>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201</a:t>
                      </a:r>
                      <a:endParaRPr lang="zh-CN" altLang="en-US" sz="1200" baseline="-25000" dirty="0"/>
                    </a:p>
                  </a:txBody>
                  <a:tcPr marL="82296" marR="82296" marT="41148" marB="41148"/>
                </a:tc>
                <a:extLst>
                  <a:ext uri="{0D108BD9-81ED-4DB2-BD59-A6C34878D82A}">
                    <a16:rowId xmlns:a16="http://schemas.microsoft.com/office/drawing/2014/main" val="2824586268"/>
                  </a:ext>
                </a:extLst>
              </a:tr>
            </a:tbl>
          </a:graphicData>
        </a:graphic>
      </p:graphicFrame>
      <p:sp>
        <p:nvSpPr>
          <p:cNvPr id="105" name="矩形 28">
            <a:extLst>
              <a:ext uri="{FF2B5EF4-FFF2-40B4-BE49-F238E27FC236}">
                <a16:creationId xmlns:a16="http://schemas.microsoft.com/office/drawing/2014/main" id="{729F2FD6-0B19-B440-B024-7EE603406C0E}"/>
              </a:ext>
            </a:extLst>
          </p:cNvPr>
          <p:cNvSpPr/>
          <p:nvPr/>
        </p:nvSpPr>
        <p:spPr>
          <a:xfrm>
            <a:off x="6301754" y="2226698"/>
            <a:ext cx="388248" cy="341632"/>
          </a:xfrm>
          <a:prstGeom prst="rect">
            <a:avLst/>
          </a:prstGeom>
        </p:spPr>
        <p:txBody>
          <a:bodyPr wrap="none">
            <a:spAutoFit/>
          </a:bodyPr>
          <a:lstStyle/>
          <a:p>
            <a:pPr algn="ctr"/>
            <a:r>
              <a:rPr lang="en-US" altLang="zh-CN" sz="1620" i="1" dirty="0">
                <a:latin typeface="Arial" panose="020B0604020202020204" pitchFamily="34" charset="0"/>
              </a:rPr>
              <a:t>T</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grpSp>
        <p:nvGrpSpPr>
          <p:cNvPr id="106" name="Group 105">
            <a:extLst>
              <a:ext uri="{FF2B5EF4-FFF2-40B4-BE49-F238E27FC236}">
                <a16:creationId xmlns:a16="http://schemas.microsoft.com/office/drawing/2014/main" id="{D06B8CEF-B5C0-724A-B586-ADF442E5BF50}"/>
              </a:ext>
            </a:extLst>
          </p:cNvPr>
          <p:cNvGrpSpPr/>
          <p:nvPr/>
        </p:nvGrpSpPr>
        <p:grpSpPr>
          <a:xfrm>
            <a:off x="6230476" y="1362136"/>
            <a:ext cx="1986308" cy="707844"/>
            <a:chOff x="5996109" y="1513484"/>
            <a:chExt cx="2207009" cy="786493"/>
          </a:xfrm>
        </p:grpSpPr>
        <p:sp>
          <p:nvSpPr>
            <p:cNvPr id="107" name="文本框 25">
              <a:extLst>
                <a:ext uri="{FF2B5EF4-FFF2-40B4-BE49-F238E27FC236}">
                  <a16:creationId xmlns:a16="http://schemas.microsoft.com/office/drawing/2014/main" id="{20AD80B9-10A5-0749-8E6C-E7E4F52DAC05}"/>
                </a:ext>
              </a:extLst>
            </p:cNvPr>
            <p:cNvSpPr txBox="1"/>
            <p:nvPr/>
          </p:nvSpPr>
          <p:spPr>
            <a:xfrm>
              <a:off x="6541554" y="1737674"/>
              <a:ext cx="415640" cy="379591"/>
            </a:xfrm>
            <a:prstGeom prst="rect">
              <a:avLst/>
            </a:prstGeom>
            <a:noFill/>
          </p:spPr>
          <p:txBody>
            <a:bodyPr wrap="square" rtlCol="0">
              <a:spAutoFit/>
            </a:bodyPr>
            <a:lstStyle/>
            <a:p>
              <a:pPr algn="ctr"/>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108" name="矩形 26">
              <a:extLst>
                <a:ext uri="{FF2B5EF4-FFF2-40B4-BE49-F238E27FC236}">
                  <a16:creationId xmlns:a16="http://schemas.microsoft.com/office/drawing/2014/main" id="{3181BED3-2E5F-9E40-AB7A-2E1B62AF82EF}"/>
                </a:ext>
              </a:extLst>
            </p:cNvPr>
            <p:cNvSpPr/>
            <p:nvPr/>
          </p:nvSpPr>
          <p:spPr>
            <a:xfrm>
              <a:off x="5996109" y="1513484"/>
              <a:ext cx="418919" cy="379591"/>
            </a:xfrm>
            <a:prstGeom prst="rect">
              <a:avLst/>
            </a:prstGeom>
          </p:spPr>
          <p:txBody>
            <a:bodyPr wrap="none">
              <a:spAutoFit/>
            </a:bodyPr>
            <a:lstStyle/>
            <a:p>
              <a:pPr algn="ctr"/>
              <a:r>
                <a:rPr lang="en-US" altLang="zh-CN" sz="1620" i="1" dirty="0">
                  <a:latin typeface="Arial" panose="020B0604020202020204" pitchFamily="34" charset="0"/>
                </a:rPr>
                <a:t>u</a:t>
              </a:r>
              <a:r>
                <a:rPr lang="en-US" altLang="zh-CN" sz="1620" baseline="-25000" dirty="0">
                  <a:latin typeface="Arial" panose="020B0604020202020204" pitchFamily="34" charset="0"/>
                </a:rPr>
                <a:t>0</a:t>
              </a:r>
              <a:endParaRPr lang="zh-CN" altLang="en-US" sz="1620" baseline="-25000" dirty="0">
                <a:latin typeface="Arial" panose="020B0604020202020204" pitchFamily="34" charset="0"/>
              </a:endParaRPr>
            </a:p>
          </p:txBody>
        </p:sp>
        <p:sp>
          <p:nvSpPr>
            <p:cNvPr id="109" name="矩形 27">
              <a:extLst>
                <a:ext uri="{FF2B5EF4-FFF2-40B4-BE49-F238E27FC236}">
                  <a16:creationId xmlns:a16="http://schemas.microsoft.com/office/drawing/2014/main" id="{A65B31AA-2DAF-274D-80AB-5155EDBB1918}"/>
                </a:ext>
              </a:extLst>
            </p:cNvPr>
            <p:cNvSpPr/>
            <p:nvPr/>
          </p:nvSpPr>
          <p:spPr>
            <a:xfrm>
              <a:off x="6813846" y="1513484"/>
              <a:ext cx="418919" cy="379591"/>
            </a:xfrm>
            <a:prstGeom prst="rect">
              <a:avLst/>
            </a:prstGeom>
          </p:spPr>
          <p:txBody>
            <a:bodyPr wrap="none">
              <a:spAutoFit/>
            </a:bodyPr>
            <a:lstStyle/>
            <a:p>
              <a:pPr algn="ctr" defTabSz="342887">
                <a:defRPr/>
              </a:pPr>
              <a:r>
                <a:rPr lang="en-US" altLang="zh-CN" sz="1620" i="1" dirty="0">
                  <a:latin typeface="Arial" panose="020B0604020202020204" pitchFamily="34" charset="0"/>
                </a:rPr>
                <a:t>u</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grpSp>
          <p:nvGrpSpPr>
            <p:cNvPr id="110" name="Group 109">
              <a:extLst>
                <a:ext uri="{FF2B5EF4-FFF2-40B4-BE49-F238E27FC236}">
                  <a16:creationId xmlns:a16="http://schemas.microsoft.com/office/drawing/2014/main" id="{8CDFC185-1981-BE49-8D19-23D4262505A3}"/>
                </a:ext>
              </a:extLst>
            </p:cNvPr>
            <p:cNvGrpSpPr/>
            <p:nvPr/>
          </p:nvGrpSpPr>
          <p:grpSpPr>
            <a:xfrm>
              <a:off x="6120778" y="1836840"/>
              <a:ext cx="2082340" cy="463137"/>
              <a:chOff x="6120778" y="1952964"/>
              <a:chExt cx="2082340" cy="463137"/>
            </a:xfrm>
          </p:grpSpPr>
          <p:sp>
            <p:nvSpPr>
              <p:cNvPr id="113" name="椭圆 22">
                <a:extLst>
                  <a:ext uri="{FF2B5EF4-FFF2-40B4-BE49-F238E27FC236}">
                    <a16:creationId xmlns:a16="http://schemas.microsoft.com/office/drawing/2014/main" id="{C5929576-887E-6144-BAD4-87AC8AE8CA9D}"/>
                  </a:ext>
                </a:extLst>
              </p:cNvPr>
              <p:cNvSpPr/>
              <p:nvPr/>
            </p:nvSpPr>
            <p:spPr>
              <a:xfrm>
                <a:off x="6120778" y="1952964"/>
                <a:ext cx="463137" cy="4631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114" name="椭圆 23">
                <a:extLst>
                  <a:ext uri="{FF2B5EF4-FFF2-40B4-BE49-F238E27FC236}">
                    <a16:creationId xmlns:a16="http://schemas.microsoft.com/office/drawing/2014/main" id="{C61E6BA5-4AFF-B248-86C3-F1CF754AED9C}"/>
                  </a:ext>
                </a:extLst>
              </p:cNvPr>
              <p:cNvSpPr/>
              <p:nvPr/>
            </p:nvSpPr>
            <p:spPr>
              <a:xfrm>
                <a:off x="6880804" y="1952964"/>
                <a:ext cx="463137" cy="4631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B</a:t>
                </a:r>
                <a:endParaRPr kumimoji="1" lang="zh-CN" altLang="en-US" sz="1620" dirty="0">
                  <a:latin typeface="Arial" panose="020B0604020202020204" pitchFamily="34" charset="0"/>
                </a:endParaRPr>
              </a:p>
            </p:txBody>
          </p:sp>
          <p:cxnSp>
            <p:nvCxnSpPr>
              <p:cNvPr id="115" name="直线连接符 24" descr="a">
                <a:extLst>
                  <a:ext uri="{FF2B5EF4-FFF2-40B4-BE49-F238E27FC236}">
                    <a16:creationId xmlns:a16="http://schemas.microsoft.com/office/drawing/2014/main" id="{14EE5AB3-D64A-9E4E-B664-85A0F16D9032}"/>
                  </a:ext>
                </a:extLst>
              </p:cNvPr>
              <p:cNvCxnSpPr/>
              <p:nvPr/>
            </p:nvCxnSpPr>
            <p:spPr>
              <a:xfrm>
                <a:off x="6583915" y="2184532"/>
                <a:ext cx="296889" cy="0"/>
              </a:xfrm>
              <a:prstGeom prst="line">
                <a:avLst/>
              </a:prstGeom>
            </p:spPr>
            <p:style>
              <a:lnRef idx="2">
                <a:schemeClr val="accent1"/>
              </a:lnRef>
              <a:fillRef idx="0">
                <a:schemeClr val="accent1"/>
              </a:fillRef>
              <a:effectRef idx="1">
                <a:schemeClr val="accent1"/>
              </a:effectRef>
              <a:fontRef idx="minor">
                <a:schemeClr val="tx1"/>
              </a:fontRef>
            </p:style>
          </p:cxnSp>
          <p:sp>
            <p:nvSpPr>
              <p:cNvPr id="116" name="椭圆 30">
                <a:extLst>
                  <a:ext uri="{FF2B5EF4-FFF2-40B4-BE49-F238E27FC236}">
                    <a16:creationId xmlns:a16="http://schemas.microsoft.com/office/drawing/2014/main" id="{B9F61FD4-2C0E-7241-BB00-4799A73319B0}"/>
                  </a:ext>
                </a:extLst>
              </p:cNvPr>
              <p:cNvSpPr/>
              <p:nvPr/>
            </p:nvSpPr>
            <p:spPr>
              <a:xfrm>
                <a:off x="7739981" y="1952964"/>
                <a:ext cx="463137" cy="4631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C</a:t>
                </a:r>
                <a:endParaRPr kumimoji="1" lang="zh-CN" altLang="en-US" sz="1620" dirty="0">
                  <a:latin typeface="Arial" panose="020B0604020202020204" pitchFamily="34" charset="0"/>
                </a:endParaRPr>
              </a:p>
            </p:txBody>
          </p:sp>
          <p:cxnSp>
            <p:nvCxnSpPr>
              <p:cNvPr id="117" name="直线连接符 31" descr="a">
                <a:extLst>
                  <a:ext uri="{FF2B5EF4-FFF2-40B4-BE49-F238E27FC236}">
                    <a16:creationId xmlns:a16="http://schemas.microsoft.com/office/drawing/2014/main" id="{10655496-6377-BA4D-AAFE-DAB70426484D}"/>
                  </a:ext>
                </a:extLst>
              </p:cNvPr>
              <p:cNvCxnSpPr>
                <a:cxnSpLocks/>
              </p:cNvCxnSpPr>
              <p:nvPr/>
            </p:nvCxnSpPr>
            <p:spPr>
              <a:xfrm flipV="1">
                <a:off x="7343941" y="2184532"/>
                <a:ext cx="396040" cy="1"/>
              </a:xfrm>
              <a:prstGeom prst="line">
                <a:avLst/>
              </a:prstGeom>
            </p:spPr>
            <p:style>
              <a:lnRef idx="2">
                <a:schemeClr val="accent1"/>
              </a:lnRef>
              <a:fillRef idx="0">
                <a:schemeClr val="accent1"/>
              </a:fillRef>
              <a:effectRef idx="1">
                <a:schemeClr val="accent1"/>
              </a:effectRef>
              <a:fontRef idx="minor">
                <a:schemeClr val="tx1"/>
              </a:fontRef>
            </p:style>
          </p:cxnSp>
        </p:grpSp>
        <p:sp>
          <p:nvSpPr>
            <p:cNvPr id="111" name="文本框 34">
              <a:extLst>
                <a:ext uri="{FF2B5EF4-FFF2-40B4-BE49-F238E27FC236}">
                  <a16:creationId xmlns:a16="http://schemas.microsoft.com/office/drawing/2014/main" id="{342C98DF-BB31-EE4E-B932-4C7F3C4844CA}"/>
                </a:ext>
              </a:extLst>
            </p:cNvPr>
            <p:cNvSpPr txBox="1"/>
            <p:nvPr/>
          </p:nvSpPr>
          <p:spPr>
            <a:xfrm>
              <a:off x="7338656" y="1737674"/>
              <a:ext cx="415640" cy="379591"/>
            </a:xfrm>
            <a:prstGeom prst="rect">
              <a:avLst/>
            </a:prstGeom>
            <a:noFill/>
          </p:spPr>
          <p:txBody>
            <a:bodyPr wrap="square" rtlCol="0">
              <a:spAutoFit/>
            </a:bodyPr>
            <a:lstStyle/>
            <a:p>
              <a:pPr algn="ctr"/>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112" name="矩形 35">
              <a:extLst>
                <a:ext uri="{FF2B5EF4-FFF2-40B4-BE49-F238E27FC236}">
                  <a16:creationId xmlns:a16="http://schemas.microsoft.com/office/drawing/2014/main" id="{0B40A9C5-B9AE-284D-82C9-04338D01A7D7}"/>
                </a:ext>
              </a:extLst>
            </p:cNvPr>
            <p:cNvSpPr/>
            <p:nvPr/>
          </p:nvSpPr>
          <p:spPr>
            <a:xfrm>
              <a:off x="7607351" y="1513484"/>
              <a:ext cx="418919" cy="379591"/>
            </a:xfrm>
            <a:prstGeom prst="rect">
              <a:avLst/>
            </a:prstGeom>
          </p:spPr>
          <p:txBody>
            <a:bodyPr wrap="none">
              <a:spAutoFit/>
            </a:bodyPr>
            <a:lstStyle/>
            <a:p>
              <a:pPr algn="ctr" defTabSz="342887">
                <a:defRPr/>
              </a:pPr>
              <a:r>
                <a:rPr lang="en-US" altLang="zh-CN" sz="1620" i="1" dirty="0">
                  <a:latin typeface="Arial" panose="020B0604020202020204" pitchFamily="34" charset="0"/>
                </a:rPr>
                <a:t>u</a:t>
              </a:r>
              <a:r>
                <a:rPr lang="en-US" altLang="zh-CN" sz="1620" baseline="-25000" dirty="0">
                  <a:latin typeface="Arial" panose="020B0604020202020204" pitchFamily="34" charset="0"/>
                </a:rPr>
                <a:t>3</a:t>
              </a:r>
              <a:endParaRPr lang="zh-CN" altLang="en-US" sz="1620" baseline="-25000" dirty="0">
                <a:latin typeface="Arial" panose="020B0604020202020204" pitchFamily="34" charset="0"/>
              </a:endParaRPr>
            </a:p>
          </p:txBody>
        </p:sp>
      </p:grpSp>
      <p:sp>
        <p:nvSpPr>
          <p:cNvPr id="81" name="单圆角矩形 80">
            <a:extLst>
              <a:ext uri="{FF2B5EF4-FFF2-40B4-BE49-F238E27FC236}">
                <a16:creationId xmlns:a16="http://schemas.microsoft.com/office/drawing/2014/main" id="{4D0A3E8A-D16E-DF43-9F9A-C7057D0E189F}"/>
              </a:ext>
            </a:extLst>
          </p:cNvPr>
          <p:cNvSpPr/>
          <p:nvPr/>
        </p:nvSpPr>
        <p:spPr>
          <a:xfrm rot="5400000">
            <a:off x="6755119" y="3330721"/>
            <a:ext cx="775864" cy="1620482"/>
          </a:xfrm>
          <a:prstGeom prst="round1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20" dirty="0">
              <a:latin typeface="Arial" panose="020B0604020202020204" pitchFamily="34" charset="0"/>
            </a:endParaRPr>
          </a:p>
        </p:txBody>
      </p:sp>
      <p:cxnSp>
        <p:nvCxnSpPr>
          <p:cNvPr id="48" name="Straight Arrow Connector 47">
            <a:extLst>
              <a:ext uri="{FF2B5EF4-FFF2-40B4-BE49-F238E27FC236}">
                <a16:creationId xmlns:a16="http://schemas.microsoft.com/office/drawing/2014/main" id="{78CEFDA5-5635-D14B-BBC9-FFC7DF0DB793}"/>
              </a:ext>
            </a:extLst>
          </p:cNvPr>
          <p:cNvCxnSpPr>
            <a:cxnSpLocks/>
          </p:cNvCxnSpPr>
          <p:nvPr/>
        </p:nvCxnSpPr>
        <p:spPr>
          <a:xfrm flipV="1">
            <a:off x="4725999" y="4062250"/>
            <a:ext cx="590567" cy="396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直线连接符 102">
            <a:extLst>
              <a:ext uri="{FF2B5EF4-FFF2-40B4-BE49-F238E27FC236}">
                <a16:creationId xmlns:a16="http://schemas.microsoft.com/office/drawing/2014/main" id="{7FA7AF76-E0C1-3446-BB3D-45398A79E3E5}"/>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18" name="矩形 117">
            <a:extLst>
              <a:ext uri="{FF2B5EF4-FFF2-40B4-BE49-F238E27FC236}">
                <a16:creationId xmlns:a16="http://schemas.microsoft.com/office/drawing/2014/main" id="{05A03A8D-DFF0-7747-92CF-ADA06AF8C25B}"/>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13002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97306-30E0-0546-BABB-4B05253031E8}"/>
              </a:ext>
            </a:extLst>
          </p:cNvPr>
          <p:cNvSpPr>
            <a:spLocks noGrp="1"/>
          </p:cNvSpPr>
          <p:nvPr>
            <p:ph type="title"/>
          </p:nvPr>
        </p:nvSpPr>
        <p:spPr>
          <a:xfrm>
            <a:off x="197179" y="62518"/>
            <a:ext cx="7886700" cy="690887"/>
          </a:xfrm>
        </p:spPr>
        <p:txBody>
          <a:bodyPr>
            <a:normAutofit/>
          </a:bodyPr>
          <a:lstStyle/>
          <a:p>
            <a:r>
              <a:rPr kumimoji="1" lang="en-US" altLang="zh-CN" dirty="0">
                <a:latin typeface="Times New Roman" panose="02020603050405020304" pitchFamily="18" charset="0"/>
                <a:cs typeface="Times New Roman" panose="02020603050405020304" pitchFamily="18" charset="0"/>
              </a:rPr>
              <a:t>Hardness</a:t>
            </a:r>
            <a:endParaRPr kumimoji="1" lang="zh-CN" altLang="en-US" dirty="0">
              <a:latin typeface="+mn-ea"/>
            </a:endParaRPr>
          </a:p>
        </p:txBody>
      </p:sp>
      <p:sp>
        <p:nvSpPr>
          <p:cNvPr id="4" name="灯片编号占位符 3">
            <a:extLst>
              <a:ext uri="{FF2B5EF4-FFF2-40B4-BE49-F238E27FC236}">
                <a16:creationId xmlns:a16="http://schemas.microsoft.com/office/drawing/2014/main" id="{5B598C6B-DCA6-AE40-90A1-41D8C82B8CEC}"/>
              </a:ext>
            </a:extLst>
          </p:cNvPr>
          <p:cNvSpPr>
            <a:spLocks noGrp="1"/>
          </p:cNvSpPr>
          <p:nvPr>
            <p:ph type="sldNum" sz="quarter" idx="12"/>
          </p:nvPr>
        </p:nvSpPr>
        <p:spPr/>
        <p:txBody>
          <a:bodyPr/>
          <a:lstStyle/>
          <a:p>
            <a:fld id="{F2E101AF-BE8C-4B61-819C-BCEAA692FBCC}" type="slidenum">
              <a:rPr lang="zh-CN" altLang="en-US" smtClean="0"/>
              <a:t>4</a:t>
            </a:fld>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3E1E307C-F531-B94B-80F9-CCC6E7BE861B}"/>
                  </a:ext>
                </a:extLst>
              </p:cNvPr>
              <p:cNvSpPr/>
              <p:nvPr/>
            </p:nvSpPr>
            <p:spPr>
              <a:xfrm>
                <a:off x="197179" y="952642"/>
                <a:ext cx="8478906" cy="2516073"/>
              </a:xfrm>
              <a:prstGeom prst="rect">
                <a:avLst/>
              </a:prstGeom>
            </p:spPr>
            <p:txBody>
              <a:bodyPr wrap="square">
                <a:spAutoFit/>
              </a:bodyPr>
              <a:lstStyle/>
              <a:p>
                <a:pPr marL="342900" indent="-342900">
                  <a:buFont typeface="Arial" panose="020B0604020202020204" pitchFamily="34" charset="0"/>
                  <a:buChar char="•"/>
                </a:pPr>
                <a:r>
                  <a:rPr lang="en-US" altLang="zh-CN" sz="2250" dirty="0">
                    <a:latin typeface="Times New Roman" panose="02020603050405020304" pitchFamily="18" charset="0"/>
                    <a:cs typeface="Times New Roman" panose="02020603050405020304" pitchFamily="18" charset="0"/>
                  </a:rPr>
                  <a:t>Subgraph Isomorphism Testing is NP-complete  </a:t>
                </a:r>
              </a:p>
              <a:p>
                <a:pPr marL="600075" lvl="1" indent="-257175">
                  <a:buFont typeface="Wingdings" pitchFamily="2" charset="2"/>
                  <a:buChar char="Ø"/>
                </a:pPr>
                <a:r>
                  <a:rPr lang="en-US" altLang="zh-CN" sz="1875" dirty="0">
                    <a:latin typeface="Times New Roman" panose="02020603050405020304" pitchFamily="18" charset="0"/>
                    <a:cs typeface="Times New Roman" panose="02020603050405020304" pitchFamily="18" charset="0"/>
                  </a:rPr>
                  <a:t>Decide whether there is a subgraph of</a:t>
                </a:r>
                <a14:m>
                  <m:oMath xmlns:m="http://schemas.openxmlformats.org/officeDocument/2006/math">
                    <m:r>
                      <a:rPr lang="zh-CN" altLang="en-US" sz="1875">
                        <a:latin typeface="Cambria Math" panose="02040503050406030204" pitchFamily="18" charset="0"/>
                        <a:cs typeface="Times New Roman" panose="02020603050405020304" pitchFamily="18" charset="0"/>
                      </a:rPr>
                      <m:t> </m:t>
                    </m:r>
                    <m:r>
                      <a:rPr lang="en-US" altLang="zh-CN" sz="1875" i="1">
                        <a:latin typeface="Cambria Math" panose="02040503050406030204" pitchFamily="18" charset="0"/>
                        <a:cs typeface="Times New Roman" panose="02020603050405020304" pitchFamily="18" charset="0"/>
                      </a:rPr>
                      <m:t>𝐺</m:t>
                    </m:r>
                  </m:oMath>
                </a14:m>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that is isomorphic to </a:t>
                </a:r>
                <a14:m>
                  <m:oMath xmlns:m="http://schemas.openxmlformats.org/officeDocument/2006/math">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𝑄</m:t>
                    </m:r>
                    <m:r>
                      <a:rPr lang="en-US" altLang="zh-CN" sz="1875">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sz="1875" dirty="0">
                  <a:latin typeface="Times New Roman" panose="02020603050405020304" pitchFamily="18" charset="0"/>
                  <a:cs typeface="Times New Roman" panose="02020603050405020304" pitchFamily="18" charset="0"/>
                </a:endParaRPr>
              </a:p>
              <a:p>
                <a:pPr marL="600075" lvl="1" indent="-257175">
                  <a:buFont typeface="Wingdings" pitchFamily="2" charset="2"/>
                  <a:buChar char="Ø"/>
                </a:pPr>
                <a:endParaRPr lang="en-US" altLang="zh-CN" sz="1875" dirty="0">
                  <a:latin typeface="Times New Roman" panose="02020603050405020304" pitchFamily="18" charset="0"/>
                  <a:cs typeface="Times New Roman" panose="02020603050405020304" pitchFamily="18" charset="0"/>
                </a:endParaRPr>
              </a:p>
              <a:p>
                <a:pPr marL="342900" lvl="1"/>
                <a:endParaRPr lang="en-US" altLang="zh-CN" sz="1875" dirty="0">
                  <a:latin typeface="Times New Roman" panose="02020603050405020304" pitchFamily="18" charset="0"/>
                  <a:cs typeface="Times New Roman" panose="02020603050405020304" pitchFamily="18" charset="0"/>
                </a:endParaRPr>
              </a:p>
              <a:p>
                <a:pPr lvl="1"/>
                <a:endParaRPr lang="en-US" altLang="zh-CN" sz="1875"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250" dirty="0">
                    <a:latin typeface="Times New Roman" panose="02020603050405020304" pitchFamily="18" charset="0"/>
                    <a:cs typeface="Times New Roman" panose="02020603050405020304" pitchFamily="18" charset="0"/>
                  </a:rPr>
                  <a:t>Enumerating all subgraph isomorphic embeddings is NP-hard</a:t>
                </a:r>
              </a:p>
              <a:p>
                <a:pPr marL="342900" lvl="1"/>
                <a:r>
                  <a:rPr lang="en-US" altLang="zh-CN" sz="1875" dirty="0">
                    <a:latin typeface="Times New Roman" panose="02020603050405020304" pitchFamily="18" charset="0"/>
                    <a:cs typeface="Times New Roman" panose="02020603050405020304" pitchFamily="18" charset="0"/>
                  </a:rPr>
                  <a:t>Many techniques have been developed for efficient enumeration in practice</a:t>
                </a:r>
                <a:endParaRPr lang="en-US" altLang="zh-CN" sz="2250" dirty="0">
                  <a:latin typeface="Times New Roman" panose="02020603050405020304" pitchFamily="18" charset="0"/>
                  <a:cs typeface="Times New Roman" panose="02020603050405020304" pitchFamily="18" charset="0"/>
                </a:endParaRPr>
              </a:p>
              <a:p>
                <a:pPr marL="342900" lvl="1"/>
                <a:endParaRPr lang="en-US" altLang="zh-CN" sz="1875" dirty="0">
                  <a:latin typeface="Times New Roman" panose="02020603050405020304" pitchFamily="18" charset="0"/>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3E1E307C-F531-B94B-80F9-CCC6E7BE861B}"/>
                  </a:ext>
                </a:extLst>
              </p:cNvPr>
              <p:cNvSpPr>
                <a:spLocks noRot="1" noChangeAspect="1" noMove="1" noResize="1" noEditPoints="1" noAdjustHandles="1" noChangeArrowheads="1" noChangeShapeType="1" noTextEdit="1"/>
              </p:cNvSpPr>
              <p:nvPr/>
            </p:nvSpPr>
            <p:spPr>
              <a:xfrm>
                <a:off x="197179" y="952642"/>
                <a:ext cx="8478906" cy="2516073"/>
              </a:xfrm>
              <a:prstGeom prst="rect">
                <a:avLst/>
              </a:prstGeom>
              <a:blipFill>
                <a:blip r:embed="rId2"/>
                <a:stretch>
                  <a:fillRect l="-747" t="-1500"/>
                </a:stretch>
              </a:blipFill>
            </p:spPr>
            <p:txBody>
              <a:bodyPr/>
              <a:lstStyle/>
              <a:p>
                <a:r>
                  <a:rPr lang="zh-CN" altLang="en-US">
                    <a:noFill/>
                  </a:rPr>
                  <a:t> </a:t>
                </a:r>
              </a:p>
            </p:txBody>
          </p:sp>
        </mc:Fallback>
      </mc:AlternateContent>
      <p:cxnSp>
        <p:nvCxnSpPr>
          <p:cNvPr id="5" name="直线连接符 4">
            <a:extLst>
              <a:ext uri="{FF2B5EF4-FFF2-40B4-BE49-F238E27FC236}">
                <a16:creationId xmlns:a16="http://schemas.microsoft.com/office/drawing/2014/main" id="{2F1A9498-25F0-D74A-9187-92F2E0FE1075}"/>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817F6F07-D309-1346-AC55-7EA6917DB41D}"/>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660558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9025" y="48334"/>
            <a:ext cx="7886700" cy="654250"/>
          </a:xfrm>
        </p:spPr>
        <p:txBody>
          <a:bodyPr/>
          <a:lstStyle/>
          <a:p>
            <a:r>
              <a:rPr kumimoji="1" lang="en-US" altLang="zh-CN" dirty="0"/>
              <a:t>Vertex-based Join</a:t>
            </a:r>
            <a:endParaRPr kumimoji="1" lang="zh-CN" altLang="en-US" dirty="0"/>
          </a:p>
        </p:txBody>
      </p:sp>
      <p:graphicFrame>
        <p:nvGraphicFramePr>
          <p:cNvPr id="14" name="表格 13">
            <a:extLst>
              <a:ext uri="{FF2B5EF4-FFF2-40B4-BE49-F238E27FC236}">
                <a16:creationId xmlns:a16="http://schemas.microsoft.com/office/drawing/2014/main" id="{4FB68E33-4583-C343-8267-039645968A91}"/>
              </a:ext>
            </a:extLst>
          </p:cNvPr>
          <p:cNvGraphicFramePr>
            <a:graphicFrameLocks noGrp="1"/>
          </p:cNvGraphicFramePr>
          <p:nvPr/>
        </p:nvGraphicFramePr>
        <p:xfrm>
          <a:off x="1428609" y="1953049"/>
          <a:ext cx="882852" cy="1879086"/>
        </p:xfrm>
        <a:graphic>
          <a:graphicData uri="http://schemas.openxmlformats.org/drawingml/2006/table">
            <a:tbl>
              <a:tblPr firstRow="1" bandRow="1">
                <a:tableStyleId>{5C22544A-7EE6-4342-B048-85BDC9FD1C3A}</a:tableStyleId>
              </a:tblPr>
              <a:tblGrid>
                <a:gridCol w="441426">
                  <a:extLst>
                    <a:ext uri="{9D8B030D-6E8A-4147-A177-3AD203B41FA5}">
                      <a16:colId xmlns:a16="http://schemas.microsoft.com/office/drawing/2014/main" val="727518030"/>
                    </a:ext>
                  </a:extLst>
                </a:gridCol>
                <a:gridCol w="441426">
                  <a:extLst>
                    <a:ext uri="{9D8B030D-6E8A-4147-A177-3AD203B41FA5}">
                      <a16:colId xmlns:a16="http://schemas.microsoft.com/office/drawing/2014/main" val="2145668499"/>
                    </a:ext>
                  </a:extLst>
                </a:gridCol>
              </a:tblGrid>
              <a:tr h="313181">
                <a:tc>
                  <a:txBody>
                    <a:bodyPr/>
                    <a:lstStyle/>
                    <a:p>
                      <a:pPr algn="ctr"/>
                      <a:r>
                        <a:rPr lang="en-US" altLang="zh-CN" sz="1200" b="0" i="1" dirty="0">
                          <a:latin typeface="Arial" panose="020B0604020202020204" pitchFamily="34" charset="0"/>
                        </a:rPr>
                        <a:t>u</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u</a:t>
                      </a:r>
                      <a:r>
                        <a:rPr lang="en-US" altLang="zh-CN" sz="1200" baseline="-25000" dirty="0"/>
                        <a:t>1</a:t>
                      </a:r>
                      <a:endParaRPr lang="zh-CN" altLang="en-US" sz="1200" baseline="-25000" dirty="0"/>
                    </a:p>
                  </a:txBody>
                  <a:tcPr marL="82296" marR="82296" marT="41148" marB="41148"/>
                </a:tc>
                <a:extLst>
                  <a:ext uri="{0D108BD9-81ED-4DB2-BD59-A6C34878D82A}">
                    <a16:rowId xmlns:a16="http://schemas.microsoft.com/office/drawing/2014/main" val="2172105278"/>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a:t>
                      </a:r>
                      <a:endParaRPr lang="zh-CN" altLang="en-US" sz="1200" baseline="-25000" dirty="0"/>
                    </a:p>
                  </a:txBody>
                  <a:tcPr marL="82296" marR="82296" marT="41148" marB="41148"/>
                </a:tc>
                <a:extLst>
                  <a:ext uri="{0D108BD9-81ED-4DB2-BD59-A6C34878D82A}">
                    <a16:rowId xmlns:a16="http://schemas.microsoft.com/office/drawing/2014/main" val="367397112"/>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a:t>
                      </a:r>
                      <a:endParaRPr lang="zh-CN" altLang="en-US" sz="1200" baseline="-25000" dirty="0"/>
                    </a:p>
                  </a:txBody>
                  <a:tcPr marL="82296" marR="82296" marT="41148" marB="41148"/>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tc>
                <a:extLst>
                  <a:ext uri="{0D108BD9-81ED-4DB2-BD59-A6C34878D82A}">
                    <a16:rowId xmlns:a16="http://schemas.microsoft.com/office/drawing/2014/main" val="833655226"/>
                  </a:ext>
                </a:extLst>
              </a:tr>
              <a:tr h="313181">
                <a:tc>
                  <a:txBody>
                    <a:bodyPr/>
                    <a:lstStyle/>
                    <a:p>
                      <a:pPr algn="ctr"/>
                      <a:r>
                        <a:rPr lang="en-US" altLang="zh-CN" sz="1200" b="0" i="0" baseline="-25000" dirty="0">
                          <a:latin typeface="Arial" panose="020B0604020202020204" pitchFamily="34" charset="0"/>
                        </a:rPr>
                        <a:t>...</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baseline="-25000" dirty="0">
                          <a:latin typeface="Arial" panose="020B0604020202020204" pitchFamily="34" charset="0"/>
                        </a:rPr>
                        <a:t>…</a:t>
                      </a:r>
                      <a:endParaRPr lang="zh-CN" altLang="en-US" sz="1200" baseline="-25000" dirty="0"/>
                    </a:p>
                  </a:txBody>
                  <a:tcPr marL="82296" marR="82296" marT="41148" marB="41148"/>
                </a:tc>
                <a:extLst>
                  <a:ext uri="{0D108BD9-81ED-4DB2-BD59-A6C34878D82A}">
                    <a16:rowId xmlns:a16="http://schemas.microsoft.com/office/drawing/2014/main" val="2126528582"/>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tc>
                <a:extLst>
                  <a:ext uri="{0D108BD9-81ED-4DB2-BD59-A6C34878D82A}">
                    <a16:rowId xmlns:a16="http://schemas.microsoft.com/office/drawing/2014/main" val="2824586268"/>
                  </a:ext>
                </a:extLst>
              </a:tr>
            </a:tbl>
          </a:graphicData>
        </a:graphic>
      </p:graphicFrame>
      <p:sp>
        <p:nvSpPr>
          <p:cNvPr id="15" name="椭圆 14">
            <a:extLst>
              <a:ext uri="{FF2B5EF4-FFF2-40B4-BE49-F238E27FC236}">
                <a16:creationId xmlns:a16="http://schemas.microsoft.com/office/drawing/2014/main" id="{F02842BB-F070-5141-8895-99D50424470F}"/>
              </a:ext>
            </a:extLst>
          </p:cNvPr>
          <p:cNvSpPr/>
          <p:nvPr/>
        </p:nvSpPr>
        <p:spPr>
          <a:xfrm>
            <a:off x="1338536" y="1443669"/>
            <a:ext cx="416823" cy="4168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16" name="椭圆 15">
            <a:extLst>
              <a:ext uri="{FF2B5EF4-FFF2-40B4-BE49-F238E27FC236}">
                <a16:creationId xmlns:a16="http://schemas.microsoft.com/office/drawing/2014/main" id="{05A347F0-3074-FD44-A558-E94106851B29}"/>
              </a:ext>
            </a:extLst>
          </p:cNvPr>
          <p:cNvSpPr/>
          <p:nvPr/>
        </p:nvSpPr>
        <p:spPr>
          <a:xfrm>
            <a:off x="2043936" y="1443669"/>
            <a:ext cx="416823" cy="4168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B</a:t>
            </a:r>
            <a:endParaRPr kumimoji="1" lang="zh-CN" altLang="en-US" sz="1620" dirty="0">
              <a:latin typeface="Arial" panose="020B0604020202020204" pitchFamily="34" charset="0"/>
            </a:endParaRPr>
          </a:p>
        </p:txBody>
      </p:sp>
      <p:cxnSp>
        <p:nvCxnSpPr>
          <p:cNvPr id="17" name="直线连接符 16" descr="a">
            <a:extLst>
              <a:ext uri="{FF2B5EF4-FFF2-40B4-BE49-F238E27FC236}">
                <a16:creationId xmlns:a16="http://schemas.microsoft.com/office/drawing/2014/main" id="{BE6C0A13-FACA-5F41-BEA3-D2856A45825F}"/>
              </a:ext>
            </a:extLst>
          </p:cNvPr>
          <p:cNvCxnSpPr>
            <a:stCxn id="15" idx="6"/>
            <a:endCxn id="16" idx="2"/>
          </p:cNvCxnSpPr>
          <p:nvPr/>
        </p:nvCxnSpPr>
        <p:spPr>
          <a:xfrm>
            <a:off x="1755359" y="1652081"/>
            <a:ext cx="288576"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D9B338C9-F120-0243-904F-991715A4C039}"/>
              </a:ext>
            </a:extLst>
          </p:cNvPr>
          <p:cNvSpPr txBox="1"/>
          <p:nvPr/>
        </p:nvSpPr>
        <p:spPr>
          <a:xfrm>
            <a:off x="1779818" y="1376160"/>
            <a:ext cx="374076" cy="341632"/>
          </a:xfrm>
          <a:prstGeom prst="rect">
            <a:avLst/>
          </a:prstGeom>
          <a:noFill/>
        </p:spPr>
        <p:txBody>
          <a:bodyPr wrap="square" rtlCol="0">
            <a:spAutoFit/>
          </a:bodyPr>
          <a:lstStyle/>
          <a:p>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19" name="矩形 18">
            <a:extLst>
              <a:ext uri="{FF2B5EF4-FFF2-40B4-BE49-F238E27FC236}">
                <a16:creationId xmlns:a16="http://schemas.microsoft.com/office/drawing/2014/main" id="{C409F124-6A54-1D41-9C71-117163D59C46}"/>
              </a:ext>
            </a:extLst>
          </p:cNvPr>
          <p:cNvSpPr/>
          <p:nvPr/>
        </p:nvSpPr>
        <p:spPr>
          <a:xfrm>
            <a:off x="1216414" y="1145503"/>
            <a:ext cx="377027" cy="341632"/>
          </a:xfrm>
          <a:prstGeom prst="rect">
            <a:avLst/>
          </a:prstGeom>
        </p:spPr>
        <p:txBody>
          <a:bodyPr wrap="none">
            <a:spAutoFit/>
          </a:bodyPr>
          <a:lstStyle/>
          <a:p>
            <a:pPr algn="ctr"/>
            <a:r>
              <a:rPr lang="en-US" altLang="zh-CN" sz="1620" i="1" dirty="0">
                <a:latin typeface="Arial" panose="020B0604020202020204" pitchFamily="34" charset="0"/>
              </a:rPr>
              <a:t>u</a:t>
            </a:r>
            <a:r>
              <a:rPr lang="en-US" altLang="zh-CN" sz="1620" baseline="-25000" dirty="0">
                <a:latin typeface="Arial" panose="020B0604020202020204" pitchFamily="34" charset="0"/>
              </a:rPr>
              <a:t>0</a:t>
            </a:r>
            <a:endParaRPr lang="zh-CN" altLang="en-US" sz="1620" baseline="-25000" dirty="0">
              <a:latin typeface="Arial" panose="020B0604020202020204" pitchFamily="34" charset="0"/>
            </a:endParaRPr>
          </a:p>
        </p:txBody>
      </p:sp>
      <p:sp>
        <p:nvSpPr>
          <p:cNvPr id="20" name="矩形 19">
            <a:extLst>
              <a:ext uri="{FF2B5EF4-FFF2-40B4-BE49-F238E27FC236}">
                <a16:creationId xmlns:a16="http://schemas.microsoft.com/office/drawing/2014/main" id="{01969D00-EF99-1F43-932A-51EB40F2E3F9}"/>
              </a:ext>
            </a:extLst>
          </p:cNvPr>
          <p:cNvSpPr/>
          <p:nvPr/>
        </p:nvSpPr>
        <p:spPr>
          <a:xfrm>
            <a:off x="2047799" y="1154559"/>
            <a:ext cx="377027" cy="341632"/>
          </a:xfrm>
          <a:prstGeom prst="rect">
            <a:avLst/>
          </a:prstGeom>
        </p:spPr>
        <p:txBody>
          <a:bodyPr wrap="none">
            <a:spAutoFit/>
          </a:bodyPr>
          <a:lstStyle/>
          <a:p>
            <a:pPr algn="ctr" defTabSz="342887">
              <a:defRPr/>
            </a:pPr>
            <a:r>
              <a:rPr lang="en-US" altLang="zh-CN" sz="1620" i="1" dirty="0">
                <a:latin typeface="Arial" panose="020B0604020202020204" pitchFamily="34" charset="0"/>
              </a:rPr>
              <a:t>u</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sp>
        <p:nvSpPr>
          <p:cNvPr id="21" name="矩形 20">
            <a:extLst>
              <a:ext uri="{FF2B5EF4-FFF2-40B4-BE49-F238E27FC236}">
                <a16:creationId xmlns:a16="http://schemas.microsoft.com/office/drawing/2014/main" id="{C7DEB092-755F-1249-8C75-90A18F07F10B}"/>
              </a:ext>
            </a:extLst>
          </p:cNvPr>
          <p:cNvSpPr/>
          <p:nvPr/>
        </p:nvSpPr>
        <p:spPr>
          <a:xfrm>
            <a:off x="1007017" y="1697243"/>
            <a:ext cx="388248" cy="341632"/>
          </a:xfrm>
          <a:prstGeom prst="rect">
            <a:avLst/>
          </a:prstGeom>
        </p:spPr>
        <p:txBody>
          <a:bodyPr wrap="none">
            <a:spAutoFit/>
          </a:bodyPr>
          <a:lstStyle/>
          <a:p>
            <a:pPr algn="ctr"/>
            <a:r>
              <a:rPr lang="en-US" altLang="zh-CN" sz="1620" i="1" dirty="0">
                <a:latin typeface="Arial" panose="020B0604020202020204" pitchFamily="34" charset="0"/>
              </a:rPr>
              <a:t>T</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graphicFrame>
        <p:nvGraphicFramePr>
          <p:cNvPr id="22" name="表格 21">
            <a:extLst>
              <a:ext uri="{FF2B5EF4-FFF2-40B4-BE49-F238E27FC236}">
                <a16:creationId xmlns:a16="http://schemas.microsoft.com/office/drawing/2014/main" id="{8297782A-8C25-7A46-A629-C5206200300C}"/>
              </a:ext>
            </a:extLst>
          </p:cNvPr>
          <p:cNvGraphicFramePr>
            <a:graphicFrameLocks noGrp="1"/>
          </p:cNvGraphicFramePr>
          <p:nvPr/>
        </p:nvGraphicFramePr>
        <p:xfrm>
          <a:off x="6252631" y="3518955"/>
          <a:ext cx="1474947" cy="626362"/>
        </p:xfrm>
        <a:graphic>
          <a:graphicData uri="http://schemas.openxmlformats.org/drawingml/2006/table">
            <a:tbl>
              <a:tblPr firstRow="1" bandRow="1">
                <a:tableStyleId>{5C22544A-7EE6-4342-B048-85BDC9FD1C3A}</a:tableStyleId>
              </a:tblPr>
              <a:tblGrid>
                <a:gridCol w="491649">
                  <a:extLst>
                    <a:ext uri="{9D8B030D-6E8A-4147-A177-3AD203B41FA5}">
                      <a16:colId xmlns:a16="http://schemas.microsoft.com/office/drawing/2014/main" val="727518030"/>
                    </a:ext>
                  </a:extLst>
                </a:gridCol>
                <a:gridCol w="491649">
                  <a:extLst>
                    <a:ext uri="{9D8B030D-6E8A-4147-A177-3AD203B41FA5}">
                      <a16:colId xmlns:a16="http://schemas.microsoft.com/office/drawing/2014/main" val="2145668499"/>
                    </a:ext>
                  </a:extLst>
                </a:gridCol>
                <a:gridCol w="491649">
                  <a:extLst>
                    <a:ext uri="{9D8B030D-6E8A-4147-A177-3AD203B41FA5}">
                      <a16:colId xmlns:a16="http://schemas.microsoft.com/office/drawing/2014/main" val="2957156667"/>
                    </a:ext>
                  </a:extLst>
                </a:gridCol>
              </a:tblGrid>
              <a:tr h="313181">
                <a:tc>
                  <a:txBody>
                    <a:bodyPr/>
                    <a:lstStyle/>
                    <a:p>
                      <a:pPr algn="ctr"/>
                      <a:r>
                        <a:rPr lang="en-US" altLang="zh-CN" sz="1200" b="0" i="1" dirty="0">
                          <a:latin typeface="Arial" panose="020B0604020202020204" pitchFamily="34" charset="0"/>
                        </a:rPr>
                        <a:t>u</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u</a:t>
                      </a:r>
                      <a:r>
                        <a:rPr lang="en-US" altLang="zh-CN" sz="1200" baseline="-25000" dirty="0"/>
                        <a:t>1</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400" b="0" i="1" kern="1200" dirty="0">
                          <a:solidFill>
                            <a:schemeClr val="lt1"/>
                          </a:solidFill>
                          <a:latin typeface="Arial" panose="020B0604020202020204" pitchFamily="34" charset="0"/>
                          <a:ea typeface="+mn-ea"/>
                          <a:cs typeface="+mn-cs"/>
                        </a:rPr>
                        <a:t>u</a:t>
                      </a:r>
                      <a:r>
                        <a:rPr lang="en-US" altLang="zh-CN" sz="1400" b="0" i="0" kern="1200" baseline="-25000" dirty="0">
                          <a:solidFill>
                            <a:schemeClr val="lt1"/>
                          </a:solidFill>
                          <a:latin typeface="Arial" panose="020B0604020202020204" pitchFamily="34" charset="0"/>
                          <a:ea typeface="+mn-ea"/>
                          <a:cs typeface="+mn-cs"/>
                        </a:rPr>
                        <a:t>3</a:t>
                      </a:r>
                      <a:endParaRPr lang="zh-CN" altLang="en-US" sz="1400" b="0" i="0" kern="1200" baseline="-25000" dirty="0">
                        <a:solidFill>
                          <a:schemeClr val="lt1"/>
                        </a:solidFill>
                        <a:latin typeface="Arial" panose="020B0604020202020204" pitchFamily="34" charset="0"/>
                        <a:ea typeface="+mn-ea"/>
                        <a:cs typeface="+mn-cs"/>
                      </a:endParaRPr>
                    </a:p>
                  </a:txBody>
                  <a:tcPr marL="82296" marR="82296" marT="41148" marB="41148"/>
                </a:tc>
                <a:extLst>
                  <a:ext uri="{0D108BD9-81ED-4DB2-BD59-A6C34878D82A}">
                    <a16:rowId xmlns:a16="http://schemas.microsoft.com/office/drawing/2014/main" val="2172105278"/>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solidFill>
                            <a:schemeClr val="accent6">
                              <a:lumMod val="75000"/>
                            </a:schemeClr>
                          </a:solidFill>
                          <a:latin typeface="Arial" panose="020B0604020202020204" pitchFamily="34" charset="0"/>
                        </a:rPr>
                        <a:t>v</a:t>
                      </a:r>
                      <a:r>
                        <a:rPr lang="en-US" altLang="zh-CN" sz="1200" baseline="-25000" dirty="0">
                          <a:solidFill>
                            <a:schemeClr val="accent6">
                              <a:lumMod val="75000"/>
                            </a:schemeClr>
                          </a:solidFill>
                        </a:rPr>
                        <a:t>201</a:t>
                      </a:r>
                      <a:endParaRPr lang="zh-CN" altLang="en-US" sz="1200" baseline="-25000" dirty="0">
                        <a:solidFill>
                          <a:schemeClr val="accent6">
                            <a:lumMod val="75000"/>
                          </a:schemeClr>
                        </a:solidFill>
                      </a:endParaRPr>
                    </a:p>
                  </a:txBody>
                  <a:tcPr marL="82296" marR="82296" marT="41148" marB="41148"/>
                </a:tc>
                <a:extLst>
                  <a:ext uri="{0D108BD9-81ED-4DB2-BD59-A6C34878D82A}">
                    <a16:rowId xmlns:a16="http://schemas.microsoft.com/office/drawing/2014/main" val="367397112"/>
                  </a:ext>
                </a:extLst>
              </a:tr>
            </a:tbl>
          </a:graphicData>
        </a:graphic>
      </p:graphicFrame>
      <p:sp>
        <p:nvSpPr>
          <p:cNvPr id="23" name="椭圆 22">
            <a:extLst>
              <a:ext uri="{FF2B5EF4-FFF2-40B4-BE49-F238E27FC236}">
                <a16:creationId xmlns:a16="http://schemas.microsoft.com/office/drawing/2014/main" id="{A73D915A-A4EC-9441-A21F-70B453D760A4}"/>
              </a:ext>
            </a:extLst>
          </p:cNvPr>
          <p:cNvSpPr/>
          <p:nvPr/>
        </p:nvSpPr>
        <p:spPr>
          <a:xfrm>
            <a:off x="3657141" y="1130878"/>
            <a:ext cx="416823" cy="4168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24" name="椭圆 23">
            <a:extLst>
              <a:ext uri="{FF2B5EF4-FFF2-40B4-BE49-F238E27FC236}">
                <a16:creationId xmlns:a16="http://schemas.microsoft.com/office/drawing/2014/main" id="{0A7644BE-1123-6841-8216-E09FF7AD4598}"/>
              </a:ext>
            </a:extLst>
          </p:cNvPr>
          <p:cNvSpPr/>
          <p:nvPr/>
        </p:nvSpPr>
        <p:spPr>
          <a:xfrm>
            <a:off x="3221469" y="1753444"/>
            <a:ext cx="416823" cy="4168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B</a:t>
            </a:r>
            <a:endParaRPr kumimoji="1" lang="zh-CN" altLang="en-US" sz="1620" dirty="0">
              <a:latin typeface="Arial" panose="020B0604020202020204" pitchFamily="34" charset="0"/>
            </a:endParaRPr>
          </a:p>
        </p:txBody>
      </p:sp>
      <p:cxnSp>
        <p:nvCxnSpPr>
          <p:cNvPr id="25" name="直线连接符 24" descr="a">
            <a:extLst>
              <a:ext uri="{FF2B5EF4-FFF2-40B4-BE49-F238E27FC236}">
                <a16:creationId xmlns:a16="http://schemas.microsoft.com/office/drawing/2014/main" id="{99153A84-B37A-604E-9EE4-A4A921DDFA51}"/>
              </a:ext>
            </a:extLst>
          </p:cNvPr>
          <p:cNvCxnSpPr>
            <a:cxnSpLocks/>
            <a:stCxn id="23" idx="3"/>
            <a:endCxn id="24" idx="7"/>
          </p:cNvCxnSpPr>
          <p:nvPr/>
        </p:nvCxnSpPr>
        <p:spPr>
          <a:xfrm flipH="1">
            <a:off x="3577249" y="1486658"/>
            <a:ext cx="140934" cy="327828"/>
          </a:xfrm>
          <a:prstGeom prst="line">
            <a:avLst/>
          </a:prstGeom>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1F9BECA5-A7D3-4A4F-9C44-8063A2A70395}"/>
              </a:ext>
            </a:extLst>
          </p:cNvPr>
          <p:cNvSpPr txBox="1"/>
          <p:nvPr/>
        </p:nvSpPr>
        <p:spPr>
          <a:xfrm>
            <a:off x="3394218" y="1367380"/>
            <a:ext cx="374076" cy="341632"/>
          </a:xfrm>
          <a:prstGeom prst="rect">
            <a:avLst/>
          </a:prstGeom>
          <a:noFill/>
        </p:spPr>
        <p:txBody>
          <a:bodyPr wrap="square" rtlCol="0">
            <a:spAutoFit/>
          </a:bodyPr>
          <a:lstStyle/>
          <a:p>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27" name="矩形 26">
            <a:extLst>
              <a:ext uri="{FF2B5EF4-FFF2-40B4-BE49-F238E27FC236}">
                <a16:creationId xmlns:a16="http://schemas.microsoft.com/office/drawing/2014/main" id="{DF1DB20A-ADDA-0042-B566-304947A81189}"/>
              </a:ext>
            </a:extLst>
          </p:cNvPr>
          <p:cNvSpPr/>
          <p:nvPr/>
        </p:nvSpPr>
        <p:spPr>
          <a:xfrm>
            <a:off x="3544939" y="811230"/>
            <a:ext cx="377027" cy="341632"/>
          </a:xfrm>
          <a:prstGeom prst="rect">
            <a:avLst/>
          </a:prstGeom>
        </p:spPr>
        <p:txBody>
          <a:bodyPr wrap="none">
            <a:spAutoFit/>
          </a:bodyPr>
          <a:lstStyle/>
          <a:p>
            <a:pPr algn="ctr"/>
            <a:r>
              <a:rPr lang="en-US" altLang="zh-CN" sz="1620" i="1" dirty="0">
                <a:latin typeface="Arial" panose="020B0604020202020204" pitchFamily="34" charset="0"/>
              </a:rPr>
              <a:t>u</a:t>
            </a:r>
            <a:r>
              <a:rPr lang="en-US" altLang="zh-CN" sz="1620" baseline="-25000" dirty="0">
                <a:latin typeface="Arial" panose="020B0604020202020204" pitchFamily="34" charset="0"/>
              </a:rPr>
              <a:t>0</a:t>
            </a:r>
            <a:endParaRPr lang="zh-CN" altLang="en-US" sz="1620" baseline="-25000" dirty="0">
              <a:latin typeface="Arial" panose="020B0604020202020204" pitchFamily="34" charset="0"/>
            </a:endParaRPr>
          </a:p>
        </p:txBody>
      </p:sp>
      <p:sp>
        <p:nvSpPr>
          <p:cNvPr id="28" name="矩形 27">
            <a:extLst>
              <a:ext uri="{FF2B5EF4-FFF2-40B4-BE49-F238E27FC236}">
                <a16:creationId xmlns:a16="http://schemas.microsoft.com/office/drawing/2014/main" id="{A85C65F3-4A26-2F4D-A579-524252F0935A}"/>
              </a:ext>
            </a:extLst>
          </p:cNvPr>
          <p:cNvSpPr/>
          <p:nvPr/>
        </p:nvSpPr>
        <p:spPr>
          <a:xfrm>
            <a:off x="2896234" y="1765001"/>
            <a:ext cx="377027" cy="341632"/>
          </a:xfrm>
          <a:prstGeom prst="rect">
            <a:avLst/>
          </a:prstGeom>
        </p:spPr>
        <p:txBody>
          <a:bodyPr wrap="none">
            <a:spAutoFit/>
          </a:bodyPr>
          <a:lstStyle/>
          <a:p>
            <a:pPr algn="ctr" defTabSz="342887">
              <a:defRPr/>
            </a:pPr>
            <a:r>
              <a:rPr lang="en-US" altLang="zh-CN" sz="1620" i="1" dirty="0">
                <a:latin typeface="Arial" panose="020B0604020202020204" pitchFamily="34" charset="0"/>
              </a:rPr>
              <a:t>u</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sp>
        <p:nvSpPr>
          <p:cNvPr id="31" name="椭圆 30">
            <a:extLst>
              <a:ext uri="{FF2B5EF4-FFF2-40B4-BE49-F238E27FC236}">
                <a16:creationId xmlns:a16="http://schemas.microsoft.com/office/drawing/2014/main" id="{11F284E7-4ED9-9641-B1F5-28CCD6986649}"/>
              </a:ext>
            </a:extLst>
          </p:cNvPr>
          <p:cNvSpPr/>
          <p:nvPr/>
        </p:nvSpPr>
        <p:spPr>
          <a:xfrm>
            <a:off x="4073964" y="1754798"/>
            <a:ext cx="416823" cy="416823"/>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solidFill>
                  <a:schemeClr val="bg1"/>
                </a:solidFill>
                <a:latin typeface="Arial" panose="020B0604020202020204" pitchFamily="34" charset="0"/>
              </a:rPr>
              <a:t>C</a:t>
            </a:r>
            <a:endParaRPr kumimoji="1" lang="zh-CN" altLang="en-US" sz="1620" dirty="0">
              <a:solidFill>
                <a:schemeClr val="bg1"/>
              </a:solidFill>
              <a:latin typeface="Arial" panose="020B0604020202020204" pitchFamily="34" charset="0"/>
            </a:endParaRPr>
          </a:p>
        </p:txBody>
      </p:sp>
      <p:cxnSp>
        <p:nvCxnSpPr>
          <p:cNvPr id="32" name="直线连接符 31" descr="a">
            <a:extLst>
              <a:ext uri="{FF2B5EF4-FFF2-40B4-BE49-F238E27FC236}">
                <a16:creationId xmlns:a16="http://schemas.microsoft.com/office/drawing/2014/main" id="{A2B2D8CE-7AE7-8048-A269-F96A98A1504D}"/>
              </a:ext>
            </a:extLst>
          </p:cNvPr>
          <p:cNvCxnSpPr>
            <a:cxnSpLocks/>
            <a:stCxn id="24" idx="6"/>
            <a:endCxn id="31" idx="2"/>
          </p:cNvCxnSpPr>
          <p:nvPr/>
        </p:nvCxnSpPr>
        <p:spPr>
          <a:xfrm>
            <a:off x="3638291" y="1961855"/>
            <a:ext cx="435672" cy="1355"/>
          </a:xfrm>
          <a:prstGeom prst="line">
            <a:avLst/>
          </a:prstGeom>
          <a:ln>
            <a:solidFill>
              <a:schemeClr val="accent2">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35" name="文本框 34">
            <a:extLst>
              <a:ext uri="{FF2B5EF4-FFF2-40B4-BE49-F238E27FC236}">
                <a16:creationId xmlns:a16="http://schemas.microsoft.com/office/drawing/2014/main" id="{E2910141-8018-B144-840A-2867414C7A59}"/>
              </a:ext>
            </a:extLst>
          </p:cNvPr>
          <p:cNvSpPr txBox="1"/>
          <p:nvPr/>
        </p:nvSpPr>
        <p:spPr>
          <a:xfrm>
            <a:off x="3723049" y="1905422"/>
            <a:ext cx="374076" cy="341632"/>
          </a:xfrm>
          <a:prstGeom prst="rect">
            <a:avLst/>
          </a:prstGeom>
          <a:noFill/>
          <a:ln>
            <a:noFill/>
          </a:ln>
        </p:spPr>
        <p:txBody>
          <a:bodyPr wrap="square" rtlCol="0">
            <a:spAutoFit/>
          </a:bodyPr>
          <a:lstStyle/>
          <a:p>
            <a:r>
              <a:rPr kumimoji="1" lang="en-US" altLang="zh-CN" sz="1620" dirty="0">
                <a:solidFill>
                  <a:srgbClr val="FF0000"/>
                </a:solidFill>
                <a:latin typeface="Arial" panose="020B0604020202020204" pitchFamily="34" charset="0"/>
              </a:rPr>
              <a:t>a</a:t>
            </a:r>
            <a:endParaRPr kumimoji="1" lang="zh-CN" altLang="en-US" sz="1620" dirty="0">
              <a:solidFill>
                <a:srgbClr val="FF0000"/>
              </a:solidFill>
              <a:latin typeface="Arial" panose="020B0604020202020204" pitchFamily="34" charset="0"/>
            </a:endParaRPr>
          </a:p>
        </p:txBody>
      </p:sp>
      <p:sp>
        <p:nvSpPr>
          <p:cNvPr id="36" name="矩形 35">
            <a:extLst>
              <a:ext uri="{FF2B5EF4-FFF2-40B4-BE49-F238E27FC236}">
                <a16:creationId xmlns:a16="http://schemas.microsoft.com/office/drawing/2014/main" id="{A5F97570-5583-3943-8AEF-1FDD1F411317}"/>
              </a:ext>
            </a:extLst>
          </p:cNvPr>
          <p:cNvSpPr/>
          <p:nvPr/>
        </p:nvSpPr>
        <p:spPr>
          <a:xfrm>
            <a:off x="4469139" y="1799860"/>
            <a:ext cx="377027" cy="341632"/>
          </a:xfrm>
          <a:prstGeom prst="rect">
            <a:avLst/>
          </a:prstGeom>
          <a:ln>
            <a:noFill/>
          </a:ln>
        </p:spPr>
        <p:txBody>
          <a:bodyPr wrap="none">
            <a:spAutoFit/>
          </a:bodyPr>
          <a:lstStyle/>
          <a:p>
            <a:pPr algn="ctr" defTabSz="342887">
              <a:defRPr/>
            </a:pPr>
            <a:r>
              <a:rPr lang="en-US" altLang="zh-CN" sz="1620" i="1" dirty="0">
                <a:solidFill>
                  <a:srgbClr val="FF0000"/>
                </a:solidFill>
                <a:latin typeface="Arial" panose="020B0604020202020204" pitchFamily="34" charset="0"/>
              </a:rPr>
              <a:t>u</a:t>
            </a:r>
            <a:r>
              <a:rPr lang="en-US" altLang="zh-CN" sz="1620" baseline="-25000" dirty="0">
                <a:solidFill>
                  <a:srgbClr val="FF0000"/>
                </a:solidFill>
                <a:latin typeface="Arial" panose="020B0604020202020204" pitchFamily="34" charset="0"/>
              </a:rPr>
              <a:t>2</a:t>
            </a:r>
            <a:endParaRPr lang="zh-CN" altLang="en-US" sz="1620" baseline="-25000" dirty="0">
              <a:solidFill>
                <a:srgbClr val="FF0000"/>
              </a:solidFill>
              <a:latin typeface="Arial" panose="020B0604020202020204" pitchFamily="34" charset="0"/>
            </a:endParaRPr>
          </a:p>
        </p:txBody>
      </p:sp>
      <p:graphicFrame>
        <p:nvGraphicFramePr>
          <p:cNvPr id="4" name="表格 3">
            <a:extLst>
              <a:ext uri="{FF2B5EF4-FFF2-40B4-BE49-F238E27FC236}">
                <a16:creationId xmlns:a16="http://schemas.microsoft.com/office/drawing/2014/main" id="{1950ECD9-AC90-B140-B18F-B20C7E55BEA8}"/>
              </a:ext>
            </a:extLst>
          </p:cNvPr>
          <p:cNvGraphicFramePr>
            <a:graphicFrameLocks noGrp="1"/>
          </p:cNvGraphicFramePr>
          <p:nvPr/>
        </p:nvGraphicFramePr>
        <p:xfrm>
          <a:off x="1040181" y="4051340"/>
          <a:ext cx="464630" cy="333756"/>
        </p:xfrm>
        <a:graphic>
          <a:graphicData uri="http://schemas.openxmlformats.org/drawingml/2006/table">
            <a:tbl>
              <a:tblPr bandRow="1">
                <a:tableStyleId>{5C22544A-7EE6-4342-B048-85BDC9FD1C3A}</a:tableStyleId>
              </a:tblPr>
              <a:tblGrid>
                <a:gridCol w="464630">
                  <a:extLst>
                    <a:ext uri="{9D8B030D-6E8A-4147-A177-3AD203B41FA5}">
                      <a16:colId xmlns:a16="http://schemas.microsoft.com/office/drawing/2014/main" val="33302837"/>
                    </a:ext>
                  </a:extLst>
                </a:gridCol>
              </a:tblGrid>
              <a:tr h="333756">
                <a:tc>
                  <a:txBody>
                    <a:bodyPr/>
                    <a:lstStyle/>
                    <a:p>
                      <a:pPr marL="0" marR="0" lvl="0" indent="0" algn="l"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201</a:t>
                      </a:r>
                      <a:endParaRPr lang="zh-CN" altLang="en-US" sz="1200" dirty="0"/>
                    </a:p>
                  </a:txBody>
                  <a:tcPr marL="82296" marR="82296" marT="41148" marB="41148"/>
                </a:tc>
                <a:extLst>
                  <a:ext uri="{0D108BD9-81ED-4DB2-BD59-A6C34878D82A}">
                    <a16:rowId xmlns:a16="http://schemas.microsoft.com/office/drawing/2014/main" val="696454385"/>
                  </a:ext>
                </a:extLst>
              </a:tr>
            </a:tbl>
          </a:graphicData>
        </a:graphic>
      </p:graphicFrame>
      <p:graphicFrame>
        <p:nvGraphicFramePr>
          <p:cNvPr id="62" name="表格 61">
            <a:extLst>
              <a:ext uri="{FF2B5EF4-FFF2-40B4-BE49-F238E27FC236}">
                <a16:creationId xmlns:a16="http://schemas.microsoft.com/office/drawing/2014/main" id="{725E0458-D02A-E249-85AF-240D2BA3666A}"/>
              </a:ext>
            </a:extLst>
          </p:cNvPr>
          <p:cNvGraphicFramePr>
            <a:graphicFrameLocks noGrp="1"/>
          </p:cNvGraphicFramePr>
          <p:nvPr/>
        </p:nvGraphicFramePr>
        <p:xfrm>
          <a:off x="1037847" y="4518512"/>
          <a:ext cx="1501788" cy="333756"/>
        </p:xfrm>
        <a:graphic>
          <a:graphicData uri="http://schemas.openxmlformats.org/drawingml/2006/table">
            <a:tbl>
              <a:tblPr bandRow="1">
                <a:tableStyleId>{5C22544A-7EE6-4342-B048-85BDC9FD1C3A}</a:tableStyleId>
              </a:tblPr>
              <a:tblGrid>
                <a:gridCol w="500596">
                  <a:extLst>
                    <a:ext uri="{9D8B030D-6E8A-4147-A177-3AD203B41FA5}">
                      <a16:colId xmlns:a16="http://schemas.microsoft.com/office/drawing/2014/main" val="33302837"/>
                    </a:ext>
                  </a:extLst>
                </a:gridCol>
                <a:gridCol w="500596">
                  <a:extLst>
                    <a:ext uri="{9D8B030D-6E8A-4147-A177-3AD203B41FA5}">
                      <a16:colId xmlns:a16="http://schemas.microsoft.com/office/drawing/2014/main" val="1476923066"/>
                    </a:ext>
                  </a:extLst>
                </a:gridCol>
                <a:gridCol w="500596">
                  <a:extLst>
                    <a:ext uri="{9D8B030D-6E8A-4147-A177-3AD203B41FA5}">
                      <a16:colId xmlns:a16="http://schemas.microsoft.com/office/drawing/2014/main" val="2883896656"/>
                    </a:ext>
                  </a:extLst>
                </a:gridCol>
              </a:tblGrid>
              <a:tr h="333756">
                <a:tc>
                  <a:txBody>
                    <a:bodyPr/>
                    <a:lstStyle/>
                    <a:p>
                      <a:pPr marL="0" marR="0" lvl="0" indent="0" algn="l"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r>
                        <a:rPr lang="en-US" altLang="zh-CN" sz="1200" b="0" i="1" dirty="0">
                          <a:latin typeface="Arial" panose="020B0604020202020204" pitchFamily="34" charset="0"/>
                        </a:rPr>
                        <a:t>v</a:t>
                      </a:r>
                      <a:r>
                        <a:rPr lang="en-US" altLang="zh-CN" sz="1200" baseline="-25000" dirty="0"/>
                        <a:t>200</a:t>
                      </a:r>
                      <a:endParaRPr lang="zh-CN" altLang="en-US" sz="1200" dirty="0"/>
                    </a:p>
                  </a:txBody>
                  <a:tcPr marL="82296" marR="82296" marT="41148" marB="41148"/>
                </a:tc>
                <a:tc>
                  <a:txBody>
                    <a:bodyPr/>
                    <a:lstStyle/>
                    <a:p>
                      <a:pPr marL="0" marR="0" lvl="0" indent="0" algn="l"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201</a:t>
                      </a:r>
                      <a:endParaRPr lang="zh-CN" altLang="en-US" sz="1200" dirty="0"/>
                    </a:p>
                  </a:txBody>
                  <a:tcPr marL="82296" marR="82296" marT="41148" marB="41148"/>
                </a:tc>
                <a:extLst>
                  <a:ext uri="{0D108BD9-81ED-4DB2-BD59-A6C34878D82A}">
                    <a16:rowId xmlns:a16="http://schemas.microsoft.com/office/drawing/2014/main" val="696454385"/>
                  </a:ext>
                </a:extLst>
              </a:tr>
            </a:tbl>
          </a:graphicData>
        </a:graphic>
      </p:graphicFrame>
      <p:cxnSp>
        <p:nvCxnSpPr>
          <p:cNvPr id="57" name="直线箭头连接符 56">
            <a:extLst>
              <a:ext uri="{FF2B5EF4-FFF2-40B4-BE49-F238E27FC236}">
                <a16:creationId xmlns:a16="http://schemas.microsoft.com/office/drawing/2014/main" id="{63BB041C-4DF8-B04A-9DF8-370457562A2F}"/>
              </a:ext>
            </a:extLst>
          </p:cNvPr>
          <p:cNvCxnSpPr/>
          <p:nvPr/>
        </p:nvCxnSpPr>
        <p:spPr>
          <a:xfrm>
            <a:off x="2153894" y="3832137"/>
            <a:ext cx="0" cy="7224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肘形连接符 63">
            <a:extLst>
              <a:ext uri="{FF2B5EF4-FFF2-40B4-BE49-F238E27FC236}">
                <a16:creationId xmlns:a16="http://schemas.microsoft.com/office/drawing/2014/main" id="{3EFF9DC2-CC66-194C-A71B-4382DC1794EF}"/>
              </a:ext>
            </a:extLst>
          </p:cNvPr>
          <p:cNvCxnSpPr>
            <a:cxnSpLocks/>
            <a:endCxn id="4" idx="1"/>
          </p:cNvCxnSpPr>
          <p:nvPr/>
        </p:nvCxnSpPr>
        <p:spPr>
          <a:xfrm rot="5400000">
            <a:off x="966594" y="3732830"/>
            <a:ext cx="558975" cy="411800"/>
          </a:xfrm>
          <a:prstGeom prst="bentConnector4">
            <a:avLst>
              <a:gd name="adj1" fmla="val 35073"/>
              <a:gd name="adj2" fmla="val 14996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E35F35AD-8FB1-B843-9BFE-9493151224A7}"/>
                  </a:ext>
                </a:extLst>
              </p:cNvPr>
              <p:cNvSpPr txBox="1"/>
              <p:nvPr/>
            </p:nvSpPr>
            <p:spPr>
              <a:xfrm>
                <a:off x="2153896" y="4051340"/>
                <a:ext cx="882851" cy="3416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20" i="1">
                          <a:latin typeface="Cambria Math" panose="02040503050406030204" pitchFamily="18" charset="0"/>
                        </a:rPr>
                        <m:t>𝑁</m:t>
                      </m:r>
                      <m:r>
                        <a:rPr kumimoji="1" lang="en-US" altLang="zh-CN" sz="1620" i="1">
                          <a:latin typeface="Cambria Math" panose="02040503050406030204" pitchFamily="18" charset="0"/>
                        </a:rPr>
                        <m:t>(</m:t>
                      </m:r>
                      <m:sSub>
                        <m:sSubPr>
                          <m:ctrlPr>
                            <a:rPr kumimoji="1" lang="en-US" altLang="zh-CN" sz="1620" i="1">
                              <a:latin typeface="Cambria Math" panose="02040503050406030204" pitchFamily="18" charset="0"/>
                            </a:rPr>
                          </m:ctrlPr>
                        </m:sSubPr>
                        <m:e>
                          <m:r>
                            <a:rPr kumimoji="1" lang="en-US" altLang="zh-CN" sz="1620" i="1">
                              <a:latin typeface="Cambria Math" panose="02040503050406030204" pitchFamily="18" charset="0"/>
                            </a:rPr>
                            <m:t>𝑣</m:t>
                          </m:r>
                        </m:e>
                        <m:sub>
                          <m:r>
                            <a:rPr kumimoji="1" lang="en-US" altLang="zh-CN" sz="1620" i="1">
                              <a:latin typeface="Cambria Math" panose="02040503050406030204" pitchFamily="18" charset="0"/>
                            </a:rPr>
                            <m:t>100</m:t>
                          </m:r>
                        </m:sub>
                      </m:sSub>
                      <m:r>
                        <a:rPr kumimoji="1" lang="en-US" altLang="zh-CN" sz="1620" i="1">
                          <a:latin typeface="Cambria Math" panose="02040503050406030204" pitchFamily="18" charset="0"/>
                        </a:rPr>
                        <m:t>,</m:t>
                      </m:r>
                      <m:r>
                        <a:rPr kumimoji="1" lang="en-US" altLang="zh-CN" sz="1620" i="1">
                          <a:latin typeface="Cambria Math" panose="02040503050406030204" pitchFamily="18" charset="0"/>
                        </a:rPr>
                        <m:t>𝑎</m:t>
                      </m:r>
                      <m:r>
                        <a:rPr kumimoji="1" lang="en-US" altLang="zh-CN" sz="1620" i="1">
                          <a:latin typeface="Cambria Math" panose="02040503050406030204" pitchFamily="18" charset="0"/>
                        </a:rPr>
                        <m:t>)</m:t>
                      </m:r>
                    </m:oMath>
                  </m:oMathPara>
                </a14:m>
                <a:endParaRPr kumimoji="1" lang="zh-CN" altLang="en-US" sz="1620" dirty="0">
                  <a:latin typeface="Arial" panose="020B0604020202020204" pitchFamily="34" charset="0"/>
                </a:endParaRPr>
              </a:p>
            </p:txBody>
          </p:sp>
        </mc:Choice>
        <mc:Fallback xmlns="">
          <p:sp>
            <p:nvSpPr>
              <p:cNvPr id="74" name="文本框 73">
                <a:extLst>
                  <a:ext uri="{FF2B5EF4-FFF2-40B4-BE49-F238E27FC236}">
                    <a16:creationId xmlns:a16="http://schemas.microsoft.com/office/drawing/2014/main" id="{E35F35AD-8FB1-B843-9BFE-9493151224A7}"/>
                  </a:ext>
                </a:extLst>
              </p:cNvPr>
              <p:cNvSpPr txBox="1">
                <a:spLocks noRot="1" noChangeAspect="1" noMove="1" noResize="1" noEditPoints="1" noAdjustHandles="1" noChangeArrowheads="1" noChangeShapeType="1" noTextEdit="1"/>
              </p:cNvSpPr>
              <p:nvPr/>
            </p:nvSpPr>
            <p:spPr>
              <a:xfrm>
                <a:off x="2153896" y="4051340"/>
                <a:ext cx="882851" cy="341632"/>
              </a:xfrm>
              <a:prstGeom prst="rect">
                <a:avLst/>
              </a:prstGeom>
              <a:blipFill>
                <a:blip r:embed="rId3"/>
                <a:stretch>
                  <a:fillRect r="-22535"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82666F4B-0185-C54A-815D-074BDFE58B0D}"/>
                  </a:ext>
                </a:extLst>
              </p:cNvPr>
              <p:cNvSpPr txBox="1"/>
              <p:nvPr/>
            </p:nvSpPr>
            <p:spPr>
              <a:xfrm>
                <a:off x="491672" y="3336367"/>
                <a:ext cx="882851" cy="3416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20" i="1">
                          <a:latin typeface="Cambria Math" panose="02040503050406030204" pitchFamily="18" charset="0"/>
                        </a:rPr>
                        <m:t>𝑁</m:t>
                      </m:r>
                      <m:r>
                        <a:rPr kumimoji="1" lang="en-US" altLang="zh-CN" sz="1620" i="1">
                          <a:latin typeface="Cambria Math" panose="02040503050406030204" pitchFamily="18" charset="0"/>
                        </a:rPr>
                        <m:t>(</m:t>
                      </m:r>
                      <m:sSub>
                        <m:sSubPr>
                          <m:ctrlPr>
                            <a:rPr kumimoji="1" lang="en-US" altLang="zh-CN" sz="1620" i="1">
                              <a:latin typeface="Cambria Math" panose="02040503050406030204" pitchFamily="18" charset="0"/>
                            </a:rPr>
                          </m:ctrlPr>
                        </m:sSubPr>
                        <m:e>
                          <m:r>
                            <a:rPr kumimoji="1" lang="en-US" altLang="zh-CN" sz="1620" i="1">
                              <a:latin typeface="Cambria Math" panose="02040503050406030204" pitchFamily="18" charset="0"/>
                            </a:rPr>
                            <m:t>𝑣</m:t>
                          </m:r>
                        </m:e>
                        <m:sub>
                          <m:r>
                            <a:rPr kumimoji="1" lang="en-US" altLang="zh-CN" sz="1620" i="1">
                              <a:latin typeface="Cambria Math" panose="02040503050406030204" pitchFamily="18" charset="0"/>
                            </a:rPr>
                            <m:t>0</m:t>
                          </m:r>
                        </m:sub>
                      </m:sSub>
                      <m:r>
                        <a:rPr kumimoji="1" lang="en-US" altLang="zh-CN" sz="1620" i="1">
                          <a:latin typeface="Cambria Math" panose="02040503050406030204" pitchFamily="18" charset="0"/>
                        </a:rPr>
                        <m:t>,</m:t>
                      </m:r>
                      <m:r>
                        <a:rPr kumimoji="1" lang="en-US" altLang="zh-CN" sz="1620" i="1">
                          <a:latin typeface="Cambria Math" panose="02040503050406030204" pitchFamily="18" charset="0"/>
                        </a:rPr>
                        <m:t>𝑏</m:t>
                      </m:r>
                      <m:r>
                        <a:rPr kumimoji="1" lang="en-US" altLang="zh-CN" sz="1620" i="1">
                          <a:latin typeface="Cambria Math" panose="02040503050406030204" pitchFamily="18" charset="0"/>
                        </a:rPr>
                        <m:t>)</m:t>
                      </m:r>
                    </m:oMath>
                  </m:oMathPara>
                </a14:m>
                <a:endParaRPr kumimoji="1" lang="zh-CN" altLang="en-US" sz="1620" dirty="0">
                  <a:latin typeface="Arial" panose="020B0604020202020204" pitchFamily="34" charset="0"/>
                </a:endParaRPr>
              </a:p>
            </p:txBody>
          </p:sp>
        </mc:Choice>
        <mc:Fallback xmlns="">
          <p:sp>
            <p:nvSpPr>
              <p:cNvPr id="75" name="文本框 74">
                <a:extLst>
                  <a:ext uri="{FF2B5EF4-FFF2-40B4-BE49-F238E27FC236}">
                    <a16:creationId xmlns:a16="http://schemas.microsoft.com/office/drawing/2014/main" id="{82666F4B-0185-C54A-815D-074BDFE58B0D}"/>
                  </a:ext>
                </a:extLst>
              </p:cNvPr>
              <p:cNvSpPr txBox="1">
                <a:spLocks noRot="1" noChangeAspect="1" noMove="1" noResize="1" noEditPoints="1" noAdjustHandles="1" noChangeArrowheads="1" noChangeShapeType="1" noTextEdit="1"/>
              </p:cNvSpPr>
              <p:nvPr/>
            </p:nvSpPr>
            <p:spPr>
              <a:xfrm>
                <a:off x="491672" y="3336367"/>
                <a:ext cx="882851" cy="341632"/>
              </a:xfrm>
              <a:prstGeom prst="rect">
                <a:avLst/>
              </a:prstGeom>
              <a:blipFill>
                <a:blip r:embed="rId4"/>
                <a:stretch>
                  <a:fillRect r="-2817" b="-17857"/>
                </a:stretch>
              </a:blipFill>
            </p:spPr>
            <p:txBody>
              <a:bodyPr/>
              <a:lstStyle/>
              <a:p>
                <a:r>
                  <a:rPr lang="zh-CN" altLang="en-US">
                    <a:noFill/>
                  </a:rPr>
                  <a:t> </a:t>
                </a:r>
              </a:p>
            </p:txBody>
          </p:sp>
        </mc:Fallback>
      </mc:AlternateContent>
      <p:cxnSp>
        <p:nvCxnSpPr>
          <p:cNvPr id="81" name="直线连接符 80" descr="a">
            <a:extLst>
              <a:ext uri="{FF2B5EF4-FFF2-40B4-BE49-F238E27FC236}">
                <a16:creationId xmlns:a16="http://schemas.microsoft.com/office/drawing/2014/main" id="{39331EC6-E9F8-7F4F-BDC1-9BC9798B408A}"/>
              </a:ext>
            </a:extLst>
          </p:cNvPr>
          <p:cNvCxnSpPr>
            <a:cxnSpLocks/>
            <a:stCxn id="23" idx="5"/>
            <a:endCxn id="31" idx="1"/>
          </p:cNvCxnSpPr>
          <p:nvPr/>
        </p:nvCxnSpPr>
        <p:spPr>
          <a:xfrm>
            <a:off x="4012921" y="1486658"/>
            <a:ext cx="122085" cy="329182"/>
          </a:xfrm>
          <a:prstGeom prst="line">
            <a:avLst/>
          </a:prstGeom>
          <a:ln>
            <a:solidFill>
              <a:schemeClr val="accent2">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88" name="文本框 87">
            <a:extLst>
              <a:ext uri="{FF2B5EF4-FFF2-40B4-BE49-F238E27FC236}">
                <a16:creationId xmlns:a16="http://schemas.microsoft.com/office/drawing/2014/main" id="{5AA68E88-6C18-B140-99D9-E860C80F4D5B}"/>
              </a:ext>
            </a:extLst>
          </p:cNvPr>
          <p:cNvSpPr txBox="1"/>
          <p:nvPr/>
        </p:nvSpPr>
        <p:spPr>
          <a:xfrm>
            <a:off x="4072699" y="1365562"/>
            <a:ext cx="306935" cy="341632"/>
          </a:xfrm>
          <a:prstGeom prst="rect">
            <a:avLst/>
          </a:prstGeom>
          <a:noFill/>
        </p:spPr>
        <p:txBody>
          <a:bodyPr wrap="square" rtlCol="0">
            <a:spAutoFit/>
          </a:bodyPr>
          <a:lstStyle/>
          <a:p>
            <a:r>
              <a:rPr kumimoji="1" lang="en-US" altLang="zh-CN" sz="1620" dirty="0">
                <a:solidFill>
                  <a:srgbClr val="FF0000"/>
                </a:solidFill>
                <a:latin typeface="Arial" panose="020B0604020202020204" pitchFamily="34" charset="0"/>
              </a:rPr>
              <a:t>b</a:t>
            </a:r>
            <a:endParaRPr kumimoji="1" lang="zh-CN" altLang="en-US" sz="1620" dirty="0">
              <a:solidFill>
                <a:srgbClr val="FF0000"/>
              </a:solidFill>
              <a:latin typeface="Arial" panose="020B0604020202020204" pitchFamily="34" charset="0"/>
            </a:endParaRPr>
          </a:p>
        </p:txBody>
      </p:sp>
      <p:graphicFrame>
        <p:nvGraphicFramePr>
          <p:cNvPr id="90" name="表格 89">
            <a:extLst>
              <a:ext uri="{FF2B5EF4-FFF2-40B4-BE49-F238E27FC236}">
                <a16:creationId xmlns:a16="http://schemas.microsoft.com/office/drawing/2014/main" id="{D2808BBD-9E90-784F-AEAB-ED5D4F353191}"/>
              </a:ext>
            </a:extLst>
          </p:cNvPr>
          <p:cNvGraphicFramePr>
            <a:graphicFrameLocks noGrp="1"/>
          </p:cNvGraphicFramePr>
          <p:nvPr/>
        </p:nvGraphicFramePr>
        <p:xfrm>
          <a:off x="3589836" y="2651634"/>
          <a:ext cx="613949" cy="1565905"/>
        </p:xfrm>
        <a:graphic>
          <a:graphicData uri="http://schemas.openxmlformats.org/drawingml/2006/table">
            <a:tbl>
              <a:tblPr firstRow="1" bandRow="1">
                <a:tableStyleId>{5C22544A-7EE6-4342-B048-85BDC9FD1C3A}</a:tableStyleId>
              </a:tblPr>
              <a:tblGrid>
                <a:gridCol w="613949">
                  <a:extLst>
                    <a:ext uri="{9D8B030D-6E8A-4147-A177-3AD203B41FA5}">
                      <a16:colId xmlns:a16="http://schemas.microsoft.com/office/drawing/2014/main" val="727518030"/>
                    </a:ext>
                  </a:extLst>
                </a:gridCol>
              </a:tblGrid>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solidFill>
                            <a:schemeClr val="tx1"/>
                          </a:solidFill>
                          <a:latin typeface="Arial" panose="020B0604020202020204" pitchFamily="34" charset="0"/>
                        </a:rPr>
                        <a:t>u</a:t>
                      </a:r>
                      <a:r>
                        <a:rPr lang="en-US" altLang="zh-CN" sz="1200" baseline="-25000" dirty="0">
                          <a:solidFill>
                            <a:schemeClr val="tx1"/>
                          </a:solidFill>
                        </a:rPr>
                        <a:t>2</a:t>
                      </a:r>
                      <a:endParaRPr lang="zh-CN" altLang="en-US" sz="1200" baseline="-25000" dirty="0">
                        <a:solidFill>
                          <a:schemeClr val="tx1"/>
                        </a:solidFill>
                      </a:endParaRPr>
                    </a:p>
                  </a:txBody>
                  <a:tcPr marL="82296" marR="82296" marT="41148" marB="41148">
                    <a:solidFill>
                      <a:schemeClr val="accent2">
                        <a:lumMod val="20000"/>
                        <a:lumOff val="80000"/>
                      </a:schemeClr>
                    </a:solidFill>
                  </a:tcPr>
                </a:tc>
                <a:extLst>
                  <a:ext uri="{0D108BD9-81ED-4DB2-BD59-A6C34878D82A}">
                    <a16:rowId xmlns:a16="http://schemas.microsoft.com/office/drawing/2014/main" val="2172105278"/>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101</a:t>
                      </a:r>
                      <a:endParaRPr lang="zh-CN" altLang="en-US" sz="1200" baseline="-25000" dirty="0"/>
                    </a:p>
                  </a:txBody>
                  <a:tcPr marL="82296" marR="82296" marT="41148" marB="41148">
                    <a:solidFill>
                      <a:schemeClr val="accent2">
                        <a:lumMod val="20000"/>
                        <a:lumOff val="80000"/>
                      </a:schemeClr>
                    </a:solidFill>
                  </a:tcPr>
                </a:tc>
                <a:extLst>
                  <a:ext uri="{0D108BD9-81ED-4DB2-BD59-A6C34878D82A}">
                    <a16:rowId xmlns:a16="http://schemas.microsoft.com/office/drawing/2014/main" val="36739711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baseline="-25000" dirty="0">
                          <a:latin typeface="Arial" panose="020B0604020202020204" pitchFamily="34" charset="0"/>
                        </a:rPr>
                        <a:t>……</a:t>
                      </a:r>
                      <a:endParaRPr lang="zh-CN" altLang="en-US" sz="1200" baseline="-25000" dirty="0"/>
                    </a:p>
                  </a:txBody>
                  <a:tcPr marL="82296" marR="82296" marT="41148" marB="41148">
                    <a:solidFill>
                      <a:schemeClr val="accent2">
                        <a:lumMod val="20000"/>
                        <a:lumOff val="80000"/>
                      </a:schemeClr>
                    </a:solidFill>
                  </a:tcPr>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200</a:t>
                      </a:r>
                      <a:endParaRPr lang="zh-CN" altLang="en-US" sz="1200" baseline="-25000" dirty="0"/>
                    </a:p>
                  </a:txBody>
                  <a:tcPr marL="82296" marR="82296" marT="41148" marB="41148">
                    <a:solidFill>
                      <a:schemeClr val="accent2">
                        <a:lumMod val="20000"/>
                        <a:lumOff val="80000"/>
                      </a:schemeClr>
                    </a:solidFill>
                  </a:tcPr>
                </a:tc>
                <a:extLst>
                  <a:ext uri="{0D108BD9-81ED-4DB2-BD59-A6C34878D82A}">
                    <a16:rowId xmlns:a16="http://schemas.microsoft.com/office/drawing/2014/main" val="833655226"/>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201</a:t>
                      </a:r>
                      <a:endParaRPr lang="zh-CN" altLang="en-US" sz="1200" baseline="-25000" dirty="0"/>
                    </a:p>
                  </a:txBody>
                  <a:tcPr marL="82296" marR="82296" marT="41148" marB="41148">
                    <a:solidFill>
                      <a:schemeClr val="accent2">
                        <a:lumMod val="20000"/>
                        <a:lumOff val="80000"/>
                      </a:schemeClr>
                    </a:solidFill>
                  </a:tcPr>
                </a:tc>
                <a:extLst>
                  <a:ext uri="{0D108BD9-81ED-4DB2-BD59-A6C34878D82A}">
                    <a16:rowId xmlns:a16="http://schemas.microsoft.com/office/drawing/2014/main" val="2126528582"/>
                  </a:ext>
                </a:extLst>
              </a:tr>
            </a:tbl>
          </a:graphicData>
        </a:graphic>
      </p:graphicFrame>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DABEEAF0-FF81-4C40-883A-FD50A1EFF416}"/>
                  </a:ext>
                </a:extLst>
              </p:cNvPr>
              <p:cNvSpPr txBox="1"/>
              <p:nvPr/>
            </p:nvSpPr>
            <p:spPr>
              <a:xfrm>
                <a:off x="3057066" y="2298782"/>
                <a:ext cx="2080099" cy="590931"/>
              </a:xfrm>
              <a:prstGeom prst="rect">
                <a:avLst/>
              </a:prstGeom>
              <a:noFill/>
            </p:spPr>
            <p:txBody>
              <a:bodyPr wrap="square" rtlCol="0">
                <a:spAutoFit/>
              </a:bodyPr>
              <a:lstStyle/>
              <a:p>
                <a:r>
                  <a:rPr kumimoji="1" lang="en-US" altLang="zh-CN" sz="1620" dirty="0">
                    <a:latin typeface="Arial" panose="020B0604020202020204" pitchFamily="34" charset="0"/>
                  </a:rPr>
                  <a:t>Candidate</a:t>
                </a:r>
                <a:r>
                  <a:rPr kumimoji="1" lang="zh-CN" altLang="en-US" sz="1620" dirty="0">
                    <a:latin typeface="Arial" panose="020B0604020202020204" pitchFamily="34" charset="0"/>
                  </a:rPr>
                  <a:t> </a:t>
                </a:r>
                <a:r>
                  <a:rPr kumimoji="1" lang="en-US" altLang="zh-CN" sz="1620" dirty="0">
                    <a:latin typeface="Arial" panose="020B0604020202020204" pitchFamily="34" charset="0"/>
                  </a:rPr>
                  <a:t>Set </a:t>
                </a:r>
                <a14:m>
                  <m:oMath xmlns:m="http://schemas.openxmlformats.org/officeDocument/2006/math">
                    <m:r>
                      <a:rPr kumimoji="1" lang="en-US" altLang="zh-CN" sz="1620" i="1">
                        <a:latin typeface="Cambria Math" panose="02040503050406030204" pitchFamily="18" charset="0"/>
                      </a:rPr>
                      <m:t>𝐶</m:t>
                    </m:r>
                    <m:r>
                      <a:rPr kumimoji="1" lang="en-US" altLang="zh-CN" sz="1620" i="1">
                        <a:latin typeface="Cambria Math" panose="02040503050406030204" pitchFamily="18" charset="0"/>
                      </a:rPr>
                      <m:t>(</m:t>
                    </m:r>
                    <m:r>
                      <a:rPr kumimoji="1" lang="en-US" altLang="zh-CN" sz="1620" i="1">
                        <a:latin typeface="Cambria Math" panose="02040503050406030204" pitchFamily="18" charset="0"/>
                      </a:rPr>
                      <m:t>𝑢</m:t>
                    </m:r>
                    <m:r>
                      <a:rPr kumimoji="1" lang="en-US" altLang="zh-CN" sz="1620" i="1" baseline="-25000">
                        <a:latin typeface="Cambria Math" panose="02040503050406030204" pitchFamily="18" charset="0"/>
                      </a:rPr>
                      <m:t>2</m:t>
                    </m:r>
                    <m:r>
                      <a:rPr kumimoji="1" lang="en-US" altLang="zh-CN" sz="1620" i="1">
                        <a:latin typeface="Cambria Math" panose="02040503050406030204" pitchFamily="18" charset="0"/>
                      </a:rPr>
                      <m:t>)</m:t>
                    </m:r>
                  </m:oMath>
                </a14:m>
                <a:endParaRPr kumimoji="1" lang="zh-CN" altLang="en-US" sz="1620" dirty="0">
                  <a:latin typeface="Arial" panose="020B0604020202020204" pitchFamily="34" charset="0"/>
                </a:endParaRPr>
              </a:p>
              <a:p>
                <a:r>
                  <a:rPr kumimoji="1" lang="zh-CN" altLang="en-US" sz="1620" dirty="0">
                    <a:latin typeface="Arial" panose="020B0604020202020204" pitchFamily="34" charset="0"/>
                  </a:rPr>
                  <a:t> </a:t>
                </a:r>
              </a:p>
            </p:txBody>
          </p:sp>
        </mc:Choice>
        <mc:Fallback xmlns="">
          <p:sp>
            <p:nvSpPr>
              <p:cNvPr id="91" name="文本框 90">
                <a:extLst>
                  <a:ext uri="{FF2B5EF4-FFF2-40B4-BE49-F238E27FC236}">
                    <a16:creationId xmlns:a16="http://schemas.microsoft.com/office/drawing/2014/main" id="{DABEEAF0-FF81-4C40-883A-FD50A1EFF416}"/>
                  </a:ext>
                </a:extLst>
              </p:cNvPr>
              <p:cNvSpPr txBox="1">
                <a:spLocks noRot="1" noChangeAspect="1" noMove="1" noResize="1" noEditPoints="1" noAdjustHandles="1" noChangeArrowheads="1" noChangeShapeType="1" noTextEdit="1"/>
              </p:cNvSpPr>
              <p:nvPr/>
            </p:nvSpPr>
            <p:spPr>
              <a:xfrm>
                <a:off x="3057066" y="2298782"/>
                <a:ext cx="2080099" cy="590931"/>
              </a:xfrm>
              <a:prstGeom prst="rect">
                <a:avLst/>
              </a:prstGeom>
              <a:blipFill>
                <a:blip r:embed="rId5"/>
                <a:stretch>
                  <a:fillRect l="-1212" t="-20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405667F2-BE8C-F945-B105-72AE9403B5AC}"/>
                  </a:ext>
                </a:extLst>
              </p:cNvPr>
              <p:cNvSpPr txBox="1"/>
              <p:nvPr/>
            </p:nvSpPr>
            <p:spPr>
              <a:xfrm>
                <a:off x="4708453" y="3015982"/>
                <a:ext cx="3169137" cy="249299"/>
              </a:xfrm>
              <a:prstGeom prst="rect">
                <a:avLst/>
              </a:prstGeom>
              <a:noFill/>
            </p:spPr>
            <p:txBody>
              <a:bodyPr wrap="none" lIns="0" tIns="0" rIns="0" bIns="0" rtlCol="0">
                <a:spAutoFit/>
              </a:bodyPr>
              <a:lstStyle/>
              <a:p>
                <a14:m>
                  <m:oMath xmlns:m="http://schemas.openxmlformats.org/officeDocument/2006/math">
                    <m:r>
                      <a:rPr kumimoji="1" lang="en-US" altLang="zh-CN" sz="1620" i="1">
                        <a:latin typeface="Cambria Math" panose="02040503050406030204" pitchFamily="18" charset="0"/>
                      </a:rPr>
                      <m:t>𝑁</m:t>
                    </m:r>
                    <m:d>
                      <m:dPr>
                        <m:ctrlPr>
                          <a:rPr kumimoji="1" lang="en-US" altLang="zh-CN" sz="1620" i="1">
                            <a:latin typeface="Cambria Math" panose="02040503050406030204" pitchFamily="18" charset="0"/>
                          </a:rPr>
                        </m:ctrlPr>
                      </m:dPr>
                      <m:e>
                        <m:r>
                          <a:rPr kumimoji="1" lang="en-US" altLang="zh-CN" sz="1620" i="1">
                            <a:latin typeface="Cambria Math" panose="02040503050406030204" pitchFamily="18" charset="0"/>
                          </a:rPr>
                          <m:t>𝑣</m:t>
                        </m:r>
                        <m:r>
                          <a:rPr kumimoji="1" lang="en-US" altLang="zh-CN" sz="1620" i="1" baseline="-25000">
                            <a:latin typeface="Cambria Math" panose="02040503050406030204" pitchFamily="18" charset="0"/>
                          </a:rPr>
                          <m:t>100</m:t>
                        </m:r>
                        <m:r>
                          <a:rPr kumimoji="1" lang="en-US" altLang="zh-CN" sz="1620" i="1">
                            <a:latin typeface="Cambria Math" panose="02040503050406030204" pitchFamily="18" charset="0"/>
                          </a:rPr>
                          <m:t>,</m:t>
                        </m:r>
                        <m:r>
                          <a:rPr kumimoji="1" lang="en-US" altLang="zh-CN" sz="1620" i="1">
                            <a:latin typeface="Cambria Math" panose="02040503050406030204" pitchFamily="18" charset="0"/>
                          </a:rPr>
                          <m:t>𝑎</m:t>
                        </m:r>
                      </m:e>
                    </m:d>
                    <m:r>
                      <a:rPr kumimoji="1" lang="en-US" altLang="zh-CN" sz="1620" i="1">
                        <a:latin typeface="Cambria Math" panose="02040503050406030204" pitchFamily="18" charset="0"/>
                        <a:ea typeface="Cambria Math" panose="02040503050406030204" pitchFamily="18" charset="0"/>
                      </a:rPr>
                      <m:t>⋂</m:t>
                    </m:r>
                    <m:r>
                      <a:rPr kumimoji="1" lang="en-US" altLang="zh-CN" sz="1620" i="1">
                        <a:latin typeface="Cambria Math" panose="02040503050406030204" pitchFamily="18" charset="0"/>
                      </a:rPr>
                      <m:t>𝑁</m:t>
                    </m:r>
                    <m:d>
                      <m:dPr>
                        <m:ctrlPr>
                          <a:rPr kumimoji="1" lang="en-US" altLang="zh-CN" sz="1620" i="1">
                            <a:latin typeface="Cambria Math" panose="02040503050406030204" pitchFamily="18" charset="0"/>
                          </a:rPr>
                        </m:ctrlPr>
                      </m:dPr>
                      <m:e>
                        <m:r>
                          <a:rPr kumimoji="1" lang="en-US" altLang="zh-CN" sz="1620" i="1">
                            <a:latin typeface="Cambria Math" panose="02040503050406030204" pitchFamily="18" charset="0"/>
                          </a:rPr>
                          <m:t>𝑣</m:t>
                        </m:r>
                        <m:r>
                          <a:rPr kumimoji="1" lang="en-US" altLang="zh-CN" sz="1620" i="1" baseline="-25000">
                            <a:latin typeface="Cambria Math" panose="02040503050406030204" pitchFamily="18" charset="0"/>
                          </a:rPr>
                          <m:t>0</m:t>
                        </m:r>
                        <m:r>
                          <a:rPr kumimoji="1" lang="en-US" altLang="zh-CN" sz="1620" i="1">
                            <a:latin typeface="Cambria Math" panose="02040503050406030204" pitchFamily="18" charset="0"/>
                          </a:rPr>
                          <m:t>,</m:t>
                        </m:r>
                        <m:r>
                          <a:rPr kumimoji="1" lang="en-US" altLang="zh-CN" sz="1620" i="1">
                            <a:latin typeface="Cambria Math" panose="02040503050406030204" pitchFamily="18" charset="0"/>
                          </a:rPr>
                          <m:t>𝑏</m:t>
                        </m:r>
                      </m:e>
                    </m:d>
                    <m:r>
                      <a:rPr kumimoji="1" lang="en-US" altLang="zh-CN" sz="1620" i="1">
                        <a:latin typeface="Cambria Math" panose="02040503050406030204" pitchFamily="18" charset="0"/>
                        <a:ea typeface="Cambria Math" panose="02040503050406030204" pitchFamily="18" charset="0"/>
                      </a:rPr>
                      <m:t>⋂</m:t>
                    </m:r>
                    <m:r>
                      <a:rPr kumimoji="1" lang="en-US" altLang="zh-CN" sz="1620" i="1">
                        <a:latin typeface="Cambria Math" panose="02040503050406030204" pitchFamily="18" charset="0"/>
                        <a:ea typeface="Cambria Math" panose="02040503050406030204" pitchFamily="18" charset="0"/>
                      </a:rPr>
                      <m:t>𝐶</m:t>
                    </m:r>
                    <m:d>
                      <m:dPr>
                        <m:ctrlPr>
                          <a:rPr kumimoji="1" lang="en-US" altLang="zh-CN" sz="1620" i="1">
                            <a:latin typeface="Cambria Math" panose="02040503050406030204" pitchFamily="18" charset="0"/>
                            <a:ea typeface="Cambria Math" panose="02040503050406030204" pitchFamily="18" charset="0"/>
                          </a:rPr>
                        </m:ctrlPr>
                      </m:dPr>
                      <m:e>
                        <m:r>
                          <a:rPr kumimoji="1" lang="en-US" altLang="zh-CN" sz="1620" i="1">
                            <a:latin typeface="Cambria Math" panose="02040503050406030204" pitchFamily="18" charset="0"/>
                          </a:rPr>
                          <m:t>𝑢</m:t>
                        </m:r>
                        <m:r>
                          <a:rPr kumimoji="1" lang="en-US" altLang="zh-CN" sz="1620" i="1" baseline="-25000">
                            <a:latin typeface="Cambria Math" panose="02040503050406030204" pitchFamily="18" charset="0"/>
                          </a:rPr>
                          <m:t>2</m:t>
                        </m:r>
                      </m:e>
                    </m:d>
                    <m:r>
                      <a:rPr kumimoji="1" lang="en-US" altLang="zh-CN" sz="1620" i="1">
                        <a:latin typeface="Cambria Math" panose="02040503050406030204" pitchFamily="18" charset="0"/>
                      </a:rPr>
                      <m:t>={</m:t>
                    </m:r>
                    <m:r>
                      <a:rPr kumimoji="1" lang="en-US" altLang="zh-CN" sz="1620" i="1">
                        <a:solidFill>
                          <a:schemeClr val="accent6">
                            <a:lumMod val="75000"/>
                          </a:schemeClr>
                        </a:solidFill>
                        <a:latin typeface="Cambria Math" panose="02040503050406030204" pitchFamily="18" charset="0"/>
                      </a:rPr>
                      <m:t>𝑣</m:t>
                    </m:r>
                    <m:r>
                      <a:rPr kumimoji="1" lang="en-US" altLang="zh-CN" sz="1620" i="1" baseline="-25000">
                        <a:solidFill>
                          <a:schemeClr val="accent6">
                            <a:lumMod val="75000"/>
                          </a:schemeClr>
                        </a:solidFill>
                        <a:latin typeface="Cambria Math" panose="02040503050406030204" pitchFamily="18" charset="0"/>
                      </a:rPr>
                      <m:t>201</m:t>
                    </m:r>
                  </m:oMath>
                </a14:m>
                <a:r>
                  <a:rPr kumimoji="1" lang="en-US" altLang="zh-CN" sz="1620" dirty="0">
                    <a:latin typeface="Arial" panose="020B0604020202020204" pitchFamily="34" charset="0"/>
                  </a:rPr>
                  <a:t>}</a:t>
                </a:r>
                <a:endParaRPr kumimoji="1" lang="zh-CN" altLang="en-US" sz="1620" dirty="0">
                  <a:latin typeface="Arial" panose="020B0604020202020204" pitchFamily="34" charset="0"/>
                </a:endParaRPr>
              </a:p>
            </p:txBody>
          </p:sp>
        </mc:Choice>
        <mc:Fallback xmlns="">
          <p:sp>
            <p:nvSpPr>
              <p:cNvPr id="93" name="文本框 92">
                <a:extLst>
                  <a:ext uri="{FF2B5EF4-FFF2-40B4-BE49-F238E27FC236}">
                    <a16:creationId xmlns:a16="http://schemas.microsoft.com/office/drawing/2014/main" id="{405667F2-BE8C-F945-B105-72AE9403B5AC}"/>
                  </a:ext>
                </a:extLst>
              </p:cNvPr>
              <p:cNvSpPr txBox="1">
                <a:spLocks noRot="1" noChangeAspect="1" noMove="1" noResize="1" noEditPoints="1" noAdjustHandles="1" noChangeArrowheads="1" noChangeShapeType="1" noTextEdit="1"/>
              </p:cNvSpPr>
              <p:nvPr/>
            </p:nvSpPr>
            <p:spPr>
              <a:xfrm>
                <a:off x="4708453" y="3015982"/>
                <a:ext cx="3169137" cy="249299"/>
              </a:xfrm>
              <a:prstGeom prst="rect">
                <a:avLst/>
              </a:prstGeom>
              <a:blipFill>
                <a:blip r:embed="rId6"/>
                <a:stretch>
                  <a:fillRect l="-2390" t="-23810" r="-2789" b="-47619"/>
                </a:stretch>
              </a:blipFill>
            </p:spPr>
            <p:txBody>
              <a:bodyPr/>
              <a:lstStyle/>
              <a:p>
                <a:r>
                  <a:rPr lang="zh-CN" altLang="en-US">
                    <a:noFill/>
                  </a:rPr>
                  <a:t> </a:t>
                </a:r>
              </a:p>
            </p:txBody>
          </p:sp>
        </mc:Fallback>
      </mc:AlternateContent>
      <p:sp>
        <p:nvSpPr>
          <p:cNvPr id="94" name="右箭头 93">
            <a:extLst>
              <a:ext uri="{FF2B5EF4-FFF2-40B4-BE49-F238E27FC236}">
                <a16:creationId xmlns:a16="http://schemas.microsoft.com/office/drawing/2014/main" id="{214B5218-BB34-4B41-9AE0-B178FCD315B3}"/>
              </a:ext>
            </a:extLst>
          </p:cNvPr>
          <p:cNvSpPr/>
          <p:nvPr/>
        </p:nvSpPr>
        <p:spPr>
          <a:xfrm>
            <a:off x="2660364" y="1580004"/>
            <a:ext cx="364360" cy="2571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20" dirty="0">
              <a:latin typeface="Arial" panose="020B0604020202020204" pitchFamily="34" charset="0"/>
            </a:endParaRPr>
          </a:p>
        </p:txBody>
      </p:sp>
      <p:sp>
        <p:nvSpPr>
          <p:cNvPr id="37" name="灯片编号占位符 3">
            <a:extLst>
              <a:ext uri="{FF2B5EF4-FFF2-40B4-BE49-F238E27FC236}">
                <a16:creationId xmlns:a16="http://schemas.microsoft.com/office/drawing/2014/main" id="{5674CDF4-6D01-F941-BFB4-1D2B0D0E4BD6}"/>
              </a:ext>
            </a:extLst>
          </p:cNvPr>
          <p:cNvSpPr>
            <a:spLocks noGrp="1"/>
          </p:cNvSpPr>
          <p:nvPr>
            <p:ph type="sldNum" sz="quarter" idx="12"/>
          </p:nvPr>
        </p:nvSpPr>
        <p:spPr>
          <a:xfrm>
            <a:off x="6355080" y="4785154"/>
            <a:ext cx="1920240" cy="273844"/>
          </a:xfrm>
        </p:spPr>
        <p:txBody>
          <a:bodyPr/>
          <a:lstStyle/>
          <a:p>
            <a:fld id="{C80E87CC-44FF-4D7B-9CEB-D984B5418D0E}" type="slidenum">
              <a:rPr lang="zh-CN" altLang="en-US" smtClean="0">
                <a:solidFill>
                  <a:prstClr val="black">
                    <a:tint val="75000"/>
                  </a:prstClr>
                </a:solidFill>
              </a:rPr>
              <a:pPr/>
              <a:t>40</a:t>
            </a:fld>
            <a:endParaRPr lang="zh-CN" altLang="en-US" dirty="0">
              <a:solidFill>
                <a:prstClr val="black">
                  <a:tint val="75000"/>
                </a:prstClr>
              </a:solidFill>
            </a:endParaRPr>
          </a:p>
        </p:txBody>
      </p:sp>
      <p:cxnSp>
        <p:nvCxnSpPr>
          <p:cNvPr id="38" name="直线连接符 37">
            <a:extLst>
              <a:ext uri="{FF2B5EF4-FFF2-40B4-BE49-F238E27FC236}">
                <a16:creationId xmlns:a16="http://schemas.microsoft.com/office/drawing/2014/main" id="{16C0D417-6AD9-AA4E-AF44-97EBC91A9A73}"/>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39" name="矩形 38">
            <a:extLst>
              <a:ext uri="{FF2B5EF4-FFF2-40B4-BE49-F238E27FC236}">
                <a16:creationId xmlns:a16="http://schemas.microsoft.com/office/drawing/2014/main" id="{9A4A2605-B98A-2547-91DA-9E19ECF101C1}"/>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274550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91" grpId="0"/>
      <p:bldP spid="9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Our</a:t>
            </a:r>
            <a:r>
              <a:rPr kumimoji="1" lang="zh-CN" altLang="en-US" dirty="0"/>
              <a:t> </a:t>
            </a:r>
            <a:r>
              <a:rPr kumimoji="1" lang="en-US" altLang="zh-CN" dirty="0"/>
              <a:t>Contributions</a:t>
            </a:r>
            <a:endParaRPr kumimoji="1" lang="zh-CN" altLang="en-US" dirty="0"/>
          </a:p>
        </p:txBody>
      </p:sp>
      <p:sp>
        <p:nvSpPr>
          <p:cNvPr id="6" name="Content Placeholder 5">
            <a:extLst>
              <a:ext uri="{FF2B5EF4-FFF2-40B4-BE49-F238E27FC236}">
                <a16:creationId xmlns:a16="http://schemas.microsoft.com/office/drawing/2014/main" id="{77FE953E-C3C7-414A-9F0A-F7468B3E9EFA}"/>
              </a:ext>
            </a:extLst>
          </p:cNvPr>
          <p:cNvSpPr>
            <a:spLocks noGrp="1"/>
          </p:cNvSpPr>
          <p:nvPr>
            <p:ph idx="1"/>
          </p:nvPr>
        </p:nvSpPr>
        <p:spPr/>
        <p:txBody>
          <a:bodyPr/>
          <a:lstStyle/>
          <a:p>
            <a:r>
              <a:rPr kumimoji="1" lang="en-US" altLang="zh-CN" dirty="0"/>
              <a:t>A</a:t>
            </a:r>
            <a:r>
              <a:rPr kumimoji="1" lang="zh-CN" altLang="en-US" dirty="0"/>
              <a:t> </a:t>
            </a:r>
            <a:r>
              <a:rPr kumimoji="1" lang="en-US" altLang="zh-CN" dirty="0"/>
              <a:t>GPU-friendly</a:t>
            </a:r>
            <a:r>
              <a:rPr kumimoji="1" lang="zh-CN" altLang="en-US" dirty="0"/>
              <a:t> </a:t>
            </a:r>
            <a:r>
              <a:rPr kumimoji="1" lang="en-US" altLang="zh-CN" dirty="0"/>
              <a:t>data</a:t>
            </a:r>
            <a:r>
              <a:rPr kumimoji="1" lang="zh-CN" altLang="en-US" dirty="0"/>
              <a:t> </a:t>
            </a:r>
            <a:r>
              <a:rPr kumimoji="1" lang="en-US" altLang="zh-CN" dirty="0"/>
              <a:t>structure</a:t>
            </a:r>
            <a:r>
              <a:rPr kumimoji="1" lang="zh-CN" altLang="en-US" dirty="0"/>
              <a:t> </a:t>
            </a:r>
            <a:r>
              <a:rPr kumimoji="1" lang="en-US" altLang="zh-CN" dirty="0"/>
              <a:t>to</a:t>
            </a:r>
            <a:r>
              <a:rPr kumimoji="1" lang="zh-CN" altLang="en-US" dirty="0"/>
              <a:t> </a:t>
            </a:r>
            <a:r>
              <a:rPr kumimoji="1" lang="en-US" altLang="zh-CN" dirty="0"/>
              <a:t>represent</a:t>
            </a:r>
            <a:r>
              <a:rPr kumimoji="1" lang="zh-CN" altLang="en-US" dirty="0"/>
              <a:t> </a:t>
            </a:r>
            <a:r>
              <a:rPr kumimoji="1" lang="en-US" altLang="zh-CN" dirty="0"/>
              <a:t>edge-labelled</a:t>
            </a:r>
            <a:r>
              <a:rPr kumimoji="1" lang="zh-CN" altLang="en-US" dirty="0"/>
              <a:t> </a:t>
            </a:r>
            <a:r>
              <a:rPr kumimoji="1" lang="en-US" altLang="zh-CN" dirty="0"/>
              <a:t>graphs</a:t>
            </a:r>
          </a:p>
          <a:p>
            <a:r>
              <a:rPr kumimoji="1" lang="en-US" altLang="zh-CN" dirty="0" err="1">
                <a:solidFill>
                  <a:srgbClr val="FF0000"/>
                </a:solidFill>
              </a:rPr>
              <a:t>Prealloc</a:t>
            </a:r>
            <a:r>
              <a:rPr kumimoji="1" lang="en-US" altLang="zh-CN" dirty="0">
                <a:solidFill>
                  <a:srgbClr val="FF0000"/>
                </a:solidFill>
              </a:rPr>
              <a:t>-Combine</a:t>
            </a:r>
            <a:r>
              <a:rPr kumimoji="1" lang="zh-CN" altLang="en-US" dirty="0"/>
              <a:t> </a:t>
            </a:r>
            <a:r>
              <a:rPr kumimoji="1" lang="en-US" altLang="zh-CN" dirty="0"/>
              <a:t>method</a:t>
            </a:r>
            <a:r>
              <a:rPr kumimoji="1" lang="zh-CN" altLang="en-US" dirty="0"/>
              <a:t> </a:t>
            </a:r>
            <a:r>
              <a:rPr kumimoji="1" lang="en-US" altLang="zh-CN" dirty="0"/>
              <a:t>for</a:t>
            </a:r>
            <a:r>
              <a:rPr kumimoji="1" lang="zh-CN" altLang="en-US" dirty="0"/>
              <a:t> </a:t>
            </a:r>
            <a:r>
              <a:rPr kumimoji="1" lang="en-US" altLang="zh-CN" dirty="0"/>
              <a:t>vertex-join</a:t>
            </a:r>
            <a:r>
              <a:rPr kumimoji="1" lang="zh-CN" altLang="en-US" dirty="0"/>
              <a:t> </a:t>
            </a:r>
            <a:r>
              <a:rPr kumimoji="1" lang="en-US" altLang="zh-CN" dirty="0"/>
              <a:t>subgraph</a:t>
            </a:r>
            <a:r>
              <a:rPr kumimoji="1" lang="zh-CN" altLang="en-US" dirty="0"/>
              <a:t> </a:t>
            </a:r>
            <a:r>
              <a:rPr kumimoji="1" lang="en-US" altLang="zh-CN" dirty="0"/>
              <a:t>isomorphism</a:t>
            </a:r>
            <a:r>
              <a:rPr kumimoji="1" lang="zh-CN" altLang="en-US" dirty="0"/>
              <a:t> </a:t>
            </a:r>
            <a:r>
              <a:rPr kumimoji="1" lang="en-US" altLang="zh-CN" dirty="0"/>
              <a:t>algorithm</a:t>
            </a:r>
            <a:r>
              <a:rPr kumimoji="1" lang="zh-CN" altLang="en-US" dirty="0"/>
              <a:t> </a:t>
            </a:r>
            <a:r>
              <a:rPr kumimoji="1" lang="en-US" altLang="zh-CN" dirty="0"/>
              <a:t>in</a:t>
            </a:r>
            <a:r>
              <a:rPr kumimoji="1" lang="zh-CN" altLang="en-US" dirty="0"/>
              <a:t> </a:t>
            </a:r>
            <a:r>
              <a:rPr kumimoji="1" lang="en-US" altLang="zh-CN" dirty="0"/>
              <a:t>GPU</a:t>
            </a:r>
          </a:p>
          <a:p>
            <a:r>
              <a:rPr kumimoji="1" lang="en-US" altLang="zh-CN" dirty="0"/>
              <a:t>Efficient</a:t>
            </a:r>
            <a:r>
              <a:rPr kumimoji="1" lang="zh-CN" altLang="en-US" dirty="0"/>
              <a:t> </a:t>
            </a:r>
            <a:r>
              <a:rPr kumimoji="1" lang="en-US" altLang="zh-CN" dirty="0"/>
              <a:t>set</a:t>
            </a:r>
            <a:r>
              <a:rPr kumimoji="1" lang="zh-CN" altLang="en-US" dirty="0"/>
              <a:t> </a:t>
            </a:r>
            <a:r>
              <a:rPr kumimoji="1" lang="en-US" altLang="zh-CN" dirty="0"/>
              <a:t>operation</a:t>
            </a:r>
            <a:r>
              <a:rPr kumimoji="1" lang="zh-CN" altLang="en-US" dirty="0"/>
              <a:t> </a:t>
            </a:r>
            <a:r>
              <a:rPr kumimoji="1" lang="en-US" altLang="zh-CN" dirty="0"/>
              <a:t>implementation</a:t>
            </a:r>
            <a:r>
              <a:rPr kumimoji="1" lang="zh-CN" altLang="en-US" dirty="0"/>
              <a:t> </a:t>
            </a:r>
            <a:r>
              <a:rPr kumimoji="1" lang="en-US" altLang="zh-CN" dirty="0"/>
              <a:t>in</a:t>
            </a:r>
            <a:r>
              <a:rPr kumimoji="1" lang="zh-CN" altLang="en-US" dirty="0"/>
              <a:t> </a:t>
            </a:r>
            <a:r>
              <a:rPr kumimoji="1" lang="en-US" altLang="zh-CN" dirty="0"/>
              <a:t>GPU</a:t>
            </a:r>
            <a:endParaRPr lang="en-US" dirty="0"/>
          </a:p>
        </p:txBody>
      </p:sp>
      <p:sp>
        <p:nvSpPr>
          <p:cNvPr id="4" name="灯片编号占位符 3">
            <a:extLst>
              <a:ext uri="{FF2B5EF4-FFF2-40B4-BE49-F238E27FC236}">
                <a16:creationId xmlns:a16="http://schemas.microsoft.com/office/drawing/2014/main" id="{BE72859B-662B-C54E-A919-78F0FFDA9342}"/>
              </a:ext>
            </a:extLst>
          </p:cNvPr>
          <p:cNvSpPr>
            <a:spLocks noGrp="1"/>
          </p:cNvSpPr>
          <p:nvPr>
            <p:ph type="sldNum" sz="quarter" idx="12"/>
          </p:nvPr>
        </p:nvSpPr>
        <p:spPr/>
        <p:txBody>
          <a:bodyPr/>
          <a:lstStyle/>
          <a:p>
            <a:fld id="{C80E87CC-44FF-4D7B-9CEB-D984B5418D0E}" type="slidenum">
              <a:rPr lang="zh-CN" altLang="en-US" smtClean="0">
                <a:solidFill>
                  <a:prstClr val="black">
                    <a:tint val="75000"/>
                  </a:prstClr>
                </a:solidFill>
              </a:rPr>
              <a:pPr/>
              <a:t>41</a:t>
            </a:fld>
            <a:endParaRPr lang="zh-CN" altLang="en-US" dirty="0">
              <a:solidFill>
                <a:prstClr val="black">
                  <a:tint val="75000"/>
                </a:prstClr>
              </a:solidFill>
            </a:endParaRPr>
          </a:p>
        </p:txBody>
      </p:sp>
    </p:spTree>
    <p:extLst>
      <p:ext uri="{BB962C8B-B14F-4D97-AF65-F5344CB8AC3E}">
        <p14:creationId xmlns:p14="http://schemas.microsoft.com/office/powerpoint/2010/main" val="3877666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1085" y="-3064"/>
            <a:ext cx="7886700" cy="716365"/>
          </a:xfrm>
        </p:spPr>
        <p:txBody>
          <a:bodyPr/>
          <a:lstStyle/>
          <a:p>
            <a:r>
              <a:rPr kumimoji="1" lang="en-US" altLang="zh-CN" dirty="0" err="1"/>
              <a:t>Enconding</a:t>
            </a:r>
            <a:r>
              <a:rPr kumimoji="1" lang="en-US" altLang="zh-CN" dirty="0"/>
              <a:t>-based</a:t>
            </a:r>
            <a:r>
              <a:rPr kumimoji="1" lang="zh-CN" altLang="en-US" dirty="0"/>
              <a:t> </a:t>
            </a:r>
            <a:r>
              <a:rPr kumimoji="1" lang="en-US" altLang="zh-CN" dirty="0"/>
              <a:t>Pruning</a:t>
            </a:r>
            <a:endParaRPr kumimoji="1" lang="zh-CN" altLang="en-US" dirty="0"/>
          </a:p>
        </p:txBody>
      </p:sp>
      <p:sp>
        <p:nvSpPr>
          <p:cNvPr id="5" name="矩形 4">
            <a:extLst>
              <a:ext uri="{FF2B5EF4-FFF2-40B4-BE49-F238E27FC236}">
                <a16:creationId xmlns:a16="http://schemas.microsoft.com/office/drawing/2014/main" id="{D77BE5E4-A378-3341-A722-EE6549323BFA}"/>
              </a:ext>
            </a:extLst>
          </p:cNvPr>
          <p:cNvSpPr/>
          <p:nvPr/>
        </p:nvSpPr>
        <p:spPr>
          <a:xfrm>
            <a:off x="868680" y="991108"/>
            <a:ext cx="6880123" cy="1200329"/>
          </a:xfrm>
          <a:prstGeom prst="rect">
            <a:avLst/>
          </a:prstGeom>
          <a:solidFill>
            <a:srgbClr val="FFFF00"/>
          </a:solidFill>
          <a:ln>
            <a:noFill/>
            <a:prstDash val="dash"/>
          </a:ln>
        </p:spPr>
        <p:txBody>
          <a:bodyPr wrap="square">
            <a:spAutoFit/>
          </a:bodyPr>
          <a:lstStyle/>
          <a:p>
            <a:r>
              <a:rPr lang="en-US" altLang="zh-CN" dirty="0">
                <a:solidFill>
                  <a:srgbClr val="0070C0"/>
                </a:solidFill>
                <a:latin typeface="Arial" panose="020B0604020202020204" pitchFamily="34" charset="0"/>
                <a:cs typeface="Arial" panose="020B0604020202020204" pitchFamily="34" charset="0"/>
              </a:rPr>
              <a:t>Neighborhood</a:t>
            </a:r>
            <a:r>
              <a:rPr lang="zh-CN" altLang="en-US" dirty="0">
                <a:solidFill>
                  <a:srgbClr val="0070C0"/>
                </a:solidFill>
                <a:latin typeface="Arial" panose="020B0604020202020204" pitchFamily="34" charset="0"/>
                <a:cs typeface="Arial" panose="020B0604020202020204" pitchFamily="34" charset="0"/>
              </a:rPr>
              <a:t> </a:t>
            </a:r>
            <a:r>
              <a:rPr lang="en-US" altLang="zh-CN" dirty="0">
                <a:solidFill>
                  <a:srgbClr val="0070C0"/>
                </a:solidFill>
                <a:latin typeface="Arial" panose="020B0604020202020204" pitchFamily="34" charset="0"/>
                <a:cs typeface="Arial" panose="020B0604020202020204" pitchFamily="34" charset="0"/>
              </a:rPr>
              <a:t>Structure-Preservation:</a:t>
            </a:r>
          </a:p>
          <a:p>
            <a:r>
              <a:rPr lang="en-US" altLang="zh-CN" dirty="0">
                <a:latin typeface="Arial" panose="020B0604020202020204" pitchFamily="34" charset="0"/>
                <a:cs typeface="Arial" panose="020B0604020202020204" pitchFamily="34" charset="0"/>
              </a:rPr>
              <a:t>If</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vertex</a:t>
            </a:r>
            <a:r>
              <a:rPr lang="zh-CN" altLang="en-US" dirty="0">
                <a:latin typeface="Arial" panose="020B0604020202020204" pitchFamily="34" charset="0"/>
                <a:cs typeface="Arial" panose="020B0604020202020204" pitchFamily="34" charset="0"/>
              </a:rPr>
              <a:t> </a:t>
            </a:r>
            <a:r>
              <a:rPr lang="en-US" altLang="zh-CN" i="1" dirty="0">
                <a:latin typeface="Arial" panose="020B0604020202020204" pitchFamily="34" charset="0"/>
                <a:cs typeface="Arial" panose="020B0604020202020204" pitchFamily="34" charset="0"/>
              </a:rPr>
              <a:t>v</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data</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graph</a:t>
            </a:r>
            <a:r>
              <a:rPr lang="zh-CN" altLang="en-US" dirty="0">
                <a:latin typeface="Arial" panose="020B0604020202020204" pitchFamily="34" charset="0"/>
                <a:cs typeface="Arial" panose="020B0604020202020204" pitchFamily="34" charset="0"/>
              </a:rPr>
              <a:t> </a:t>
            </a:r>
            <a:r>
              <a:rPr lang="en-US" altLang="zh-CN" i="1" dirty="0">
                <a:latin typeface="Arial" panose="020B0604020202020204" pitchFamily="34" charset="0"/>
                <a:cs typeface="Arial" panose="020B0604020202020204" pitchFamily="34" charset="0"/>
              </a:rPr>
              <a:t>G</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can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match</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vertex</a:t>
            </a:r>
            <a:r>
              <a:rPr lang="zh-CN" altLang="en-US" dirty="0">
                <a:latin typeface="Arial" panose="020B0604020202020204" pitchFamily="34" charset="0"/>
                <a:cs typeface="Arial" panose="020B0604020202020204" pitchFamily="34" charset="0"/>
              </a:rPr>
              <a:t> </a:t>
            </a:r>
            <a:r>
              <a:rPr lang="en-US" altLang="zh-CN" i="1" dirty="0">
                <a:latin typeface="Arial" panose="020B0604020202020204" pitchFamily="34" charset="0"/>
                <a:cs typeface="Arial" panose="020B0604020202020204" pitchFamily="34" charset="0"/>
              </a:rPr>
              <a:t>u</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query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graph</a:t>
            </a:r>
            <a:r>
              <a:rPr lang="zh-CN" altLang="en-US" dirty="0">
                <a:latin typeface="Arial" panose="020B0604020202020204" pitchFamily="34" charset="0"/>
                <a:cs typeface="Arial" panose="020B0604020202020204" pitchFamily="34" charset="0"/>
              </a:rPr>
              <a:t> </a:t>
            </a:r>
            <a:r>
              <a:rPr lang="en-US" altLang="zh-CN" i="1" dirty="0">
                <a:latin typeface="Arial" panose="020B0604020202020204" pitchFamily="34" charset="0"/>
                <a:cs typeface="Arial" panose="020B0604020202020204" pitchFamily="34" charset="0"/>
              </a:rPr>
              <a:t>Q</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neighborhood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structure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around</a:t>
            </a:r>
            <a:r>
              <a:rPr lang="zh-CN" altLang="en-US" dirty="0">
                <a:latin typeface="Arial" panose="020B0604020202020204" pitchFamily="34" charset="0"/>
                <a:cs typeface="Arial" panose="020B0604020202020204" pitchFamily="34" charset="0"/>
              </a:rPr>
              <a:t> </a:t>
            </a:r>
            <a:r>
              <a:rPr lang="en-US" altLang="zh-CN" i="1" dirty="0">
                <a:latin typeface="Arial" panose="020B0604020202020204" pitchFamily="34" charset="0"/>
                <a:cs typeface="Arial" panose="020B0604020202020204" pitchFamily="34" charset="0"/>
              </a:rPr>
              <a:t>u</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should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be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preserved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neighborhood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around</a:t>
            </a:r>
            <a:r>
              <a:rPr lang="zh-CN" altLang="en-US" dirty="0">
                <a:latin typeface="Arial" panose="020B0604020202020204" pitchFamily="34" charset="0"/>
                <a:cs typeface="Arial" panose="020B0604020202020204" pitchFamily="34" charset="0"/>
              </a:rPr>
              <a:t> </a:t>
            </a:r>
            <a:r>
              <a:rPr lang="en-US" altLang="zh-CN" i="1" dirty="0">
                <a:latin typeface="Arial" panose="020B0604020202020204" pitchFamily="34" charset="0"/>
                <a:cs typeface="Arial" panose="020B0604020202020204" pitchFamily="34" charset="0"/>
              </a:rPr>
              <a:t>v</a:t>
            </a:r>
            <a:r>
              <a:rPr lang="zh-CN" altLang="en-US" sz="1688" dirty="0">
                <a:latin typeface="Arial" panose="020B0604020202020204" pitchFamily="34" charset="0"/>
                <a:cs typeface="Arial" panose="020B0604020202020204" pitchFamily="34" charset="0"/>
              </a:rPr>
              <a:t>   </a:t>
            </a:r>
            <a:endParaRPr lang="en-US" altLang="zh-CN" sz="1688" dirty="0">
              <a:latin typeface="Arial" panose="020B0604020202020204" pitchFamily="34" charset="0"/>
              <a:cs typeface="Arial" panose="020B0604020202020204" pitchFamily="34" charset="0"/>
            </a:endParaRPr>
          </a:p>
        </p:txBody>
      </p:sp>
      <p:pic>
        <p:nvPicPr>
          <p:cNvPr id="34" name="图片 33">
            <a:extLst>
              <a:ext uri="{FF2B5EF4-FFF2-40B4-BE49-F238E27FC236}">
                <a16:creationId xmlns:a16="http://schemas.microsoft.com/office/drawing/2014/main" id="{92C16F6B-20DA-A047-A11B-510DB10009C0}"/>
              </a:ext>
            </a:extLst>
          </p:cNvPr>
          <p:cNvPicPr>
            <a:picLocks noChangeAspect="1"/>
          </p:cNvPicPr>
          <p:nvPr/>
        </p:nvPicPr>
        <p:blipFill>
          <a:blip r:embed="rId3"/>
          <a:stretch>
            <a:fillRect/>
          </a:stretch>
        </p:blipFill>
        <p:spPr>
          <a:xfrm>
            <a:off x="1617785" y="2571750"/>
            <a:ext cx="5811487" cy="1917707"/>
          </a:xfrm>
          <a:prstGeom prst="rect">
            <a:avLst/>
          </a:prstGeom>
        </p:spPr>
      </p:pic>
      <p:sp>
        <p:nvSpPr>
          <p:cNvPr id="4" name="椭圆 3">
            <a:extLst>
              <a:ext uri="{FF2B5EF4-FFF2-40B4-BE49-F238E27FC236}">
                <a16:creationId xmlns:a16="http://schemas.microsoft.com/office/drawing/2014/main" id="{4B63A43B-344D-C741-99EE-B6E736FFAC8F}"/>
              </a:ext>
            </a:extLst>
          </p:cNvPr>
          <p:cNvSpPr/>
          <p:nvPr/>
        </p:nvSpPr>
        <p:spPr>
          <a:xfrm>
            <a:off x="1760010" y="3063244"/>
            <a:ext cx="447040" cy="447040"/>
          </a:xfrm>
          <a:prstGeom prst="ellipse">
            <a:avLst/>
          </a:prstGeom>
          <a:solidFill>
            <a:schemeClr val="accent2">
              <a:lumMod val="75000"/>
              <a:alpha val="30000"/>
            </a:schemeClr>
          </a:solidFill>
          <a:ln>
            <a:solidFill>
              <a:schemeClr val="accent2">
                <a:lumMod val="20000"/>
                <a:lumOff val="80000"/>
                <a:alpha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20" dirty="0">
              <a:latin typeface="Arial" panose="020B0604020202020204" pitchFamily="34" charset="0"/>
            </a:endParaRPr>
          </a:p>
        </p:txBody>
      </p:sp>
      <p:sp>
        <p:nvSpPr>
          <p:cNvPr id="39" name="椭圆 38">
            <a:extLst>
              <a:ext uri="{FF2B5EF4-FFF2-40B4-BE49-F238E27FC236}">
                <a16:creationId xmlns:a16="http://schemas.microsoft.com/office/drawing/2014/main" id="{FEB2CD7F-73CD-7A40-8647-95667568C2A8}"/>
              </a:ext>
            </a:extLst>
          </p:cNvPr>
          <p:cNvSpPr/>
          <p:nvPr/>
        </p:nvSpPr>
        <p:spPr>
          <a:xfrm>
            <a:off x="4605710" y="3083564"/>
            <a:ext cx="447040" cy="447040"/>
          </a:xfrm>
          <a:prstGeom prst="ellipse">
            <a:avLst/>
          </a:prstGeom>
          <a:solidFill>
            <a:schemeClr val="accent2">
              <a:lumMod val="75000"/>
              <a:alpha val="30000"/>
            </a:schemeClr>
          </a:solidFill>
          <a:ln>
            <a:solidFill>
              <a:schemeClr val="accent2">
                <a:lumMod val="20000"/>
                <a:lumOff val="80000"/>
                <a:alpha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20" dirty="0">
              <a:latin typeface="Arial" panose="020B0604020202020204" pitchFamily="34" charset="0"/>
            </a:endParaRPr>
          </a:p>
        </p:txBody>
      </p:sp>
      <p:sp>
        <p:nvSpPr>
          <p:cNvPr id="8" name="左弧形箭头 7">
            <a:extLst>
              <a:ext uri="{FF2B5EF4-FFF2-40B4-BE49-F238E27FC236}">
                <a16:creationId xmlns:a16="http://schemas.microsoft.com/office/drawing/2014/main" id="{1612B269-1120-8247-97B6-A75F0847C604}"/>
              </a:ext>
            </a:extLst>
          </p:cNvPr>
          <p:cNvSpPr/>
          <p:nvPr/>
        </p:nvSpPr>
        <p:spPr>
          <a:xfrm rot="16200000">
            <a:off x="3273851" y="1757681"/>
            <a:ext cx="355599" cy="2489198"/>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20" dirty="0">
              <a:solidFill>
                <a:schemeClr val="tx1"/>
              </a:solidFill>
              <a:latin typeface="Arial" panose="020B0604020202020204" pitchFamily="34" charset="0"/>
            </a:endParaRPr>
          </a:p>
        </p:txBody>
      </p:sp>
      <p:sp>
        <p:nvSpPr>
          <p:cNvPr id="9" name="灯片编号占位符 3">
            <a:extLst>
              <a:ext uri="{FF2B5EF4-FFF2-40B4-BE49-F238E27FC236}">
                <a16:creationId xmlns:a16="http://schemas.microsoft.com/office/drawing/2014/main" id="{523EF8E6-B0C1-F34D-8E25-6C1981C4B31A}"/>
              </a:ext>
            </a:extLst>
          </p:cNvPr>
          <p:cNvSpPr>
            <a:spLocks noGrp="1"/>
          </p:cNvSpPr>
          <p:nvPr>
            <p:ph type="sldNum" sz="quarter" idx="12"/>
          </p:nvPr>
        </p:nvSpPr>
        <p:spPr>
          <a:xfrm>
            <a:off x="6355080" y="4767264"/>
            <a:ext cx="1920240" cy="273844"/>
          </a:xfrm>
        </p:spPr>
        <p:txBody>
          <a:bodyPr/>
          <a:lstStyle/>
          <a:p>
            <a:fld id="{C80E87CC-44FF-4D7B-9CEB-D984B5418D0E}" type="slidenum">
              <a:rPr lang="zh-CN" altLang="en-US" smtClean="0">
                <a:solidFill>
                  <a:prstClr val="black">
                    <a:tint val="75000"/>
                  </a:prstClr>
                </a:solidFill>
              </a:rPr>
              <a:pPr/>
              <a:t>42</a:t>
            </a:fld>
            <a:endParaRPr lang="zh-CN" altLang="en-US" dirty="0">
              <a:solidFill>
                <a:prstClr val="black">
                  <a:tint val="75000"/>
                </a:prstClr>
              </a:solidFill>
            </a:endParaRPr>
          </a:p>
        </p:txBody>
      </p:sp>
      <p:cxnSp>
        <p:nvCxnSpPr>
          <p:cNvPr id="10" name="直线连接符 9">
            <a:extLst>
              <a:ext uri="{FF2B5EF4-FFF2-40B4-BE49-F238E27FC236}">
                <a16:creationId xmlns:a16="http://schemas.microsoft.com/office/drawing/2014/main" id="{7313309E-4984-9048-B288-940D2482EDFB}"/>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558425C1-B1F2-EF4E-9A2F-CD476BA8B65F}"/>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361478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0841" y="53100"/>
            <a:ext cx="7886700" cy="598332"/>
          </a:xfrm>
        </p:spPr>
        <p:txBody>
          <a:bodyPr/>
          <a:lstStyle/>
          <a:p>
            <a:r>
              <a:rPr kumimoji="1" lang="en-US" altLang="zh-CN" dirty="0" err="1"/>
              <a:t>Enconding</a:t>
            </a:r>
            <a:r>
              <a:rPr kumimoji="1" lang="en-US" altLang="zh-CN" dirty="0"/>
              <a:t>-based</a:t>
            </a:r>
            <a:r>
              <a:rPr kumimoji="1" lang="zh-CN" altLang="en-US" dirty="0"/>
              <a:t> </a:t>
            </a:r>
            <a:r>
              <a:rPr kumimoji="1" lang="en-US" altLang="zh-CN" dirty="0"/>
              <a:t>Pruning</a:t>
            </a:r>
            <a:endParaRPr kumimoji="1" lang="zh-CN" altLang="en-US" dirty="0"/>
          </a:p>
        </p:txBody>
      </p:sp>
      <p:pic>
        <p:nvPicPr>
          <p:cNvPr id="6" name="图片 5">
            <a:extLst>
              <a:ext uri="{FF2B5EF4-FFF2-40B4-BE49-F238E27FC236}">
                <a16:creationId xmlns:a16="http://schemas.microsoft.com/office/drawing/2014/main" id="{F4DD489D-42C3-E840-8162-A0AB5F347C46}"/>
              </a:ext>
            </a:extLst>
          </p:cNvPr>
          <p:cNvPicPr>
            <a:picLocks noChangeAspect="1"/>
          </p:cNvPicPr>
          <p:nvPr/>
        </p:nvPicPr>
        <p:blipFill>
          <a:blip r:embed="rId3"/>
          <a:stretch>
            <a:fillRect/>
          </a:stretch>
        </p:blipFill>
        <p:spPr>
          <a:xfrm>
            <a:off x="1674793" y="2307120"/>
            <a:ext cx="5882640" cy="2339202"/>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7195696-C292-F846-9ACB-10ADCD7ED672}"/>
                  </a:ext>
                </a:extLst>
              </p:cNvPr>
              <p:cNvSpPr/>
              <p:nvPr/>
            </p:nvSpPr>
            <p:spPr>
              <a:xfrm>
                <a:off x="868680" y="991107"/>
                <a:ext cx="6880123" cy="923330"/>
              </a:xfrm>
              <a:prstGeom prst="rect">
                <a:avLst/>
              </a:prstGeom>
              <a:solidFill>
                <a:srgbClr val="FFFF00"/>
              </a:solidFill>
              <a:ln>
                <a:noFill/>
                <a:prstDash val="dash"/>
              </a:ln>
            </p:spPr>
            <p:txBody>
              <a:bodyPr wrap="square">
                <a:spAutoFit/>
              </a:bodyPr>
              <a:lstStyle/>
              <a:p>
                <a:r>
                  <a:rPr lang="en-US" altLang="zh-CN" dirty="0">
                    <a:solidFill>
                      <a:srgbClr val="0070C0"/>
                    </a:solidFill>
                    <a:latin typeface="Arial" panose="020B0604020202020204" pitchFamily="34" charset="0"/>
                    <a:cs typeface="Arial" panose="020B0604020202020204" pitchFamily="34" charset="0"/>
                  </a:rPr>
                  <a:t>Pruning Rule:</a:t>
                </a:r>
              </a:p>
              <a:p>
                <a:r>
                  <a:rPr lang="en-US" altLang="zh-CN" dirty="0">
                    <a:latin typeface="Arial" panose="020B0604020202020204" pitchFamily="34" charset="0"/>
                    <a:cs typeface="Arial" panose="020B0604020202020204" pitchFamily="34" charset="0"/>
                  </a:rPr>
                  <a:t>For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vertex </a:t>
                </a:r>
                <a:r>
                  <a:rPr lang="en-US" altLang="zh-CN" i="1" dirty="0">
                    <a:latin typeface="Arial" panose="020B0604020202020204" pitchFamily="34" charset="0"/>
                    <a:cs typeface="Arial" panose="020B0604020202020204" pitchFamily="34" charset="0"/>
                  </a:rPr>
                  <a:t>v</a:t>
                </a:r>
                <a:r>
                  <a:rPr lang="en-US" altLang="zh-CN" dirty="0">
                    <a:latin typeface="Arial" panose="020B0604020202020204" pitchFamily="34" charset="0"/>
                    <a:cs typeface="Arial" panose="020B0604020202020204" pitchFamily="34" charset="0"/>
                  </a:rPr>
                  <a:t> in data graph </a:t>
                </a:r>
                <a:r>
                  <a:rPr lang="en-US" altLang="zh-CN" i="1" dirty="0">
                    <a:latin typeface="Arial" panose="020B0604020202020204" pitchFamily="34" charset="0"/>
                    <a:cs typeface="Arial" panose="020B0604020202020204" pitchFamily="34" charset="0"/>
                  </a:rPr>
                  <a:t>G</a:t>
                </a:r>
                <a:r>
                  <a:rPr lang="en-US" altLang="zh-CN" dirty="0">
                    <a:latin typeface="Arial" panose="020B0604020202020204" pitchFamily="34" charset="0"/>
                    <a:cs typeface="Arial" panose="020B0604020202020204" pitchFamily="34" charset="0"/>
                  </a:rPr>
                  <a:t> and a vertex </a:t>
                </a:r>
                <a:r>
                  <a:rPr lang="en-US" altLang="zh-CN" i="1" dirty="0">
                    <a:latin typeface="Arial" panose="020B0604020202020204" pitchFamily="34" charset="0"/>
                    <a:cs typeface="Arial" panose="020B0604020202020204" pitchFamily="34" charset="0"/>
                  </a:rPr>
                  <a:t>u</a:t>
                </a:r>
                <a:r>
                  <a:rPr lang="en-US" altLang="zh-CN" dirty="0">
                    <a:latin typeface="Arial" panose="020B0604020202020204" pitchFamily="34" charset="0"/>
                    <a:cs typeface="Arial" panose="020B0604020202020204" pitchFamily="34" charset="0"/>
                  </a:rPr>
                  <a:t> in query </a:t>
                </a:r>
                <a:r>
                  <a:rPr lang="en-US" altLang="zh-CN" i="1" dirty="0">
                    <a:latin typeface="Arial" panose="020B0604020202020204" pitchFamily="34" charset="0"/>
                    <a:cs typeface="Arial" panose="020B0604020202020204" pitchFamily="34" charset="0"/>
                  </a:rPr>
                  <a:t>Q</a:t>
                </a:r>
                <a:r>
                  <a:rPr lang="en-US" altLang="zh-CN" dirty="0">
                    <a:latin typeface="Arial" panose="020B0604020202020204" pitchFamily="34" charset="0"/>
                    <a:cs typeface="Arial" panose="020B0604020202020204" pitchFamily="34" charset="0"/>
                  </a:rPr>
                  <a:t>:</a:t>
                </a:r>
              </a:p>
              <a:p>
                <a:r>
                  <a:rPr lang="en-US" altLang="zh-CN" dirty="0">
                    <a:latin typeface="Arial" panose="020B0604020202020204" pitchFamily="34" charset="0"/>
                    <a:cs typeface="Arial" panose="020B0604020202020204" pitchFamily="34" charset="0"/>
                  </a:rPr>
                  <a:t>If </a:t>
                </a:r>
                <a14:m>
                  <m:oMath xmlns:m="http://schemas.openxmlformats.org/officeDocument/2006/math">
                    <m:r>
                      <a:rPr lang="en-US" altLang="zh-CN">
                        <a:latin typeface="Cambria Math" panose="02040503050406030204" pitchFamily="18" charset="0"/>
                        <a:cs typeface="Times New Roman"/>
                      </a:rPr>
                      <m:t>𝑺</m:t>
                    </m:r>
                    <m:d>
                      <m:dPr>
                        <m:ctrlPr>
                          <a:rPr lang="en-US" altLang="zh-CN" i="1">
                            <a:latin typeface="Cambria Math" panose="02040503050406030204" pitchFamily="18" charset="0"/>
                            <a:cs typeface="Times New Roman"/>
                          </a:rPr>
                        </m:ctrlPr>
                      </m:dPr>
                      <m:e>
                        <m:r>
                          <a:rPr lang="en-US" altLang="zh-CN">
                            <a:latin typeface="Cambria Math" panose="02040503050406030204" pitchFamily="18" charset="0"/>
                            <a:cs typeface="Times New Roman"/>
                          </a:rPr>
                          <m:t>𝒗</m:t>
                        </m:r>
                      </m:e>
                    </m:d>
                    <m:r>
                      <a:rPr lang="en-US" altLang="zh-CN">
                        <a:latin typeface="Cambria Math" panose="02040503050406030204" pitchFamily="18" charset="0"/>
                        <a:cs typeface="Times New Roman"/>
                      </a:rPr>
                      <m:t>&amp;</m:t>
                    </m:r>
                    <m:r>
                      <a:rPr lang="en-US" altLang="zh-CN">
                        <a:latin typeface="Cambria Math" panose="02040503050406030204" pitchFamily="18" charset="0"/>
                        <a:cs typeface="Times New Roman"/>
                      </a:rPr>
                      <m:t>𝑺</m:t>
                    </m:r>
                    <m:d>
                      <m:dPr>
                        <m:ctrlPr>
                          <a:rPr lang="en-US" altLang="zh-CN" i="1">
                            <a:latin typeface="Cambria Math" panose="02040503050406030204" pitchFamily="18" charset="0"/>
                            <a:cs typeface="Times New Roman"/>
                          </a:rPr>
                        </m:ctrlPr>
                      </m:dPr>
                      <m:e>
                        <m:r>
                          <a:rPr lang="en-US" altLang="zh-CN">
                            <a:latin typeface="Cambria Math" panose="02040503050406030204" pitchFamily="18" charset="0"/>
                            <a:cs typeface="Times New Roman"/>
                          </a:rPr>
                          <m:t>𝒖</m:t>
                        </m:r>
                      </m:e>
                    </m:d>
                    <m:r>
                      <a:rPr lang="en-US" altLang="zh-CN">
                        <a:latin typeface="Cambria Math" panose="02040503050406030204" pitchFamily="18" charset="0"/>
                        <a:ea typeface="Cambria Math" panose="02040503050406030204" pitchFamily="18" charset="0"/>
                        <a:cs typeface="Times New Roman"/>
                      </a:rPr>
                      <m:t>≠</m:t>
                    </m:r>
                    <m:r>
                      <a:rPr lang="en-US" altLang="zh-CN">
                        <a:latin typeface="Cambria Math" panose="02040503050406030204" pitchFamily="18" charset="0"/>
                        <a:ea typeface="Cambria Math" panose="02040503050406030204" pitchFamily="18" charset="0"/>
                        <a:cs typeface="Times New Roman"/>
                      </a:rPr>
                      <m:t>𝑺</m:t>
                    </m:r>
                    <m:d>
                      <m:dPr>
                        <m:ctrlPr>
                          <a:rPr lang="en-US" altLang="zh-CN" i="1">
                            <a:latin typeface="Cambria Math" panose="02040503050406030204" pitchFamily="18" charset="0"/>
                            <a:ea typeface="Cambria Math" panose="02040503050406030204" pitchFamily="18" charset="0"/>
                            <a:cs typeface="Times New Roman"/>
                          </a:rPr>
                        </m:ctrlPr>
                      </m:dPr>
                      <m:e>
                        <m:r>
                          <a:rPr lang="en-US" altLang="zh-CN">
                            <a:latin typeface="Cambria Math" panose="02040503050406030204" pitchFamily="18" charset="0"/>
                            <a:ea typeface="Cambria Math" panose="02040503050406030204" pitchFamily="18" charset="0"/>
                            <a:cs typeface="Times New Roman"/>
                          </a:rPr>
                          <m:t>𝒖</m:t>
                        </m:r>
                      </m:e>
                    </m:d>
                  </m:oMath>
                </a14:m>
                <a:r>
                  <a:rPr lang="en-US" altLang="zh-CN" dirty="0">
                    <a:latin typeface="Arial" panose="020B0604020202020204" pitchFamily="34" charset="0"/>
                    <a:cs typeface="Arial" panose="020B0604020202020204" pitchFamily="34" charset="0"/>
                  </a:rPr>
                  <a:t>, </a:t>
                </a:r>
                <a14:m>
                  <m:oMath xmlns:m="http://schemas.openxmlformats.org/officeDocument/2006/math">
                    <m:r>
                      <a:rPr lang="en-US" altLang="zh-CN">
                        <a:latin typeface="Cambria Math" panose="02040503050406030204" pitchFamily="18" charset="0"/>
                        <a:cs typeface="Times New Roman"/>
                      </a:rPr>
                      <m:t>𝒗</m:t>
                    </m:r>
                  </m:oMath>
                </a14:m>
                <a:r>
                  <a:rPr lang="en-US" altLang="zh-CN" dirty="0">
                    <a:latin typeface="Arial" panose="020B0604020202020204" pitchFamily="34" charset="0"/>
                    <a:cs typeface="Arial" panose="020B0604020202020204" pitchFamily="34" charset="0"/>
                  </a:rPr>
                  <a:t> cannot match query vertex </a:t>
                </a:r>
                <a14:m>
                  <m:oMath xmlns:m="http://schemas.openxmlformats.org/officeDocument/2006/math">
                    <m:r>
                      <a:rPr lang="en-US" altLang="zh-CN">
                        <a:latin typeface="Cambria Math" panose="02040503050406030204" pitchFamily="18" charset="0"/>
                        <a:cs typeface="Times New Roman"/>
                      </a:rPr>
                      <m:t>𝒖</m:t>
                    </m:r>
                  </m:oMath>
                </a14:m>
                <a:r>
                  <a:rPr lang="en-US" altLang="zh-CN" dirty="0">
                    <a:latin typeface="Arial" panose="020B0604020202020204" pitchFamily="34" charset="0"/>
                    <a:cs typeface="Arial" panose="020B0604020202020204" pitchFamily="34" charset="0"/>
                  </a:rPr>
                  <a:t>. </a:t>
                </a:r>
              </a:p>
            </p:txBody>
          </p:sp>
        </mc:Choice>
        <mc:Fallback xmlns="">
          <p:sp>
            <p:nvSpPr>
              <p:cNvPr id="10" name="矩形 9">
                <a:extLst>
                  <a:ext uri="{FF2B5EF4-FFF2-40B4-BE49-F238E27FC236}">
                    <a16:creationId xmlns:a16="http://schemas.microsoft.com/office/drawing/2014/main" id="{27195696-C292-F846-9ACB-10ADCD7ED672}"/>
                  </a:ext>
                </a:extLst>
              </p:cNvPr>
              <p:cNvSpPr>
                <a:spLocks noRot="1" noChangeAspect="1" noMove="1" noResize="1" noEditPoints="1" noAdjustHandles="1" noChangeArrowheads="1" noChangeShapeType="1" noTextEdit="1"/>
              </p:cNvSpPr>
              <p:nvPr/>
            </p:nvSpPr>
            <p:spPr>
              <a:xfrm>
                <a:off x="868680" y="991107"/>
                <a:ext cx="6880123" cy="923330"/>
              </a:xfrm>
              <a:prstGeom prst="rect">
                <a:avLst/>
              </a:prstGeom>
              <a:blipFill>
                <a:blip r:embed="rId4"/>
                <a:stretch>
                  <a:fillRect l="-737" t="-4110" b="-9589"/>
                </a:stretch>
              </a:blipFill>
              <a:ln>
                <a:noFill/>
                <a:prstDash val="dash"/>
              </a:ln>
            </p:spPr>
            <p:txBody>
              <a:bodyPr/>
              <a:lstStyle/>
              <a:p>
                <a:r>
                  <a:rPr lang="zh-CN" altLang="en-US">
                    <a:noFill/>
                  </a:rPr>
                  <a:t> </a:t>
                </a:r>
              </a:p>
            </p:txBody>
          </p:sp>
        </mc:Fallback>
      </mc:AlternateContent>
      <p:sp>
        <p:nvSpPr>
          <p:cNvPr id="5" name="灯片编号占位符 3">
            <a:extLst>
              <a:ext uri="{FF2B5EF4-FFF2-40B4-BE49-F238E27FC236}">
                <a16:creationId xmlns:a16="http://schemas.microsoft.com/office/drawing/2014/main" id="{0817F57E-E085-144D-8AA5-08AF0D65EB17}"/>
              </a:ext>
            </a:extLst>
          </p:cNvPr>
          <p:cNvSpPr>
            <a:spLocks noGrp="1"/>
          </p:cNvSpPr>
          <p:nvPr>
            <p:ph type="sldNum" sz="quarter" idx="12"/>
          </p:nvPr>
        </p:nvSpPr>
        <p:spPr>
          <a:xfrm>
            <a:off x="6355080" y="4767264"/>
            <a:ext cx="1920240" cy="273844"/>
          </a:xfrm>
        </p:spPr>
        <p:txBody>
          <a:bodyPr/>
          <a:lstStyle/>
          <a:p>
            <a:fld id="{C80E87CC-44FF-4D7B-9CEB-D984B5418D0E}" type="slidenum">
              <a:rPr lang="zh-CN" altLang="en-US" smtClean="0">
                <a:solidFill>
                  <a:prstClr val="black">
                    <a:tint val="75000"/>
                  </a:prstClr>
                </a:solidFill>
              </a:rPr>
              <a:pPr/>
              <a:t>43</a:t>
            </a:fld>
            <a:endParaRPr lang="zh-CN" altLang="en-US" dirty="0">
              <a:solidFill>
                <a:prstClr val="black">
                  <a:tint val="75000"/>
                </a:prstClr>
              </a:solidFill>
            </a:endParaRPr>
          </a:p>
        </p:txBody>
      </p:sp>
      <p:cxnSp>
        <p:nvCxnSpPr>
          <p:cNvPr id="7" name="直线连接符 6">
            <a:extLst>
              <a:ext uri="{FF2B5EF4-FFF2-40B4-BE49-F238E27FC236}">
                <a16:creationId xmlns:a16="http://schemas.microsoft.com/office/drawing/2014/main" id="{28F15DEC-B687-7F42-B553-E8351679CC26}"/>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4735ECB6-2972-2B44-9039-990AA44ED58F}"/>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42071623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6342" y="31896"/>
            <a:ext cx="7886700" cy="699849"/>
          </a:xfrm>
        </p:spPr>
        <p:txBody>
          <a:bodyPr/>
          <a:lstStyle/>
          <a:p>
            <a:r>
              <a:rPr kumimoji="1" lang="en-US" altLang="zh-CN" dirty="0" err="1"/>
              <a:t>Enconding</a:t>
            </a:r>
            <a:r>
              <a:rPr kumimoji="1" lang="en-US" altLang="zh-CN" dirty="0"/>
              <a:t>-based</a:t>
            </a:r>
            <a:r>
              <a:rPr kumimoji="1" lang="zh-CN" altLang="en-US" dirty="0"/>
              <a:t> </a:t>
            </a:r>
            <a:r>
              <a:rPr kumimoji="1" lang="en-US" altLang="zh-CN" dirty="0"/>
              <a:t>Pruning</a:t>
            </a:r>
            <a:endParaRPr kumimoji="1" lang="zh-CN" altLang="en-US" dirty="0"/>
          </a:p>
        </p:txBody>
      </p:sp>
      <p:pic>
        <p:nvPicPr>
          <p:cNvPr id="3" name="图片 2">
            <a:extLst>
              <a:ext uri="{FF2B5EF4-FFF2-40B4-BE49-F238E27FC236}">
                <a16:creationId xmlns:a16="http://schemas.microsoft.com/office/drawing/2014/main" id="{5BD63513-C48E-B745-997A-715C872E2EDB}"/>
              </a:ext>
            </a:extLst>
          </p:cNvPr>
          <p:cNvPicPr>
            <a:picLocks noChangeAspect="1"/>
          </p:cNvPicPr>
          <p:nvPr/>
        </p:nvPicPr>
        <p:blipFill>
          <a:blip r:embed="rId3"/>
          <a:stretch>
            <a:fillRect/>
          </a:stretch>
        </p:blipFill>
        <p:spPr>
          <a:xfrm>
            <a:off x="770814" y="1820324"/>
            <a:ext cx="7075855" cy="2497676"/>
          </a:xfrm>
          <a:prstGeom prst="rect">
            <a:avLst/>
          </a:prstGeom>
        </p:spPr>
      </p:pic>
      <p:sp>
        <p:nvSpPr>
          <p:cNvPr id="7" name="矩形 6">
            <a:extLst>
              <a:ext uri="{FF2B5EF4-FFF2-40B4-BE49-F238E27FC236}">
                <a16:creationId xmlns:a16="http://schemas.microsoft.com/office/drawing/2014/main" id="{04646A89-C9F9-3143-862A-C66EE9E52A5F}"/>
              </a:ext>
            </a:extLst>
          </p:cNvPr>
          <p:cNvSpPr/>
          <p:nvPr/>
        </p:nvSpPr>
        <p:spPr>
          <a:xfrm>
            <a:off x="2115514" y="1010961"/>
            <a:ext cx="4912972" cy="369332"/>
          </a:xfrm>
          <a:prstGeom prst="rect">
            <a:avLst/>
          </a:prstGeom>
          <a:solidFill>
            <a:srgbClr val="FFFF00"/>
          </a:solidFill>
          <a:ln>
            <a:noFill/>
            <a:prstDash val="dash"/>
          </a:ln>
        </p:spPr>
        <p:txBody>
          <a:bodyPr wrap="square">
            <a:spAutoFit/>
          </a:bodyPr>
          <a:lstStyle/>
          <a:p>
            <a:r>
              <a:rPr lang="en-US" altLang="zh-CN" dirty="0">
                <a:latin typeface="Arial" panose="020B0604020202020204" pitchFamily="34" charset="0"/>
                <a:cs typeface="Arial" panose="020B0604020202020204" pitchFamily="34" charset="0"/>
              </a:rPr>
              <a:t>Column-first layout enables </a:t>
            </a:r>
            <a:r>
              <a:rPr lang="en-US" altLang="zh-CN" dirty="0">
                <a:solidFill>
                  <a:schemeClr val="accent1"/>
                </a:solidFill>
                <a:latin typeface="Arial" panose="020B0604020202020204" pitchFamily="34" charset="0"/>
                <a:cs typeface="Arial" panose="020B0604020202020204" pitchFamily="34" charset="0"/>
              </a:rPr>
              <a:t>coalesced access</a:t>
            </a:r>
            <a:r>
              <a:rPr lang="en-US" altLang="zh-CN" dirty="0">
                <a:latin typeface="Arial" panose="020B0604020202020204" pitchFamily="34" charset="0"/>
                <a:cs typeface="Arial" panose="020B0604020202020204" pitchFamily="34" charset="0"/>
              </a:rPr>
              <a:t>  </a:t>
            </a:r>
          </a:p>
        </p:txBody>
      </p:sp>
      <p:pic>
        <p:nvPicPr>
          <p:cNvPr id="5" name="图片 4">
            <a:extLst>
              <a:ext uri="{FF2B5EF4-FFF2-40B4-BE49-F238E27FC236}">
                <a16:creationId xmlns:a16="http://schemas.microsoft.com/office/drawing/2014/main" id="{5BB37A96-3F24-8D40-B41F-2B33172A26C3}"/>
              </a:ext>
            </a:extLst>
          </p:cNvPr>
          <p:cNvPicPr>
            <a:picLocks noChangeAspect="1"/>
          </p:cNvPicPr>
          <p:nvPr/>
        </p:nvPicPr>
        <p:blipFill>
          <a:blip r:embed="rId4"/>
          <a:stretch>
            <a:fillRect/>
          </a:stretch>
        </p:blipFill>
        <p:spPr>
          <a:xfrm>
            <a:off x="7378570" y="3494101"/>
            <a:ext cx="370233" cy="370233"/>
          </a:xfrm>
          <a:prstGeom prst="rect">
            <a:avLst/>
          </a:prstGeom>
        </p:spPr>
      </p:pic>
      <p:sp>
        <p:nvSpPr>
          <p:cNvPr id="8" name="灯片编号占位符 3">
            <a:extLst>
              <a:ext uri="{FF2B5EF4-FFF2-40B4-BE49-F238E27FC236}">
                <a16:creationId xmlns:a16="http://schemas.microsoft.com/office/drawing/2014/main" id="{27699CF8-9029-4A49-BB31-BB46AE509E36}"/>
              </a:ext>
            </a:extLst>
          </p:cNvPr>
          <p:cNvSpPr>
            <a:spLocks noGrp="1"/>
          </p:cNvSpPr>
          <p:nvPr>
            <p:ph type="sldNum" sz="quarter" idx="12"/>
          </p:nvPr>
        </p:nvSpPr>
        <p:spPr>
          <a:xfrm>
            <a:off x="6355080" y="4767264"/>
            <a:ext cx="1920240" cy="273844"/>
          </a:xfrm>
        </p:spPr>
        <p:txBody>
          <a:bodyPr/>
          <a:lstStyle/>
          <a:p>
            <a:fld id="{C80E87CC-44FF-4D7B-9CEB-D984B5418D0E}" type="slidenum">
              <a:rPr lang="zh-CN" altLang="en-US" smtClean="0">
                <a:solidFill>
                  <a:prstClr val="black">
                    <a:tint val="75000"/>
                  </a:prstClr>
                </a:solidFill>
              </a:rPr>
              <a:pPr/>
              <a:t>44</a:t>
            </a:fld>
            <a:endParaRPr lang="zh-CN" altLang="en-US" dirty="0">
              <a:solidFill>
                <a:prstClr val="black">
                  <a:tint val="75000"/>
                </a:prstClr>
              </a:solidFill>
            </a:endParaRPr>
          </a:p>
        </p:txBody>
      </p:sp>
      <p:cxnSp>
        <p:nvCxnSpPr>
          <p:cNvPr id="9" name="直线连接符 8">
            <a:extLst>
              <a:ext uri="{FF2B5EF4-FFF2-40B4-BE49-F238E27FC236}">
                <a16:creationId xmlns:a16="http://schemas.microsoft.com/office/drawing/2014/main" id="{BB71140B-4304-CD44-A231-A55E88C2389B}"/>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B6C650FF-D551-D744-B678-267549190D8F}"/>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10578527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A3D2DCF-CE5A-DC4B-BAF1-CBCF3A22101C}"/>
              </a:ext>
            </a:extLst>
          </p:cNvPr>
          <p:cNvSpPr>
            <a:spLocks noGrp="1"/>
          </p:cNvSpPr>
          <p:nvPr>
            <p:ph type="title"/>
          </p:nvPr>
        </p:nvSpPr>
        <p:spPr>
          <a:xfrm>
            <a:off x="284094" y="-33773"/>
            <a:ext cx="7886700" cy="994172"/>
          </a:xfrm>
        </p:spPr>
        <p:txBody>
          <a:bodyPr/>
          <a:lstStyle/>
          <a:p>
            <a:r>
              <a:rPr lang="en-US" altLang="zh-CN" dirty="0"/>
              <a:t>Two</a:t>
            </a:r>
            <a:r>
              <a:rPr lang="zh-CN" altLang="en-US" dirty="0"/>
              <a:t> </a:t>
            </a:r>
            <a:r>
              <a:rPr lang="en-US" altLang="zh-CN" dirty="0"/>
              <a:t>primitive</a:t>
            </a:r>
            <a:r>
              <a:rPr lang="zh-CN" altLang="en-US" dirty="0"/>
              <a:t> </a:t>
            </a:r>
            <a:r>
              <a:rPr lang="en-US" altLang="zh-CN" dirty="0"/>
              <a:t>operations</a:t>
            </a:r>
            <a:endParaRPr lang="zh-CN" altLang="en-US" dirty="0"/>
          </a:p>
        </p:txBody>
      </p:sp>
      <p:sp>
        <p:nvSpPr>
          <p:cNvPr id="41" name="文本框 40">
            <a:extLst>
              <a:ext uri="{FF2B5EF4-FFF2-40B4-BE49-F238E27FC236}">
                <a16:creationId xmlns:a16="http://schemas.microsoft.com/office/drawing/2014/main" id="{5362215E-7390-B245-8C47-D0DA51F1E26B}"/>
              </a:ext>
            </a:extLst>
          </p:cNvPr>
          <p:cNvSpPr txBox="1"/>
          <p:nvPr/>
        </p:nvSpPr>
        <p:spPr>
          <a:xfrm>
            <a:off x="650241" y="1380655"/>
            <a:ext cx="5262880" cy="1200329"/>
          </a:xfrm>
          <a:prstGeom prst="rect">
            <a:avLst/>
          </a:prstGeom>
          <a:noFill/>
        </p:spPr>
        <p:txBody>
          <a:bodyPr wrap="square" rtlCol="0">
            <a:spAutoFit/>
          </a:bodyPr>
          <a:lstStyle/>
          <a:p>
            <a:pPr marL="308610" indent="-308610">
              <a:buFont typeface="Arial" panose="020B0604020202020204" pitchFamily="34" charset="0"/>
              <a:buChar char="•"/>
            </a:pPr>
            <a:r>
              <a:rPr kumimoji="1" lang="en-US" altLang="zh-CN" dirty="0">
                <a:latin typeface="Arial" panose="020B0604020202020204" pitchFamily="34" charset="0"/>
              </a:rPr>
              <a:t>Access</a:t>
            </a:r>
            <a:r>
              <a:rPr kumimoji="1" lang="zh-CN" altLang="en-US" dirty="0">
                <a:latin typeface="Arial" panose="020B0604020202020204" pitchFamily="34" charset="0"/>
              </a:rPr>
              <a:t> </a:t>
            </a:r>
            <a:r>
              <a:rPr kumimoji="1" lang="en-US" altLang="zh-CN" dirty="0">
                <a:latin typeface="Arial" panose="020B0604020202020204" pitchFamily="34" charset="0"/>
              </a:rPr>
              <a:t>one</a:t>
            </a:r>
            <a:r>
              <a:rPr kumimoji="1" lang="zh-CN" altLang="en-US" dirty="0">
                <a:latin typeface="Arial" panose="020B0604020202020204" pitchFamily="34" charset="0"/>
              </a:rPr>
              <a:t> </a:t>
            </a:r>
            <a:r>
              <a:rPr kumimoji="1" lang="en-US" altLang="zh-CN" dirty="0">
                <a:latin typeface="Arial" panose="020B0604020202020204" pitchFamily="34" charset="0"/>
              </a:rPr>
              <a:t>vertex’s</a:t>
            </a:r>
            <a:r>
              <a:rPr kumimoji="1" lang="zh-CN" altLang="en-US" dirty="0">
                <a:latin typeface="Arial" panose="020B0604020202020204" pitchFamily="34" charset="0"/>
              </a:rPr>
              <a:t> </a:t>
            </a:r>
            <a:r>
              <a:rPr kumimoji="1" lang="en-US" altLang="zh-CN" dirty="0">
                <a:latin typeface="Arial" panose="020B0604020202020204" pitchFamily="34" charset="0"/>
              </a:rPr>
              <a:t>neighbors</a:t>
            </a:r>
            <a:r>
              <a:rPr kumimoji="1" lang="zh-CN" altLang="en-US" dirty="0">
                <a:latin typeface="Arial" panose="020B0604020202020204" pitchFamily="34" charset="0"/>
              </a:rPr>
              <a:t> </a:t>
            </a:r>
            <a:r>
              <a:rPr kumimoji="1" lang="en-US" altLang="zh-CN" dirty="0">
                <a:latin typeface="Arial" panose="020B0604020202020204" pitchFamily="34" charset="0"/>
              </a:rPr>
              <a:t>based</a:t>
            </a:r>
            <a:r>
              <a:rPr kumimoji="1" lang="zh-CN" altLang="en-US" dirty="0">
                <a:latin typeface="Arial" panose="020B0604020202020204" pitchFamily="34" charset="0"/>
              </a:rPr>
              <a:t> </a:t>
            </a:r>
            <a:r>
              <a:rPr kumimoji="1" lang="en-US" altLang="zh-CN" dirty="0">
                <a:latin typeface="Arial" panose="020B0604020202020204" pitchFamily="34" charset="0"/>
              </a:rPr>
              <a:t>on</a:t>
            </a:r>
            <a:r>
              <a:rPr kumimoji="1" lang="zh-CN" altLang="en-US" dirty="0">
                <a:latin typeface="Arial" panose="020B0604020202020204" pitchFamily="34" charset="0"/>
              </a:rPr>
              <a:t> </a:t>
            </a:r>
            <a:r>
              <a:rPr kumimoji="1" lang="en-US" altLang="zh-CN" dirty="0">
                <a:latin typeface="Arial" panose="020B0604020202020204" pitchFamily="34" charset="0"/>
              </a:rPr>
              <a:t>edge</a:t>
            </a:r>
            <a:r>
              <a:rPr kumimoji="1" lang="zh-CN" altLang="en-US" dirty="0">
                <a:latin typeface="Arial" panose="020B0604020202020204" pitchFamily="34" charset="0"/>
              </a:rPr>
              <a:t> </a:t>
            </a:r>
            <a:r>
              <a:rPr kumimoji="1" lang="en-US" altLang="zh-CN" dirty="0">
                <a:latin typeface="Arial" panose="020B0604020202020204" pitchFamily="34" charset="0"/>
              </a:rPr>
              <a:t>label.</a:t>
            </a:r>
          </a:p>
          <a:p>
            <a:pPr marL="308610" indent="-308610">
              <a:buFont typeface="Arial" panose="020B0604020202020204" pitchFamily="34" charset="0"/>
              <a:buChar char="•"/>
            </a:pPr>
            <a:endParaRPr kumimoji="1" lang="en-US" altLang="zh-CN" dirty="0">
              <a:latin typeface="Arial" panose="020B0604020202020204" pitchFamily="34" charset="0"/>
            </a:endParaRPr>
          </a:p>
          <a:p>
            <a:pPr marL="308610" indent="-308610">
              <a:buFont typeface="Arial" panose="020B0604020202020204" pitchFamily="34" charset="0"/>
              <a:buChar char="•"/>
            </a:pPr>
            <a:r>
              <a:rPr kumimoji="1" lang="en-US" altLang="zh-CN" dirty="0">
                <a:latin typeface="Arial" panose="020B0604020202020204" pitchFamily="34" charset="0"/>
              </a:rPr>
              <a:t>Do</a:t>
            </a:r>
            <a:r>
              <a:rPr kumimoji="1" lang="zh-CN" altLang="en-US" dirty="0">
                <a:latin typeface="Arial" panose="020B0604020202020204" pitchFamily="34" charset="0"/>
              </a:rPr>
              <a:t> </a:t>
            </a:r>
            <a:r>
              <a:rPr kumimoji="1" lang="en-US" altLang="zh-CN" dirty="0">
                <a:latin typeface="Arial" panose="020B0604020202020204" pitchFamily="34" charset="0"/>
              </a:rPr>
              <a:t>set-intersection</a:t>
            </a:r>
            <a:r>
              <a:rPr kumimoji="1" lang="zh-CN" altLang="en-US" dirty="0">
                <a:latin typeface="Arial" panose="020B0604020202020204" pitchFamily="34" charset="0"/>
              </a:rPr>
              <a:t> </a:t>
            </a:r>
            <a:r>
              <a:rPr kumimoji="1" lang="en-US" altLang="zh-CN" dirty="0">
                <a:latin typeface="Arial" panose="020B0604020202020204" pitchFamily="34" charset="0"/>
              </a:rPr>
              <a:t>in</a:t>
            </a:r>
            <a:r>
              <a:rPr kumimoji="1" lang="zh-CN" altLang="en-US" dirty="0">
                <a:latin typeface="Arial" panose="020B0604020202020204" pitchFamily="34" charset="0"/>
              </a:rPr>
              <a:t> </a:t>
            </a:r>
            <a:r>
              <a:rPr kumimoji="1" lang="en-US" altLang="zh-CN" dirty="0">
                <a:latin typeface="Arial" panose="020B0604020202020204" pitchFamily="34" charset="0"/>
              </a:rPr>
              <a:t>join</a:t>
            </a:r>
            <a:r>
              <a:rPr kumimoji="1" lang="zh-CN" altLang="en-US" dirty="0">
                <a:latin typeface="Arial" panose="020B0604020202020204" pitchFamily="34" charset="0"/>
              </a:rPr>
              <a:t> </a:t>
            </a:r>
            <a:r>
              <a:rPr kumimoji="1" lang="en-US" altLang="zh-CN" dirty="0">
                <a:latin typeface="Arial" panose="020B0604020202020204" pitchFamily="34" charset="0"/>
              </a:rPr>
              <a:t>processing.</a:t>
            </a:r>
            <a:r>
              <a:rPr kumimoji="1" lang="zh-CN" altLang="en-US" dirty="0">
                <a:latin typeface="Arial" panose="020B0604020202020204" pitchFamily="34" charset="0"/>
              </a:rPr>
              <a:t>   </a:t>
            </a:r>
          </a:p>
        </p:txBody>
      </p:sp>
      <p:graphicFrame>
        <p:nvGraphicFramePr>
          <p:cNvPr id="42" name="表格 41">
            <a:extLst>
              <a:ext uri="{FF2B5EF4-FFF2-40B4-BE49-F238E27FC236}">
                <a16:creationId xmlns:a16="http://schemas.microsoft.com/office/drawing/2014/main" id="{09218CE6-2C64-4D40-8041-6B6355F09254}"/>
              </a:ext>
            </a:extLst>
          </p:cNvPr>
          <p:cNvGraphicFramePr>
            <a:graphicFrameLocks noGrp="1"/>
          </p:cNvGraphicFramePr>
          <p:nvPr/>
        </p:nvGraphicFramePr>
        <p:xfrm>
          <a:off x="6772769" y="1199581"/>
          <a:ext cx="882852" cy="1879086"/>
        </p:xfrm>
        <a:graphic>
          <a:graphicData uri="http://schemas.openxmlformats.org/drawingml/2006/table">
            <a:tbl>
              <a:tblPr firstRow="1" bandRow="1">
                <a:tableStyleId>{5C22544A-7EE6-4342-B048-85BDC9FD1C3A}</a:tableStyleId>
              </a:tblPr>
              <a:tblGrid>
                <a:gridCol w="441426">
                  <a:extLst>
                    <a:ext uri="{9D8B030D-6E8A-4147-A177-3AD203B41FA5}">
                      <a16:colId xmlns:a16="http://schemas.microsoft.com/office/drawing/2014/main" val="727518030"/>
                    </a:ext>
                  </a:extLst>
                </a:gridCol>
                <a:gridCol w="441426">
                  <a:extLst>
                    <a:ext uri="{9D8B030D-6E8A-4147-A177-3AD203B41FA5}">
                      <a16:colId xmlns:a16="http://schemas.microsoft.com/office/drawing/2014/main" val="2145668499"/>
                    </a:ext>
                  </a:extLst>
                </a:gridCol>
              </a:tblGrid>
              <a:tr h="313181">
                <a:tc>
                  <a:txBody>
                    <a:bodyPr/>
                    <a:lstStyle/>
                    <a:p>
                      <a:pPr algn="ctr"/>
                      <a:r>
                        <a:rPr lang="en-US" altLang="zh-CN" sz="1200" b="0" i="1" dirty="0">
                          <a:latin typeface="Arial" panose="020B0604020202020204" pitchFamily="34" charset="0"/>
                        </a:rPr>
                        <a:t>u</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u</a:t>
                      </a:r>
                      <a:r>
                        <a:rPr lang="en-US" altLang="zh-CN" sz="1200" baseline="-25000" dirty="0"/>
                        <a:t>1</a:t>
                      </a:r>
                      <a:endParaRPr lang="zh-CN" altLang="en-US" sz="1200" baseline="-25000" dirty="0"/>
                    </a:p>
                  </a:txBody>
                  <a:tcPr marL="82296" marR="82296" marT="41148" marB="41148"/>
                </a:tc>
                <a:extLst>
                  <a:ext uri="{0D108BD9-81ED-4DB2-BD59-A6C34878D82A}">
                    <a16:rowId xmlns:a16="http://schemas.microsoft.com/office/drawing/2014/main" val="2172105278"/>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a:t>
                      </a:r>
                      <a:endParaRPr lang="zh-CN" altLang="en-US" sz="1200" baseline="-25000" dirty="0"/>
                    </a:p>
                  </a:txBody>
                  <a:tcPr marL="82296" marR="82296" marT="41148" marB="41148"/>
                </a:tc>
                <a:extLst>
                  <a:ext uri="{0D108BD9-81ED-4DB2-BD59-A6C34878D82A}">
                    <a16:rowId xmlns:a16="http://schemas.microsoft.com/office/drawing/2014/main" val="367397112"/>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a:t>
                      </a:r>
                      <a:endParaRPr lang="zh-CN" altLang="en-US" sz="1200" baseline="-25000" dirty="0"/>
                    </a:p>
                  </a:txBody>
                  <a:tcPr marL="82296" marR="82296" marT="41148" marB="41148"/>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tc>
                <a:extLst>
                  <a:ext uri="{0D108BD9-81ED-4DB2-BD59-A6C34878D82A}">
                    <a16:rowId xmlns:a16="http://schemas.microsoft.com/office/drawing/2014/main" val="833655226"/>
                  </a:ext>
                </a:extLst>
              </a:tr>
              <a:tr h="313181">
                <a:tc>
                  <a:txBody>
                    <a:bodyPr/>
                    <a:lstStyle/>
                    <a:p>
                      <a:pPr algn="ctr"/>
                      <a:r>
                        <a:rPr lang="en-US" altLang="zh-CN" sz="1200" b="0" i="0" baseline="-25000" dirty="0">
                          <a:latin typeface="Arial" panose="020B0604020202020204" pitchFamily="34" charset="0"/>
                        </a:rPr>
                        <a:t>...</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baseline="-25000" dirty="0">
                          <a:latin typeface="Arial" panose="020B0604020202020204" pitchFamily="34" charset="0"/>
                        </a:rPr>
                        <a:t>…</a:t>
                      </a:r>
                      <a:endParaRPr lang="zh-CN" altLang="en-US" sz="1200" baseline="-25000" dirty="0"/>
                    </a:p>
                  </a:txBody>
                  <a:tcPr marL="82296" marR="82296" marT="41148" marB="41148"/>
                </a:tc>
                <a:extLst>
                  <a:ext uri="{0D108BD9-81ED-4DB2-BD59-A6C34878D82A}">
                    <a16:rowId xmlns:a16="http://schemas.microsoft.com/office/drawing/2014/main" val="2126528582"/>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tc>
                <a:extLst>
                  <a:ext uri="{0D108BD9-81ED-4DB2-BD59-A6C34878D82A}">
                    <a16:rowId xmlns:a16="http://schemas.microsoft.com/office/drawing/2014/main" val="2824586268"/>
                  </a:ext>
                </a:extLst>
              </a:tr>
            </a:tbl>
          </a:graphicData>
        </a:graphic>
      </p:graphicFrame>
      <p:sp>
        <p:nvSpPr>
          <p:cNvPr id="43" name="矩形 42">
            <a:extLst>
              <a:ext uri="{FF2B5EF4-FFF2-40B4-BE49-F238E27FC236}">
                <a16:creationId xmlns:a16="http://schemas.microsoft.com/office/drawing/2014/main" id="{BBAEE84D-8051-5F47-B29D-05510E12290E}"/>
              </a:ext>
            </a:extLst>
          </p:cNvPr>
          <p:cNvSpPr/>
          <p:nvPr/>
        </p:nvSpPr>
        <p:spPr>
          <a:xfrm>
            <a:off x="6351178" y="943775"/>
            <a:ext cx="388248" cy="341632"/>
          </a:xfrm>
          <a:prstGeom prst="rect">
            <a:avLst/>
          </a:prstGeom>
        </p:spPr>
        <p:txBody>
          <a:bodyPr wrap="none">
            <a:spAutoFit/>
          </a:bodyPr>
          <a:lstStyle/>
          <a:p>
            <a:pPr algn="ctr"/>
            <a:r>
              <a:rPr lang="en-US" altLang="zh-CN" sz="1620" dirty="0">
                <a:latin typeface="Arial" panose="020B0604020202020204" pitchFamily="34" charset="0"/>
              </a:rPr>
              <a:t>T</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graphicFrame>
        <p:nvGraphicFramePr>
          <p:cNvPr id="44" name="表格 43">
            <a:extLst>
              <a:ext uri="{FF2B5EF4-FFF2-40B4-BE49-F238E27FC236}">
                <a16:creationId xmlns:a16="http://schemas.microsoft.com/office/drawing/2014/main" id="{19085D63-61A8-3B43-A8F5-97E768706AA5}"/>
              </a:ext>
            </a:extLst>
          </p:cNvPr>
          <p:cNvGraphicFramePr>
            <a:graphicFrameLocks noGrp="1"/>
          </p:cNvGraphicFramePr>
          <p:nvPr/>
        </p:nvGraphicFramePr>
        <p:xfrm>
          <a:off x="6384341" y="3297872"/>
          <a:ext cx="506767" cy="333756"/>
        </p:xfrm>
        <a:graphic>
          <a:graphicData uri="http://schemas.openxmlformats.org/drawingml/2006/table">
            <a:tbl>
              <a:tblPr bandRow="1">
                <a:tableStyleId>{5C22544A-7EE6-4342-B048-85BDC9FD1C3A}</a:tableStyleId>
              </a:tblPr>
              <a:tblGrid>
                <a:gridCol w="506767">
                  <a:extLst>
                    <a:ext uri="{9D8B030D-6E8A-4147-A177-3AD203B41FA5}">
                      <a16:colId xmlns:a16="http://schemas.microsoft.com/office/drawing/2014/main" val="33302837"/>
                    </a:ext>
                  </a:extLst>
                </a:gridCol>
              </a:tblGrid>
              <a:tr h="333756">
                <a:tc>
                  <a:txBody>
                    <a:bodyPr/>
                    <a:lstStyle/>
                    <a:p>
                      <a:pPr marL="0" marR="0" lvl="0" indent="0" algn="l"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201</a:t>
                      </a:r>
                      <a:endParaRPr lang="zh-CN" altLang="en-US" sz="1200" dirty="0"/>
                    </a:p>
                  </a:txBody>
                  <a:tcPr marL="82296" marR="82296" marT="41148" marB="41148"/>
                </a:tc>
                <a:extLst>
                  <a:ext uri="{0D108BD9-81ED-4DB2-BD59-A6C34878D82A}">
                    <a16:rowId xmlns:a16="http://schemas.microsoft.com/office/drawing/2014/main" val="696454385"/>
                  </a:ext>
                </a:extLst>
              </a:tr>
            </a:tbl>
          </a:graphicData>
        </a:graphic>
      </p:graphicFrame>
      <p:graphicFrame>
        <p:nvGraphicFramePr>
          <p:cNvPr id="45" name="表格 44">
            <a:extLst>
              <a:ext uri="{FF2B5EF4-FFF2-40B4-BE49-F238E27FC236}">
                <a16:creationId xmlns:a16="http://schemas.microsoft.com/office/drawing/2014/main" id="{69020407-4E6B-B24C-B330-2C898FC25B94}"/>
              </a:ext>
            </a:extLst>
          </p:cNvPr>
          <p:cNvGraphicFramePr>
            <a:graphicFrameLocks noGrp="1"/>
          </p:cNvGraphicFramePr>
          <p:nvPr/>
        </p:nvGraphicFramePr>
        <p:xfrm>
          <a:off x="6352262" y="3765044"/>
          <a:ext cx="1501788" cy="333756"/>
        </p:xfrm>
        <a:graphic>
          <a:graphicData uri="http://schemas.openxmlformats.org/drawingml/2006/table">
            <a:tbl>
              <a:tblPr bandRow="1">
                <a:tableStyleId>{5C22544A-7EE6-4342-B048-85BDC9FD1C3A}</a:tableStyleId>
              </a:tblPr>
              <a:tblGrid>
                <a:gridCol w="500596">
                  <a:extLst>
                    <a:ext uri="{9D8B030D-6E8A-4147-A177-3AD203B41FA5}">
                      <a16:colId xmlns:a16="http://schemas.microsoft.com/office/drawing/2014/main" val="33302837"/>
                    </a:ext>
                  </a:extLst>
                </a:gridCol>
                <a:gridCol w="500596">
                  <a:extLst>
                    <a:ext uri="{9D8B030D-6E8A-4147-A177-3AD203B41FA5}">
                      <a16:colId xmlns:a16="http://schemas.microsoft.com/office/drawing/2014/main" val="1476923066"/>
                    </a:ext>
                  </a:extLst>
                </a:gridCol>
                <a:gridCol w="500596">
                  <a:extLst>
                    <a:ext uri="{9D8B030D-6E8A-4147-A177-3AD203B41FA5}">
                      <a16:colId xmlns:a16="http://schemas.microsoft.com/office/drawing/2014/main" val="2883896656"/>
                    </a:ext>
                  </a:extLst>
                </a:gridCol>
              </a:tblGrid>
              <a:tr h="333756">
                <a:tc>
                  <a:txBody>
                    <a:bodyPr/>
                    <a:lstStyle/>
                    <a:p>
                      <a:pPr marL="0" marR="0" lvl="0" indent="0" algn="l"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r>
                        <a:rPr lang="en-US" altLang="zh-CN" sz="1200" b="0" i="1" dirty="0">
                          <a:latin typeface="Arial" panose="020B0604020202020204" pitchFamily="34" charset="0"/>
                        </a:rPr>
                        <a:t>v</a:t>
                      </a:r>
                      <a:r>
                        <a:rPr lang="en-US" altLang="zh-CN" sz="1200" baseline="-25000" dirty="0"/>
                        <a:t>200</a:t>
                      </a:r>
                      <a:endParaRPr lang="zh-CN" altLang="en-US" sz="1200" dirty="0"/>
                    </a:p>
                  </a:txBody>
                  <a:tcPr marL="82296" marR="82296" marT="41148" marB="41148"/>
                </a:tc>
                <a:tc>
                  <a:txBody>
                    <a:bodyPr/>
                    <a:lstStyle/>
                    <a:p>
                      <a:pPr marL="0" marR="0" lvl="0" indent="0" algn="l"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201</a:t>
                      </a:r>
                      <a:endParaRPr lang="zh-CN" altLang="en-US" sz="1200" dirty="0"/>
                    </a:p>
                  </a:txBody>
                  <a:tcPr marL="82296" marR="82296" marT="41148" marB="41148"/>
                </a:tc>
                <a:extLst>
                  <a:ext uri="{0D108BD9-81ED-4DB2-BD59-A6C34878D82A}">
                    <a16:rowId xmlns:a16="http://schemas.microsoft.com/office/drawing/2014/main" val="696454385"/>
                  </a:ext>
                </a:extLst>
              </a:tr>
            </a:tbl>
          </a:graphicData>
        </a:graphic>
      </p:graphicFrame>
      <p:cxnSp>
        <p:nvCxnSpPr>
          <p:cNvPr id="46" name="直线箭头连接符 45">
            <a:extLst>
              <a:ext uri="{FF2B5EF4-FFF2-40B4-BE49-F238E27FC236}">
                <a16:creationId xmlns:a16="http://schemas.microsoft.com/office/drawing/2014/main" id="{3A4932F5-75D2-C64D-8687-37B7344CDB81}"/>
              </a:ext>
            </a:extLst>
          </p:cNvPr>
          <p:cNvCxnSpPr/>
          <p:nvPr/>
        </p:nvCxnSpPr>
        <p:spPr>
          <a:xfrm>
            <a:off x="7498055" y="3078668"/>
            <a:ext cx="0" cy="7224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肘形连接符 46">
            <a:extLst>
              <a:ext uri="{FF2B5EF4-FFF2-40B4-BE49-F238E27FC236}">
                <a16:creationId xmlns:a16="http://schemas.microsoft.com/office/drawing/2014/main" id="{96F39FE3-B20F-7240-858F-4172DE4B4F69}"/>
              </a:ext>
            </a:extLst>
          </p:cNvPr>
          <p:cNvCxnSpPr>
            <a:cxnSpLocks/>
            <a:endCxn id="44" idx="1"/>
          </p:cNvCxnSpPr>
          <p:nvPr/>
        </p:nvCxnSpPr>
        <p:spPr>
          <a:xfrm rot="5400000">
            <a:off x="6310753" y="2979363"/>
            <a:ext cx="558976" cy="411800"/>
          </a:xfrm>
          <a:prstGeom prst="bentConnector4">
            <a:avLst>
              <a:gd name="adj1" fmla="val 2356"/>
              <a:gd name="adj2" fmla="val 117887"/>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D6EE1503-5E68-7D45-990C-FD464DD0D07A}"/>
                  </a:ext>
                </a:extLst>
              </p:cNvPr>
              <p:cNvSpPr txBox="1"/>
              <p:nvPr/>
            </p:nvSpPr>
            <p:spPr>
              <a:xfrm>
                <a:off x="7498056" y="3297872"/>
                <a:ext cx="882851" cy="3416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20" i="1">
                          <a:latin typeface="Cambria Math" panose="02040503050406030204" pitchFamily="18" charset="0"/>
                        </a:rPr>
                        <m:t>𝑁</m:t>
                      </m:r>
                      <m:r>
                        <a:rPr kumimoji="1" lang="en-US" altLang="zh-CN" sz="1620" i="1">
                          <a:latin typeface="Cambria Math" panose="02040503050406030204" pitchFamily="18" charset="0"/>
                        </a:rPr>
                        <m:t>(</m:t>
                      </m:r>
                      <m:sSub>
                        <m:sSubPr>
                          <m:ctrlPr>
                            <a:rPr kumimoji="1" lang="en-US" altLang="zh-CN" sz="1620" i="1">
                              <a:latin typeface="Cambria Math" panose="02040503050406030204" pitchFamily="18" charset="0"/>
                            </a:rPr>
                          </m:ctrlPr>
                        </m:sSubPr>
                        <m:e>
                          <m:r>
                            <a:rPr kumimoji="1" lang="en-US" altLang="zh-CN" sz="1620" i="1">
                              <a:latin typeface="Cambria Math" panose="02040503050406030204" pitchFamily="18" charset="0"/>
                            </a:rPr>
                            <m:t>𝑣</m:t>
                          </m:r>
                        </m:e>
                        <m:sub>
                          <m:r>
                            <a:rPr kumimoji="1" lang="en-US" altLang="zh-CN" sz="1620" i="1">
                              <a:latin typeface="Cambria Math" panose="02040503050406030204" pitchFamily="18" charset="0"/>
                            </a:rPr>
                            <m:t>100</m:t>
                          </m:r>
                        </m:sub>
                      </m:sSub>
                      <m:r>
                        <a:rPr kumimoji="1" lang="en-US" altLang="zh-CN" sz="1620" i="1">
                          <a:latin typeface="Cambria Math" panose="02040503050406030204" pitchFamily="18" charset="0"/>
                        </a:rPr>
                        <m:t>,</m:t>
                      </m:r>
                      <m:r>
                        <a:rPr kumimoji="1" lang="en-US" altLang="zh-CN" sz="1620" i="1">
                          <a:latin typeface="Cambria Math" panose="02040503050406030204" pitchFamily="18" charset="0"/>
                        </a:rPr>
                        <m:t>𝑎</m:t>
                      </m:r>
                      <m:r>
                        <a:rPr kumimoji="1" lang="en-US" altLang="zh-CN" sz="1620" i="1">
                          <a:latin typeface="Cambria Math" panose="02040503050406030204" pitchFamily="18" charset="0"/>
                        </a:rPr>
                        <m:t>)</m:t>
                      </m:r>
                    </m:oMath>
                  </m:oMathPara>
                </a14:m>
                <a:endParaRPr kumimoji="1" lang="zh-CN" altLang="en-US" sz="1620" dirty="0">
                  <a:latin typeface="Arial" panose="020B0604020202020204" pitchFamily="34" charset="0"/>
                </a:endParaRPr>
              </a:p>
            </p:txBody>
          </p:sp>
        </mc:Choice>
        <mc:Fallback xmlns="">
          <p:sp>
            <p:nvSpPr>
              <p:cNvPr id="48" name="文本框 47">
                <a:extLst>
                  <a:ext uri="{FF2B5EF4-FFF2-40B4-BE49-F238E27FC236}">
                    <a16:creationId xmlns:a16="http://schemas.microsoft.com/office/drawing/2014/main" id="{D6EE1503-5E68-7D45-990C-FD464DD0D07A}"/>
                  </a:ext>
                </a:extLst>
              </p:cNvPr>
              <p:cNvSpPr txBox="1">
                <a:spLocks noRot="1" noChangeAspect="1" noMove="1" noResize="1" noEditPoints="1" noAdjustHandles="1" noChangeArrowheads="1" noChangeShapeType="1" noTextEdit="1"/>
              </p:cNvSpPr>
              <p:nvPr/>
            </p:nvSpPr>
            <p:spPr>
              <a:xfrm>
                <a:off x="7498056" y="3297872"/>
                <a:ext cx="882851" cy="341632"/>
              </a:xfrm>
              <a:prstGeom prst="rect">
                <a:avLst/>
              </a:prstGeom>
              <a:blipFill>
                <a:blip r:embed="rId3"/>
                <a:stretch>
                  <a:fillRect r="-24286"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3DB3D362-7F38-A84A-B8E9-D86D5AF86924}"/>
                  </a:ext>
                </a:extLst>
              </p:cNvPr>
              <p:cNvSpPr txBox="1"/>
              <p:nvPr/>
            </p:nvSpPr>
            <p:spPr>
              <a:xfrm>
                <a:off x="5835832" y="2582899"/>
                <a:ext cx="882851" cy="3416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20" i="1">
                          <a:latin typeface="Cambria Math" panose="02040503050406030204" pitchFamily="18" charset="0"/>
                        </a:rPr>
                        <m:t>𝑁</m:t>
                      </m:r>
                      <m:r>
                        <a:rPr kumimoji="1" lang="en-US" altLang="zh-CN" sz="1620" i="1">
                          <a:latin typeface="Cambria Math" panose="02040503050406030204" pitchFamily="18" charset="0"/>
                        </a:rPr>
                        <m:t>(</m:t>
                      </m:r>
                      <m:sSub>
                        <m:sSubPr>
                          <m:ctrlPr>
                            <a:rPr kumimoji="1" lang="en-US" altLang="zh-CN" sz="1620" i="1">
                              <a:latin typeface="Cambria Math" panose="02040503050406030204" pitchFamily="18" charset="0"/>
                            </a:rPr>
                          </m:ctrlPr>
                        </m:sSubPr>
                        <m:e>
                          <m:r>
                            <a:rPr kumimoji="1" lang="en-US" altLang="zh-CN" sz="1620" i="1">
                              <a:latin typeface="Cambria Math" panose="02040503050406030204" pitchFamily="18" charset="0"/>
                            </a:rPr>
                            <m:t>𝑣</m:t>
                          </m:r>
                        </m:e>
                        <m:sub>
                          <m:r>
                            <a:rPr kumimoji="1" lang="en-US" altLang="zh-CN" sz="1620" i="1">
                              <a:latin typeface="Cambria Math" panose="02040503050406030204" pitchFamily="18" charset="0"/>
                            </a:rPr>
                            <m:t>0</m:t>
                          </m:r>
                        </m:sub>
                      </m:sSub>
                      <m:r>
                        <a:rPr kumimoji="1" lang="en-US" altLang="zh-CN" sz="1620" i="1">
                          <a:latin typeface="Cambria Math" panose="02040503050406030204" pitchFamily="18" charset="0"/>
                        </a:rPr>
                        <m:t>,</m:t>
                      </m:r>
                      <m:r>
                        <a:rPr kumimoji="1" lang="en-US" altLang="zh-CN" sz="1620" i="1">
                          <a:latin typeface="Cambria Math" panose="02040503050406030204" pitchFamily="18" charset="0"/>
                        </a:rPr>
                        <m:t>𝑏</m:t>
                      </m:r>
                      <m:r>
                        <a:rPr kumimoji="1" lang="en-US" altLang="zh-CN" sz="1620" i="1">
                          <a:latin typeface="Cambria Math" panose="02040503050406030204" pitchFamily="18" charset="0"/>
                        </a:rPr>
                        <m:t>)</m:t>
                      </m:r>
                    </m:oMath>
                  </m:oMathPara>
                </a14:m>
                <a:endParaRPr kumimoji="1" lang="zh-CN" altLang="en-US" sz="1620" dirty="0">
                  <a:latin typeface="Arial" panose="020B0604020202020204" pitchFamily="34" charset="0"/>
                </a:endParaRPr>
              </a:p>
            </p:txBody>
          </p:sp>
        </mc:Choice>
        <mc:Fallback xmlns="">
          <p:sp>
            <p:nvSpPr>
              <p:cNvPr id="49" name="文本框 48">
                <a:extLst>
                  <a:ext uri="{FF2B5EF4-FFF2-40B4-BE49-F238E27FC236}">
                    <a16:creationId xmlns:a16="http://schemas.microsoft.com/office/drawing/2014/main" id="{3DB3D362-7F38-A84A-B8E9-D86D5AF86924}"/>
                  </a:ext>
                </a:extLst>
              </p:cNvPr>
              <p:cNvSpPr txBox="1">
                <a:spLocks noRot="1" noChangeAspect="1" noMove="1" noResize="1" noEditPoints="1" noAdjustHandles="1" noChangeArrowheads="1" noChangeShapeType="1" noTextEdit="1"/>
              </p:cNvSpPr>
              <p:nvPr/>
            </p:nvSpPr>
            <p:spPr>
              <a:xfrm>
                <a:off x="5835832" y="2582899"/>
                <a:ext cx="882851" cy="341632"/>
              </a:xfrm>
              <a:prstGeom prst="rect">
                <a:avLst/>
              </a:prstGeom>
              <a:blipFill>
                <a:blip r:embed="rId4"/>
                <a:stretch>
                  <a:fillRect r="-4286" b="-14286"/>
                </a:stretch>
              </a:blipFill>
            </p:spPr>
            <p:txBody>
              <a:bodyPr/>
              <a:lstStyle/>
              <a:p>
                <a:r>
                  <a:rPr lang="zh-CN" altLang="en-US">
                    <a:noFill/>
                  </a:rPr>
                  <a:t> </a:t>
                </a:r>
              </a:p>
            </p:txBody>
          </p:sp>
        </mc:Fallback>
      </mc:AlternateContent>
      <p:graphicFrame>
        <p:nvGraphicFramePr>
          <p:cNvPr id="50" name="表格 49">
            <a:extLst>
              <a:ext uri="{FF2B5EF4-FFF2-40B4-BE49-F238E27FC236}">
                <a16:creationId xmlns:a16="http://schemas.microsoft.com/office/drawing/2014/main" id="{2B1FA200-A920-7047-A955-672D44BEE79C}"/>
              </a:ext>
            </a:extLst>
          </p:cNvPr>
          <p:cNvGraphicFramePr>
            <a:graphicFrameLocks noGrp="1"/>
          </p:cNvGraphicFramePr>
          <p:nvPr/>
        </p:nvGraphicFramePr>
        <p:xfrm>
          <a:off x="1233187" y="3090067"/>
          <a:ext cx="613949" cy="1565905"/>
        </p:xfrm>
        <a:graphic>
          <a:graphicData uri="http://schemas.openxmlformats.org/drawingml/2006/table">
            <a:tbl>
              <a:tblPr firstRow="1" bandRow="1">
                <a:tableStyleId>{5C22544A-7EE6-4342-B048-85BDC9FD1C3A}</a:tableStyleId>
              </a:tblPr>
              <a:tblGrid>
                <a:gridCol w="613949">
                  <a:extLst>
                    <a:ext uri="{9D8B030D-6E8A-4147-A177-3AD203B41FA5}">
                      <a16:colId xmlns:a16="http://schemas.microsoft.com/office/drawing/2014/main" val="727518030"/>
                    </a:ext>
                  </a:extLst>
                </a:gridCol>
              </a:tblGrid>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solidFill>
                            <a:schemeClr val="tx1"/>
                          </a:solidFill>
                          <a:latin typeface="Arial" panose="020B0604020202020204" pitchFamily="34" charset="0"/>
                        </a:rPr>
                        <a:t>u</a:t>
                      </a:r>
                      <a:r>
                        <a:rPr lang="en-US" altLang="zh-CN" sz="1200" baseline="-25000" dirty="0">
                          <a:solidFill>
                            <a:schemeClr val="tx1"/>
                          </a:solidFill>
                        </a:rPr>
                        <a:t>2</a:t>
                      </a:r>
                      <a:endParaRPr lang="zh-CN" altLang="en-US" sz="1200" baseline="-25000" dirty="0">
                        <a:solidFill>
                          <a:schemeClr val="tx1"/>
                        </a:solidFill>
                      </a:endParaRPr>
                    </a:p>
                  </a:txBody>
                  <a:tcPr marL="82296" marR="82296" marT="41148" marB="41148">
                    <a:solidFill>
                      <a:schemeClr val="accent2">
                        <a:lumMod val="20000"/>
                        <a:lumOff val="80000"/>
                      </a:schemeClr>
                    </a:solidFill>
                  </a:tcPr>
                </a:tc>
                <a:extLst>
                  <a:ext uri="{0D108BD9-81ED-4DB2-BD59-A6C34878D82A}">
                    <a16:rowId xmlns:a16="http://schemas.microsoft.com/office/drawing/2014/main" val="2172105278"/>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101</a:t>
                      </a:r>
                      <a:endParaRPr lang="zh-CN" altLang="en-US" sz="1200" baseline="-25000" dirty="0"/>
                    </a:p>
                  </a:txBody>
                  <a:tcPr marL="82296" marR="82296" marT="41148" marB="41148">
                    <a:solidFill>
                      <a:schemeClr val="accent2">
                        <a:lumMod val="20000"/>
                        <a:lumOff val="80000"/>
                      </a:schemeClr>
                    </a:solidFill>
                  </a:tcPr>
                </a:tc>
                <a:extLst>
                  <a:ext uri="{0D108BD9-81ED-4DB2-BD59-A6C34878D82A}">
                    <a16:rowId xmlns:a16="http://schemas.microsoft.com/office/drawing/2014/main" val="36739711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baseline="-25000" dirty="0">
                          <a:latin typeface="Arial" panose="020B0604020202020204" pitchFamily="34" charset="0"/>
                        </a:rPr>
                        <a:t>……</a:t>
                      </a:r>
                      <a:endParaRPr lang="zh-CN" altLang="en-US" sz="1200" baseline="-25000" dirty="0"/>
                    </a:p>
                  </a:txBody>
                  <a:tcPr marL="82296" marR="82296" marT="41148" marB="41148">
                    <a:solidFill>
                      <a:schemeClr val="accent2">
                        <a:lumMod val="20000"/>
                        <a:lumOff val="80000"/>
                      </a:schemeClr>
                    </a:solidFill>
                  </a:tcPr>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200</a:t>
                      </a:r>
                      <a:endParaRPr lang="zh-CN" altLang="en-US" sz="1200" baseline="-25000" dirty="0"/>
                    </a:p>
                  </a:txBody>
                  <a:tcPr marL="82296" marR="82296" marT="41148" marB="41148">
                    <a:solidFill>
                      <a:schemeClr val="accent2">
                        <a:lumMod val="20000"/>
                        <a:lumOff val="80000"/>
                      </a:schemeClr>
                    </a:solidFill>
                  </a:tcPr>
                </a:tc>
                <a:extLst>
                  <a:ext uri="{0D108BD9-81ED-4DB2-BD59-A6C34878D82A}">
                    <a16:rowId xmlns:a16="http://schemas.microsoft.com/office/drawing/2014/main" val="833655226"/>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201</a:t>
                      </a:r>
                      <a:endParaRPr lang="zh-CN" altLang="en-US" sz="1200" baseline="-25000" dirty="0"/>
                    </a:p>
                  </a:txBody>
                  <a:tcPr marL="82296" marR="82296" marT="41148" marB="41148">
                    <a:solidFill>
                      <a:schemeClr val="accent2">
                        <a:lumMod val="20000"/>
                        <a:lumOff val="80000"/>
                      </a:schemeClr>
                    </a:solidFill>
                  </a:tcPr>
                </a:tc>
                <a:extLst>
                  <a:ext uri="{0D108BD9-81ED-4DB2-BD59-A6C34878D82A}">
                    <a16:rowId xmlns:a16="http://schemas.microsoft.com/office/drawing/2014/main" val="2126528582"/>
                  </a:ext>
                </a:extLst>
              </a:tr>
            </a:tbl>
          </a:graphicData>
        </a:graphic>
      </p:graphicFrame>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404F4616-043E-7143-B64D-20943C7D328F}"/>
                  </a:ext>
                </a:extLst>
              </p:cNvPr>
              <p:cNvSpPr txBox="1"/>
              <p:nvPr/>
            </p:nvSpPr>
            <p:spPr>
              <a:xfrm>
                <a:off x="700419" y="2737215"/>
                <a:ext cx="2059241" cy="590931"/>
              </a:xfrm>
              <a:prstGeom prst="rect">
                <a:avLst/>
              </a:prstGeom>
              <a:noFill/>
            </p:spPr>
            <p:txBody>
              <a:bodyPr wrap="square" rtlCol="0">
                <a:spAutoFit/>
              </a:bodyPr>
              <a:lstStyle/>
              <a:p>
                <a:r>
                  <a:rPr kumimoji="1" lang="en-US" altLang="zh-CN" sz="1620" dirty="0">
                    <a:latin typeface="Arial" panose="020B0604020202020204" pitchFamily="34" charset="0"/>
                  </a:rPr>
                  <a:t>Candidate</a:t>
                </a:r>
                <a:r>
                  <a:rPr kumimoji="1" lang="zh-CN" altLang="en-US" sz="1620" dirty="0">
                    <a:latin typeface="Arial" panose="020B0604020202020204" pitchFamily="34" charset="0"/>
                  </a:rPr>
                  <a:t> </a:t>
                </a:r>
                <a:r>
                  <a:rPr kumimoji="1" lang="en-US" altLang="zh-CN" sz="1620" dirty="0">
                    <a:latin typeface="Arial" panose="020B0604020202020204" pitchFamily="34" charset="0"/>
                  </a:rPr>
                  <a:t>Set </a:t>
                </a:r>
                <a14:m>
                  <m:oMath xmlns:m="http://schemas.openxmlformats.org/officeDocument/2006/math">
                    <m:r>
                      <a:rPr kumimoji="1" lang="en-US" altLang="zh-CN" sz="1620" i="1">
                        <a:latin typeface="Cambria Math" panose="02040503050406030204" pitchFamily="18" charset="0"/>
                      </a:rPr>
                      <m:t>𝐶</m:t>
                    </m:r>
                    <m:r>
                      <a:rPr kumimoji="1" lang="en-US" altLang="zh-CN" sz="1620" i="1">
                        <a:latin typeface="Cambria Math" panose="02040503050406030204" pitchFamily="18" charset="0"/>
                      </a:rPr>
                      <m:t>(</m:t>
                    </m:r>
                    <m:r>
                      <a:rPr kumimoji="1" lang="en-US" altLang="zh-CN" sz="1620" i="1">
                        <a:latin typeface="Cambria Math" panose="02040503050406030204" pitchFamily="18" charset="0"/>
                      </a:rPr>
                      <m:t>𝑢</m:t>
                    </m:r>
                    <m:r>
                      <a:rPr kumimoji="1" lang="en-US" altLang="zh-CN" sz="1620" i="1" baseline="-25000">
                        <a:latin typeface="Cambria Math" panose="02040503050406030204" pitchFamily="18" charset="0"/>
                      </a:rPr>
                      <m:t>2</m:t>
                    </m:r>
                    <m:r>
                      <a:rPr kumimoji="1" lang="en-US" altLang="zh-CN" sz="1620" i="1">
                        <a:latin typeface="Cambria Math" panose="02040503050406030204" pitchFamily="18" charset="0"/>
                      </a:rPr>
                      <m:t>)</m:t>
                    </m:r>
                  </m:oMath>
                </a14:m>
                <a:endParaRPr kumimoji="1" lang="zh-CN" altLang="en-US" sz="1620" dirty="0">
                  <a:latin typeface="Arial" panose="020B0604020202020204" pitchFamily="34" charset="0"/>
                </a:endParaRPr>
              </a:p>
              <a:p>
                <a:r>
                  <a:rPr kumimoji="1" lang="zh-CN" altLang="en-US" sz="1620" dirty="0">
                    <a:latin typeface="Arial" panose="020B0604020202020204" pitchFamily="34" charset="0"/>
                  </a:rPr>
                  <a:t> </a:t>
                </a:r>
              </a:p>
            </p:txBody>
          </p:sp>
        </mc:Choice>
        <mc:Fallback xmlns="">
          <p:sp>
            <p:nvSpPr>
              <p:cNvPr id="51" name="文本框 50">
                <a:extLst>
                  <a:ext uri="{FF2B5EF4-FFF2-40B4-BE49-F238E27FC236}">
                    <a16:creationId xmlns:a16="http://schemas.microsoft.com/office/drawing/2014/main" id="{404F4616-043E-7143-B64D-20943C7D328F}"/>
                  </a:ext>
                </a:extLst>
              </p:cNvPr>
              <p:cNvSpPr txBox="1">
                <a:spLocks noRot="1" noChangeAspect="1" noMove="1" noResize="1" noEditPoints="1" noAdjustHandles="1" noChangeArrowheads="1" noChangeShapeType="1" noTextEdit="1"/>
              </p:cNvSpPr>
              <p:nvPr/>
            </p:nvSpPr>
            <p:spPr>
              <a:xfrm>
                <a:off x="700419" y="2737215"/>
                <a:ext cx="2059241" cy="590931"/>
              </a:xfrm>
              <a:prstGeom prst="rect">
                <a:avLst/>
              </a:prstGeom>
              <a:blipFill>
                <a:blip r:embed="rId5"/>
                <a:stretch>
                  <a:fillRect l="-1840" t="-20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30E0E2F1-F244-0E4E-BFBA-AA5DDA46CD0C}"/>
                  </a:ext>
                </a:extLst>
              </p:cNvPr>
              <p:cNvSpPr txBox="1"/>
              <p:nvPr/>
            </p:nvSpPr>
            <p:spPr>
              <a:xfrm>
                <a:off x="2351805" y="3454414"/>
                <a:ext cx="3169137" cy="249299"/>
              </a:xfrm>
              <a:prstGeom prst="rect">
                <a:avLst/>
              </a:prstGeom>
              <a:noFill/>
            </p:spPr>
            <p:txBody>
              <a:bodyPr wrap="none" lIns="0" tIns="0" rIns="0" bIns="0" rtlCol="0">
                <a:spAutoFit/>
              </a:bodyPr>
              <a:lstStyle/>
              <a:p>
                <a14:m>
                  <m:oMath xmlns:m="http://schemas.openxmlformats.org/officeDocument/2006/math">
                    <m:r>
                      <a:rPr kumimoji="1" lang="en-US" altLang="zh-CN" sz="1620" i="1">
                        <a:latin typeface="Cambria Math" panose="02040503050406030204" pitchFamily="18" charset="0"/>
                      </a:rPr>
                      <m:t>𝑁</m:t>
                    </m:r>
                    <m:d>
                      <m:dPr>
                        <m:ctrlPr>
                          <a:rPr kumimoji="1" lang="en-US" altLang="zh-CN" sz="1620" i="1">
                            <a:latin typeface="Cambria Math" panose="02040503050406030204" pitchFamily="18" charset="0"/>
                          </a:rPr>
                        </m:ctrlPr>
                      </m:dPr>
                      <m:e>
                        <m:r>
                          <a:rPr kumimoji="1" lang="en-US" altLang="zh-CN" sz="1620" i="1">
                            <a:latin typeface="Cambria Math" panose="02040503050406030204" pitchFamily="18" charset="0"/>
                          </a:rPr>
                          <m:t>𝑣</m:t>
                        </m:r>
                        <m:r>
                          <a:rPr kumimoji="1" lang="en-US" altLang="zh-CN" sz="1620" i="1" baseline="-25000">
                            <a:latin typeface="Cambria Math" panose="02040503050406030204" pitchFamily="18" charset="0"/>
                          </a:rPr>
                          <m:t>100</m:t>
                        </m:r>
                        <m:r>
                          <a:rPr kumimoji="1" lang="en-US" altLang="zh-CN" sz="1620" i="1">
                            <a:latin typeface="Cambria Math" panose="02040503050406030204" pitchFamily="18" charset="0"/>
                          </a:rPr>
                          <m:t>,</m:t>
                        </m:r>
                        <m:r>
                          <a:rPr kumimoji="1" lang="en-US" altLang="zh-CN" sz="1620" i="1">
                            <a:latin typeface="Cambria Math" panose="02040503050406030204" pitchFamily="18" charset="0"/>
                          </a:rPr>
                          <m:t>𝑎</m:t>
                        </m:r>
                      </m:e>
                    </m:d>
                    <m:r>
                      <a:rPr kumimoji="1" lang="en-US" altLang="zh-CN" sz="1620" i="1">
                        <a:latin typeface="Cambria Math" panose="02040503050406030204" pitchFamily="18" charset="0"/>
                        <a:ea typeface="Cambria Math" panose="02040503050406030204" pitchFamily="18" charset="0"/>
                      </a:rPr>
                      <m:t>⋂</m:t>
                    </m:r>
                    <m:r>
                      <a:rPr kumimoji="1" lang="en-US" altLang="zh-CN" sz="1620" i="1">
                        <a:latin typeface="Cambria Math" panose="02040503050406030204" pitchFamily="18" charset="0"/>
                      </a:rPr>
                      <m:t>𝑁</m:t>
                    </m:r>
                    <m:d>
                      <m:dPr>
                        <m:ctrlPr>
                          <a:rPr kumimoji="1" lang="en-US" altLang="zh-CN" sz="1620" i="1">
                            <a:latin typeface="Cambria Math" panose="02040503050406030204" pitchFamily="18" charset="0"/>
                          </a:rPr>
                        </m:ctrlPr>
                      </m:dPr>
                      <m:e>
                        <m:r>
                          <a:rPr kumimoji="1" lang="en-US" altLang="zh-CN" sz="1620" i="1">
                            <a:latin typeface="Cambria Math" panose="02040503050406030204" pitchFamily="18" charset="0"/>
                          </a:rPr>
                          <m:t>𝑣</m:t>
                        </m:r>
                        <m:r>
                          <a:rPr kumimoji="1" lang="en-US" altLang="zh-CN" sz="1620" i="1" baseline="-25000">
                            <a:latin typeface="Cambria Math" panose="02040503050406030204" pitchFamily="18" charset="0"/>
                          </a:rPr>
                          <m:t>0</m:t>
                        </m:r>
                        <m:r>
                          <a:rPr kumimoji="1" lang="en-US" altLang="zh-CN" sz="1620" i="1">
                            <a:latin typeface="Cambria Math" panose="02040503050406030204" pitchFamily="18" charset="0"/>
                          </a:rPr>
                          <m:t>,</m:t>
                        </m:r>
                        <m:r>
                          <a:rPr kumimoji="1" lang="en-US" altLang="zh-CN" sz="1620" i="1">
                            <a:latin typeface="Cambria Math" panose="02040503050406030204" pitchFamily="18" charset="0"/>
                          </a:rPr>
                          <m:t>𝑏</m:t>
                        </m:r>
                      </m:e>
                    </m:d>
                    <m:r>
                      <a:rPr kumimoji="1" lang="en-US" altLang="zh-CN" sz="1620" i="1">
                        <a:latin typeface="Cambria Math" panose="02040503050406030204" pitchFamily="18" charset="0"/>
                        <a:ea typeface="Cambria Math" panose="02040503050406030204" pitchFamily="18" charset="0"/>
                      </a:rPr>
                      <m:t>⋂</m:t>
                    </m:r>
                    <m:r>
                      <a:rPr kumimoji="1" lang="en-US" altLang="zh-CN" sz="1620" i="1">
                        <a:latin typeface="Cambria Math" panose="02040503050406030204" pitchFamily="18" charset="0"/>
                        <a:ea typeface="Cambria Math" panose="02040503050406030204" pitchFamily="18" charset="0"/>
                      </a:rPr>
                      <m:t>𝐶</m:t>
                    </m:r>
                    <m:d>
                      <m:dPr>
                        <m:ctrlPr>
                          <a:rPr kumimoji="1" lang="en-US" altLang="zh-CN" sz="1620" i="1">
                            <a:latin typeface="Cambria Math" panose="02040503050406030204" pitchFamily="18" charset="0"/>
                            <a:ea typeface="Cambria Math" panose="02040503050406030204" pitchFamily="18" charset="0"/>
                          </a:rPr>
                        </m:ctrlPr>
                      </m:dPr>
                      <m:e>
                        <m:r>
                          <a:rPr kumimoji="1" lang="en-US" altLang="zh-CN" sz="1620" i="1">
                            <a:latin typeface="Cambria Math" panose="02040503050406030204" pitchFamily="18" charset="0"/>
                          </a:rPr>
                          <m:t>𝑢</m:t>
                        </m:r>
                        <m:r>
                          <a:rPr kumimoji="1" lang="en-US" altLang="zh-CN" sz="1620" i="1" baseline="-25000">
                            <a:latin typeface="Cambria Math" panose="02040503050406030204" pitchFamily="18" charset="0"/>
                          </a:rPr>
                          <m:t>2</m:t>
                        </m:r>
                      </m:e>
                    </m:d>
                    <m:r>
                      <a:rPr kumimoji="1" lang="en-US" altLang="zh-CN" sz="1620" i="1">
                        <a:latin typeface="Cambria Math" panose="02040503050406030204" pitchFamily="18" charset="0"/>
                      </a:rPr>
                      <m:t>={</m:t>
                    </m:r>
                    <m:r>
                      <a:rPr kumimoji="1" lang="en-US" altLang="zh-CN" sz="1620" i="1">
                        <a:solidFill>
                          <a:schemeClr val="accent6">
                            <a:lumMod val="75000"/>
                          </a:schemeClr>
                        </a:solidFill>
                        <a:latin typeface="Cambria Math" panose="02040503050406030204" pitchFamily="18" charset="0"/>
                      </a:rPr>
                      <m:t>𝑣</m:t>
                    </m:r>
                    <m:r>
                      <a:rPr kumimoji="1" lang="en-US" altLang="zh-CN" sz="1620" i="1" baseline="-25000">
                        <a:solidFill>
                          <a:schemeClr val="accent6">
                            <a:lumMod val="75000"/>
                          </a:schemeClr>
                        </a:solidFill>
                        <a:latin typeface="Cambria Math" panose="02040503050406030204" pitchFamily="18" charset="0"/>
                      </a:rPr>
                      <m:t>201</m:t>
                    </m:r>
                  </m:oMath>
                </a14:m>
                <a:r>
                  <a:rPr kumimoji="1" lang="en-US" altLang="zh-CN" sz="1620" dirty="0">
                    <a:latin typeface="Arial" panose="020B0604020202020204" pitchFamily="34" charset="0"/>
                  </a:rPr>
                  <a:t>}</a:t>
                </a:r>
                <a:endParaRPr kumimoji="1" lang="zh-CN" altLang="en-US" sz="1620" dirty="0">
                  <a:latin typeface="Arial" panose="020B0604020202020204" pitchFamily="34" charset="0"/>
                </a:endParaRPr>
              </a:p>
            </p:txBody>
          </p:sp>
        </mc:Choice>
        <mc:Fallback xmlns="">
          <p:sp>
            <p:nvSpPr>
              <p:cNvPr id="53" name="文本框 52">
                <a:extLst>
                  <a:ext uri="{FF2B5EF4-FFF2-40B4-BE49-F238E27FC236}">
                    <a16:creationId xmlns:a16="http://schemas.microsoft.com/office/drawing/2014/main" id="{30E0E2F1-F244-0E4E-BFBA-AA5DDA46CD0C}"/>
                  </a:ext>
                </a:extLst>
              </p:cNvPr>
              <p:cNvSpPr txBox="1">
                <a:spLocks noRot="1" noChangeAspect="1" noMove="1" noResize="1" noEditPoints="1" noAdjustHandles="1" noChangeArrowheads="1" noChangeShapeType="1" noTextEdit="1"/>
              </p:cNvSpPr>
              <p:nvPr/>
            </p:nvSpPr>
            <p:spPr>
              <a:xfrm>
                <a:off x="2351805" y="3454414"/>
                <a:ext cx="3169137" cy="249299"/>
              </a:xfrm>
              <a:prstGeom prst="rect">
                <a:avLst/>
              </a:prstGeom>
              <a:blipFill>
                <a:blip r:embed="rId6"/>
                <a:stretch>
                  <a:fillRect l="-2400" t="-30000" r="-3200" b="-50000"/>
                </a:stretch>
              </a:blipFill>
            </p:spPr>
            <p:txBody>
              <a:bodyPr/>
              <a:lstStyle/>
              <a:p>
                <a:r>
                  <a:rPr lang="zh-CN" altLang="en-US">
                    <a:noFill/>
                  </a:rPr>
                  <a:t> </a:t>
                </a:r>
              </a:p>
            </p:txBody>
          </p:sp>
        </mc:Fallback>
      </mc:AlternateContent>
      <p:sp>
        <p:nvSpPr>
          <p:cNvPr id="16" name="灯片编号占位符 3">
            <a:extLst>
              <a:ext uri="{FF2B5EF4-FFF2-40B4-BE49-F238E27FC236}">
                <a16:creationId xmlns:a16="http://schemas.microsoft.com/office/drawing/2014/main" id="{F28E4C2C-B856-A341-AD66-8BFF8C00783D}"/>
              </a:ext>
            </a:extLst>
          </p:cNvPr>
          <p:cNvSpPr>
            <a:spLocks noGrp="1"/>
          </p:cNvSpPr>
          <p:nvPr>
            <p:ph type="sldNum" sz="quarter" idx="12"/>
          </p:nvPr>
        </p:nvSpPr>
        <p:spPr>
          <a:xfrm>
            <a:off x="6355080" y="4767264"/>
            <a:ext cx="1920240" cy="273844"/>
          </a:xfrm>
        </p:spPr>
        <p:txBody>
          <a:bodyPr/>
          <a:lstStyle/>
          <a:p>
            <a:fld id="{C80E87CC-44FF-4D7B-9CEB-D984B5418D0E}" type="slidenum">
              <a:rPr lang="zh-CN" altLang="en-US" smtClean="0">
                <a:solidFill>
                  <a:prstClr val="black">
                    <a:tint val="75000"/>
                  </a:prstClr>
                </a:solidFill>
              </a:rPr>
              <a:pPr/>
              <a:t>45</a:t>
            </a:fld>
            <a:endParaRPr lang="zh-CN" altLang="en-US" dirty="0">
              <a:solidFill>
                <a:prstClr val="black">
                  <a:tint val="75000"/>
                </a:prstClr>
              </a:solidFill>
            </a:endParaRPr>
          </a:p>
        </p:txBody>
      </p:sp>
      <p:cxnSp>
        <p:nvCxnSpPr>
          <p:cNvPr id="17" name="直线连接符 16">
            <a:extLst>
              <a:ext uri="{FF2B5EF4-FFF2-40B4-BE49-F238E27FC236}">
                <a16:creationId xmlns:a16="http://schemas.microsoft.com/office/drawing/2014/main" id="{11399B53-ACD2-7143-9496-4F895D978209}"/>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49C15D12-D473-0F40-B9D9-0130221B98FC}"/>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321359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1" grpId="0"/>
      <p:bldP spid="5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A3D2DCF-CE5A-DC4B-BAF1-CBCF3A22101C}"/>
              </a:ext>
            </a:extLst>
          </p:cNvPr>
          <p:cNvSpPr>
            <a:spLocks noGrp="1"/>
          </p:cNvSpPr>
          <p:nvPr>
            <p:ph type="title"/>
          </p:nvPr>
        </p:nvSpPr>
        <p:spPr>
          <a:xfrm>
            <a:off x="419695" y="92597"/>
            <a:ext cx="7406640" cy="557236"/>
          </a:xfrm>
        </p:spPr>
        <p:txBody>
          <a:bodyPr/>
          <a:lstStyle/>
          <a:p>
            <a:r>
              <a:rPr lang="en-US" altLang="zh-CN" dirty="0"/>
              <a:t>PCSR:</a:t>
            </a:r>
            <a:r>
              <a:rPr lang="zh-CN" altLang="en-US" dirty="0"/>
              <a:t> </a:t>
            </a:r>
            <a:r>
              <a:rPr lang="en-US" altLang="zh-CN" dirty="0"/>
              <a:t>A</a:t>
            </a:r>
            <a:r>
              <a:rPr lang="zh-CN" altLang="en-US" dirty="0"/>
              <a:t> </a:t>
            </a:r>
            <a:r>
              <a:rPr lang="en-US" altLang="zh-CN" dirty="0"/>
              <a:t>new</a:t>
            </a:r>
            <a:r>
              <a:rPr lang="zh-CN" altLang="en-US" dirty="0"/>
              <a:t> </a:t>
            </a:r>
            <a:r>
              <a:rPr lang="en-US" altLang="zh-CN" dirty="0"/>
              <a:t>data</a:t>
            </a:r>
            <a:r>
              <a:rPr lang="zh-CN" altLang="en-US" dirty="0"/>
              <a:t> </a:t>
            </a:r>
            <a:r>
              <a:rPr lang="en-US" altLang="zh-CN" dirty="0"/>
              <a:t>structure</a:t>
            </a:r>
            <a:endParaRPr lang="zh-CN" altLang="en-US" dirty="0"/>
          </a:p>
        </p:txBody>
      </p:sp>
      <p:sp>
        <p:nvSpPr>
          <p:cNvPr id="41" name="文本框 40">
            <a:extLst>
              <a:ext uri="{FF2B5EF4-FFF2-40B4-BE49-F238E27FC236}">
                <a16:creationId xmlns:a16="http://schemas.microsoft.com/office/drawing/2014/main" id="{5362215E-7390-B245-8C47-D0DA51F1E26B}"/>
              </a:ext>
            </a:extLst>
          </p:cNvPr>
          <p:cNvSpPr txBox="1"/>
          <p:nvPr/>
        </p:nvSpPr>
        <p:spPr>
          <a:xfrm>
            <a:off x="1796177" y="876116"/>
            <a:ext cx="5551646" cy="369332"/>
          </a:xfrm>
          <a:prstGeom prst="rect">
            <a:avLst/>
          </a:prstGeom>
          <a:noFill/>
        </p:spPr>
        <p:txBody>
          <a:bodyPr wrap="square" rtlCol="0">
            <a:spAutoFit/>
          </a:bodyPr>
          <a:lstStyle/>
          <a:p>
            <a:pPr>
              <a:buClr>
                <a:schemeClr val="tx1"/>
              </a:buClr>
            </a:pPr>
            <a:r>
              <a:rPr kumimoji="1" lang="en-US" altLang="zh-CN" dirty="0">
                <a:solidFill>
                  <a:schemeClr val="tx2">
                    <a:lumMod val="60000"/>
                    <a:lumOff val="40000"/>
                  </a:schemeClr>
                </a:solidFill>
                <a:latin typeface="Arial" panose="020B0604020202020204" pitchFamily="34" charset="0"/>
              </a:rPr>
              <a:t>Access</a:t>
            </a:r>
            <a:r>
              <a:rPr kumimoji="1" lang="zh-CN" altLang="en-US" dirty="0">
                <a:solidFill>
                  <a:schemeClr val="tx2">
                    <a:lumMod val="60000"/>
                    <a:lumOff val="40000"/>
                  </a:schemeClr>
                </a:solidFill>
                <a:latin typeface="Arial" panose="020B0604020202020204" pitchFamily="34" charset="0"/>
              </a:rPr>
              <a:t> </a:t>
            </a:r>
            <a:r>
              <a:rPr kumimoji="1" lang="en-US" altLang="zh-CN" dirty="0">
                <a:solidFill>
                  <a:schemeClr val="tx2">
                    <a:lumMod val="60000"/>
                    <a:lumOff val="40000"/>
                  </a:schemeClr>
                </a:solidFill>
                <a:latin typeface="Arial" panose="020B0604020202020204" pitchFamily="34" charset="0"/>
              </a:rPr>
              <a:t>one</a:t>
            </a:r>
            <a:r>
              <a:rPr kumimoji="1" lang="zh-CN" altLang="en-US" dirty="0">
                <a:solidFill>
                  <a:schemeClr val="tx2">
                    <a:lumMod val="60000"/>
                    <a:lumOff val="40000"/>
                  </a:schemeClr>
                </a:solidFill>
                <a:latin typeface="Arial" panose="020B0604020202020204" pitchFamily="34" charset="0"/>
              </a:rPr>
              <a:t> </a:t>
            </a:r>
            <a:r>
              <a:rPr kumimoji="1" lang="en-US" altLang="zh-CN" dirty="0">
                <a:solidFill>
                  <a:schemeClr val="tx2">
                    <a:lumMod val="60000"/>
                    <a:lumOff val="40000"/>
                  </a:schemeClr>
                </a:solidFill>
                <a:latin typeface="Arial" panose="020B0604020202020204" pitchFamily="34" charset="0"/>
              </a:rPr>
              <a:t>vertex’s</a:t>
            </a:r>
            <a:r>
              <a:rPr kumimoji="1" lang="zh-CN" altLang="en-US" dirty="0">
                <a:solidFill>
                  <a:schemeClr val="tx2">
                    <a:lumMod val="60000"/>
                    <a:lumOff val="40000"/>
                  </a:schemeClr>
                </a:solidFill>
                <a:latin typeface="Arial" panose="020B0604020202020204" pitchFamily="34" charset="0"/>
              </a:rPr>
              <a:t> </a:t>
            </a:r>
            <a:r>
              <a:rPr kumimoji="1" lang="en-US" altLang="zh-CN" dirty="0">
                <a:solidFill>
                  <a:schemeClr val="tx2">
                    <a:lumMod val="60000"/>
                    <a:lumOff val="40000"/>
                  </a:schemeClr>
                </a:solidFill>
                <a:latin typeface="Arial" panose="020B0604020202020204" pitchFamily="34" charset="0"/>
              </a:rPr>
              <a:t>neighbors</a:t>
            </a:r>
            <a:r>
              <a:rPr kumimoji="1" lang="zh-CN" altLang="en-US" dirty="0">
                <a:solidFill>
                  <a:schemeClr val="tx2">
                    <a:lumMod val="60000"/>
                    <a:lumOff val="40000"/>
                  </a:schemeClr>
                </a:solidFill>
                <a:latin typeface="Arial" panose="020B0604020202020204" pitchFamily="34" charset="0"/>
              </a:rPr>
              <a:t> </a:t>
            </a:r>
            <a:r>
              <a:rPr kumimoji="1" lang="en-US" altLang="zh-CN" dirty="0">
                <a:solidFill>
                  <a:schemeClr val="tx2">
                    <a:lumMod val="60000"/>
                    <a:lumOff val="40000"/>
                  </a:schemeClr>
                </a:solidFill>
                <a:latin typeface="Arial" panose="020B0604020202020204" pitchFamily="34" charset="0"/>
              </a:rPr>
              <a:t>based</a:t>
            </a:r>
            <a:r>
              <a:rPr kumimoji="1" lang="zh-CN" altLang="en-US" dirty="0">
                <a:solidFill>
                  <a:schemeClr val="tx2">
                    <a:lumMod val="60000"/>
                    <a:lumOff val="40000"/>
                  </a:schemeClr>
                </a:solidFill>
                <a:latin typeface="Arial" panose="020B0604020202020204" pitchFamily="34" charset="0"/>
              </a:rPr>
              <a:t> </a:t>
            </a:r>
            <a:r>
              <a:rPr kumimoji="1" lang="en-US" altLang="zh-CN" dirty="0">
                <a:solidFill>
                  <a:schemeClr val="tx2">
                    <a:lumMod val="60000"/>
                    <a:lumOff val="40000"/>
                  </a:schemeClr>
                </a:solidFill>
                <a:latin typeface="Arial" panose="020B0604020202020204" pitchFamily="34" charset="0"/>
              </a:rPr>
              <a:t>on</a:t>
            </a:r>
            <a:r>
              <a:rPr kumimoji="1" lang="zh-CN" altLang="en-US" dirty="0">
                <a:solidFill>
                  <a:schemeClr val="tx2">
                    <a:lumMod val="60000"/>
                    <a:lumOff val="40000"/>
                  </a:schemeClr>
                </a:solidFill>
                <a:latin typeface="Arial" panose="020B0604020202020204" pitchFamily="34" charset="0"/>
              </a:rPr>
              <a:t> </a:t>
            </a:r>
            <a:r>
              <a:rPr kumimoji="1" lang="en-US" altLang="zh-CN" dirty="0">
                <a:solidFill>
                  <a:schemeClr val="tx2">
                    <a:lumMod val="60000"/>
                    <a:lumOff val="40000"/>
                  </a:schemeClr>
                </a:solidFill>
                <a:latin typeface="Arial" panose="020B0604020202020204" pitchFamily="34" charset="0"/>
              </a:rPr>
              <a:t>edge</a:t>
            </a:r>
            <a:r>
              <a:rPr kumimoji="1" lang="zh-CN" altLang="en-US" dirty="0">
                <a:solidFill>
                  <a:schemeClr val="tx2">
                    <a:lumMod val="60000"/>
                    <a:lumOff val="40000"/>
                  </a:schemeClr>
                </a:solidFill>
                <a:latin typeface="Arial" panose="020B0604020202020204" pitchFamily="34" charset="0"/>
              </a:rPr>
              <a:t> </a:t>
            </a:r>
            <a:r>
              <a:rPr kumimoji="1" lang="en-US" altLang="zh-CN" dirty="0">
                <a:solidFill>
                  <a:schemeClr val="tx2">
                    <a:lumMod val="60000"/>
                    <a:lumOff val="40000"/>
                  </a:schemeClr>
                </a:solidFill>
                <a:latin typeface="Arial" panose="020B0604020202020204" pitchFamily="34" charset="0"/>
              </a:rPr>
              <a:t>label</a:t>
            </a:r>
          </a:p>
        </p:txBody>
      </p:sp>
      <p:pic>
        <p:nvPicPr>
          <p:cNvPr id="2" name="图片 1">
            <a:extLst>
              <a:ext uri="{FF2B5EF4-FFF2-40B4-BE49-F238E27FC236}">
                <a16:creationId xmlns:a16="http://schemas.microsoft.com/office/drawing/2014/main" id="{908D778E-D21B-6743-8C7A-9520724AE0ED}"/>
              </a:ext>
            </a:extLst>
          </p:cNvPr>
          <p:cNvPicPr>
            <a:picLocks noChangeAspect="1"/>
          </p:cNvPicPr>
          <p:nvPr/>
        </p:nvPicPr>
        <p:blipFill>
          <a:blip r:embed="rId3"/>
          <a:stretch>
            <a:fillRect/>
          </a:stretch>
        </p:blipFill>
        <p:spPr>
          <a:xfrm>
            <a:off x="924559" y="2446755"/>
            <a:ext cx="5055390" cy="1560963"/>
          </a:xfrm>
          <a:prstGeom prst="rect">
            <a:avLst/>
          </a:prstGeom>
        </p:spPr>
      </p:pic>
      <p:sp>
        <p:nvSpPr>
          <p:cNvPr id="3" name="文本框 2">
            <a:extLst>
              <a:ext uri="{FF2B5EF4-FFF2-40B4-BE49-F238E27FC236}">
                <a16:creationId xmlns:a16="http://schemas.microsoft.com/office/drawing/2014/main" id="{759BF3A5-3B5E-3A45-95EA-61DADEB57038}"/>
              </a:ext>
            </a:extLst>
          </p:cNvPr>
          <p:cNvSpPr txBox="1"/>
          <p:nvPr/>
        </p:nvSpPr>
        <p:spPr>
          <a:xfrm>
            <a:off x="993537" y="1934653"/>
            <a:ext cx="1605280" cy="646331"/>
          </a:xfrm>
          <a:prstGeom prst="rect">
            <a:avLst/>
          </a:prstGeom>
          <a:noFill/>
        </p:spPr>
        <p:txBody>
          <a:bodyPr wrap="square" rtlCol="0">
            <a:spAutoFit/>
          </a:bodyPr>
          <a:lstStyle/>
          <a:p>
            <a:r>
              <a:rPr kumimoji="1" lang="en-US" altLang="zh-CN" dirty="0">
                <a:latin typeface="Arial" panose="020B0604020202020204" pitchFamily="34" charset="0"/>
              </a:rPr>
              <a:t>Traditional CSR</a:t>
            </a:r>
            <a:endParaRPr kumimoji="1" lang="zh-CN" altLang="en-US" dirty="0">
              <a:latin typeface="Arial" panose="020B0604020202020204" pitchFamily="34" charset="0"/>
            </a:endParaRPr>
          </a:p>
        </p:txBody>
      </p:sp>
      <p:sp>
        <p:nvSpPr>
          <p:cNvPr id="18" name="文本框 17">
            <a:extLst>
              <a:ext uri="{FF2B5EF4-FFF2-40B4-BE49-F238E27FC236}">
                <a16:creationId xmlns:a16="http://schemas.microsoft.com/office/drawing/2014/main" id="{741C56EC-67E1-924D-A9B3-673092407F19}"/>
              </a:ext>
            </a:extLst>
          </p:cNvPr>
          <p:cNvSpPr txBox="1"/>
          <p:nvPr/>
        </p:nvSpPr>
        <p:spPr>
          <a:xfrm>
            <a:off x="924559" y="4143033"/>
            <a:ext cx="5455921" cy="646331"/>
          </a:xfrm>
          <a:prstGeom prst="rect">
            <a:avLst/>
          </a:prstGeom>
          <a:noFill/>
        </p:spPr>
        <p:txBody>
          <a:bodyPr wrap="square" rtlCol="0">
            <a:spAutoFit/>
          </a:bodyPr>
          <a:lstStyle/>
          <a:p>
            <a:r>
              <a:rPr kumimoji="1" lang="en-US" altLang="zh-CN" dirty="0">
                <a:latin typeface="Arial" panose="020B0604020202020204" pitchFamily="34" charset="0"/>
              </a:rPr>
              <a:t>check all neighbors and filter by edge labels. </a:t>
            </a:r>
          </a:p>
          <a:p>
            <a:r>
              <a:rPr kumimoji="1" lang="en-US" altLang="zh-CN" dirty="0">
                <a:latin typeface="Arial" panose="020B0604020202020204" pitchFamily="34" charset="0"/>
                <a:sym typeface="Wingdings" pitchFamily="2" charset="2"/>
              </a:rPr>
              <a:t>          </a:t>
            </a:r>
            <a:r>
              <a:rPr kumimoji="1" lang="en-US" altLang="zh-CN" dirty="0">
                <a:latin typeface="Arial" panose="020B0604020202020204" pitchFamily="34" charset="0"/>
              </a:rPr>
              <a:t> </a:t>
            </a:r>
            <a:r>
              <a:rPr kumimoji="1" lang="en-US" altLang="zh-CN" dirty="0">
                <a:solidFill>
                  <a:schemeClr val="accent1"/>
                </a:solidFill>
                <a:latin typeface="Arial" panose="020B0604020202020204" pitchFamily="34" charset="0"/>
              </a:rPr>
              <a:t>thread extracting wrong labels are wasted</a:t>
            </a:r>
            <a:endParaRPr kumimoji="1" lang="zh-CN" altLang="en-US" dirty="0">
              <a:solidFill>
                <a:schemeClr val="accent1"/>
              </a:solidFill>
              <a:latin typeface="Arial" panose="020B0604020202020204" pitchFamily="34" charset="0"/>
            </a:endParaRPr>
          </a:p>
        </p:txBody>
      </p:sp>
      <p:sp>
        <p:nvSpPr>
          <p:cNvPr id="4" name="文本框 3">
            <a:extLst>
              <a:ext uri="{FF2B5EF4-FFF2-40B4-BE49-F238E27FC236}">
                <a16:creationId xmlns:a16="http://schemas.microsoft.com/office/drawing/2014/main" id="{3403A232-BAD5-864B-890E-7BBA983FE4FD}"/>
              </a:ext>
            </a:extLst>
          </p:cNvPr>
          <p:cNvSpPr txBox="1"/>
          <p:nvPr/>
        </p:nvSpPr>
        <p:spPr>
          <a:xfrm>
            <a:off x="4857370" y="1789304"/>
            <a:ext cx="3128010" cy="840230"/>
          </a:xfrm>
          <a:prstGeom prst="rect">
            <a:avLst/>
          </a:prstGeom>
          <a:solidFill>
            <a:srgbClr val="FFFF00"/>
          </a:solidFill>
          <a:ln>
            <a:noFill/>
            <a:prstDash val="sysDash"/>
          </a:ln>
        </p:spPr>
        <p:txBody>
          <a:bodyPr wrap="square" rtlCol="0">
            <a:spAutoFit/>
          </a:bodyPr>
          <a:lstStyle/>
          <a:p>
            <a:r>
              <a:rPr kumimoji="1" lang="en-US" altLang="zh-CN" sz="1620" dirty="0">
                <a:latin typeface="Arial" panose="020B0604020202020204" pitchFamily="34" charset="0"/>
              </a:rPr>
              <a:t>The</a:t>
            </a:r>
            <a:r>
              <a:rPr kumimoji="1" lang="zh-CN" altLang="en-US" sz="1620" dirty="0">
                <a:latin typeface="Arial" panose="020B0604020202020204" pitchFamily="34" charset="0"/>
              </a:rPr>
              <a:t> </a:t>
            </a:r>
            <a:r>
              <a:rPr kumimoji="1" lang="en-US" altLang="zh-CN" sz="1620" dirty="0">
                <a:latin typeface="Arial" panose="020B0604020202020204" pitchFamily="34" charset="0"/>
              </a:rPr>
              <a:t>consecutive</a:t>
            </a:r>
            <a:r>
              <a:rPr kumimoji="1" lang="zh-CN" altLang="en-US" sz="1620" dirty="0">
                <a:latin typeface="Arial" panose="020B0604020202020204" pitchFamily="34" charset="0"/>
              </a:rPr>
              <a:t> </a:t>
            </a:r>
            <a:r>
              <a:rPr kumimoji="1" lang="en-US" altLang="zh-CN" sz="1620" dirty="0">
                <a:latin typeface="Arial" panose="020B0604020202020204" pitchFamily="34" charset="0"/>
              </a:rPr>
              <a:t>vertex</a:t>
            </a:r>
            <a:r>
              <a:rPr kumimoji="1" lang="zh-CN" altLang="en-US" sz="1620" dirty="0">
                <a:latin typeface="Arial" panose="020B0604020202020204" pitchFamily="34" charset="0"/>
              </a:rPr>
              <a:t> </a:t>
            </a:r>
            <a:r>
              <a:rPr kumimoji="1" lang="en-US" altLang="zh-CN" sz="1620" dirty="0">
                <a:latin typeface="Arial" panose="020B0604020202020204" pitchFamily="34" charset="0"/>
              </a:rPr>
              <a:t>IDs</a:t>
            </a:r>
            <a:r>
              <a:rPr kumimoji="1" lang="zh-CN" altLang="en-US" sz="1620" dirty="0">
                <a:latin typeface="Arial" panose="020B0604020202020204" pitchFamily="34" charset="0"/>
              </a:rPr>
              <a:t>  </a:t>
            </a:r>
            <a:r>
              <a:rPr kumimoji="1" lang="en-US" altLang="zh-CN" sz="1620" dirty="0">
                <a:latin typeface="Arial" panose="020B0604020202020204" pitchFamily="34" charset="0"/>
              </a:rPr>
              <a:t>enable</a:t>
            </a:r>
            <a:r>
              <a:rPr kumimoji="1" lang="zh-CN" altLang="en-US" sz="1620" dirty="0">
                <a:latin typeface="Arial" panose="020B0604020202020204" pitchFamily="34" charset="0"/>
              </a:rPr>
              <a:t> </a:t>
            </a:r>
            <a:r>
              <a:rPr kumimoji="1" lang="en-US" altLang="zh-CN" sz="1620" dirty="0">
                <a:latin typeface="Arial" panose="020B0604020202020204" pitchFamily="34" charset="0"/>
              </a:rPr>
              <a:t>locate</a:t>
            </a:r>
            <a:r>
              <a:rPr kumimoji="1" lang="zh-CN" altLang="en-US" sz="1620" dirty="0">
                <a:latin typeface="Arial" panose="020B0604020202020204" pitchFamily="34" charset="0"/>
              </a:rPr>
              <a:t> </a:t>
            </a:r>
            <a:r>
              <a:rPr kumimoji="1" lang="en-US" altLang="zh-CN" sz="1620" dirty="0">
                <a:latin typeface="Arial" panose="020B0604020202020204" pitchFamily="34" charset="0"/>
              </a:rPr>
              <a:t>one</a:t>
            </a:r>
            <a:r>
              <a:rPr kumimoji="1" lang="zh-CN" altLang="en-US" sz="1620" dirty="0">
                <a:latin typeface="Arial" panose="020B0604020202020204" pitchFamily="34" charset="0"/>
              </a:rPr>
              <a:t> </a:t>
            </a:r>
            <a:r>
              <a:rPr kumimoji="1" lang="en-US" altLang="zh-CN" sz="1620" dirty="0">
                <a:latin typeface="Arial" panose="020B0604020202020204" pitchFamily="34" charset="0"/>
              </a:rPr>
              <a:t>vertex‘s</a:t>
            </a:r>
            <a:r>
              <a:rPr kumimoji="1" lang="zh-CN" altLang="en-US" sz="1620" dirty="0">
                <a:latin typeface="Arial" panose="020B0604020202020204" pitchFamily="34" charset="0"/>
              </a:rPr>
              <a:t> </a:t>
            </a:r>
            <a:r>
              <a:rPr kumimoji="1" lang="en-US" altLang="zh-CN" sz="1620" dirty="0">
                <a:latin typeface="Arial" panose="020B0604020202020204" pitchFamily="34" charset="0"/>
              </a:rPr>
              <a:t>neighbors</a:t>
            </a:r>
            <a:r>
              <a:rPr kumimoji="1" lang="zh-CN" altLang="en-US" sz="1620" dirty="0">
                <a:latin typeface="Arial" panose="020B0604020202020204" pitchFamily="34" charset="0"/>
              </a:rPr>
              <a:t> </a:t>
            </a:r>
            <a:r>
              <a:rPr kumimoji="1" lang="en-US" altLang="zh-CN" sz="1620" dirty="0">
                <a:latin typeface="Arial" panose="020B0604020202020204" pitchFamily="34" charset="0"/>
              </a:rPr>
              <a:t>in</a:t>
            </a:r>
            <a:r>
              <a:rPr kumimoji="1" lang="zh-CN" altLang="en-US" sz="1620" dirty="0">
                <a:latin typeface="Arial" panose="020B0604020202020204" pitchFamily="34" charset="0"/>
              </a:rPr>
              <a:t> </a:t>
            </a:r>
            <a:r>
              <a:rPr kumimoji="1" lang="en-US" altLang="zh-CN" sz="1620" dirty="0">
                <a:latin typeface="Arial" panose="020B0604020202020204" pitchFamily="34" charset="0"/>
              </a:rPr>
              <a:t>O(1)</a:t>
            </a:r>
            <a:r>
              <a:rPr kumimoji="1" lang="zh-CN" altLang="en-US" sz="1620" dirty="0">
                <a:latin typeface="Arial" panose="020B0604020202020204" pitchFamily="34" charset="0"/>
              </a:rPr>
              <a:t> </a:t>
            </a:r>
            <a:r>
              <a:rPr kumimoji="1" lang="en-US" altLang="zh-CN" sz="1620" dirty="0">
                <a:latin typeface="Arial" panose="020B0604020202020204" pitchFamily="34" charset="0"/>
              </a:rPr>
              <a:t>time</a:t>
            </a:r>
            <a:r>
              <a:rPr kumimoji="1" lang="zh-CN" altLang="en-US" sz="1620" dirty="0">
                <a:latin typeface="Arial" panose="020B0604020202020204" pitchFamily="34" charset="0"/>
              </a:rPr>
              <a:t>  </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38D778D-2111-0B4D-A726-7ACBD1AD2AF1}"/>
                  </a:ext>
                </a:extLst>
              </p:cNvPr>
              <p:cNvSpPr txBox="1"/>
              <p:nvPr/>
            </p:nvSpPr>
            <p:spPr>
              <a:xfrm>
                <a:off x="1042189" y="1362009"/>
                <a:ext cx="882851" cy="3416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20" i="1">
                          <a:latin typeface="Cambria Math" panose="02040503050406030204" pitchFamily="18" charset="0"/>
                        </a:rPr>
                        <m:t>𝑁</m:t>
                      </m:r>
                      <m:r>
                        <a:rPr kumimoji="1" lang="en-US" altLang="zh-CN" sz="1620" i="1">
                          <a:latin typeface="Cambria Math" panose="02040503050406030204" pitchFamily="18" charset="0"/>
                        </a:rPr>
                        <m:t>(</m:t>
                      </m:r>
                      <m:sSub>
                        <m:sSubPr>
                          <m:ctrlPr>
                            <a:rPr kumimoji="1" lang="en-US" altLang="zh-CN" sz="1620" i="1">
                              <a:latin typeface="Cambria Math" panose="02040503050406030204" pitchFamily="18" charset="0"/>
                            </a:rPr>
                          </m:ctrlPr>
                        </m:sSubPr>
                        <m:e>
                          <m:r>
                            <a:rPr kumimoji="1" lang="en-US" altLang="zh-CN" sz="1620" i="1">
                              <a:latin typeface="Cambria Math" panose="02040503050406030204" pitchFamily="18" charset="0"/>
                            </a:rPr>
                            <m:t>𝑣</m:t>
                          </m:r>
                        </m:e>
                        <m:sub>
                          <m:r>
                            <a:rPr kumimoji="1" lang="en-US" altLang="zh-CN" sz="1620" i="1">
                              <a:latin typeface="Cambria Math" panose="02040503050406030204" pitchFamily="18" charset="0"/>
                            </a:rPr>
                            <m:t>100</m:t>
                          </m:r>
                        </m:sub>
                      </m:sSub>
                      <m:r>
                        <a:rPr kumimoji="1" lang="en-US" altLang="zh-CN" sz="1620" i="1">
                          <a:latin typeface="Cambria Math" panose="02040503050406030204" pitchFamily="18" charset="0"/>
                        </a:rPr>
                        <m:t>,</m:t>
                      </m:r>
                      <m:r>
                        <a:rPr kumimoji="1" lang="en-US" altLang="zh-CN" sz="1620" i="1">
                          <a:latin typeface="Cambria Math" panose="02040503050406030204" pitchFamily="18" charset="0"/>
                        </a:rPr>
                        <m:t>𝑎</m:t>
                      </m:r>
                      <m:r>
                        <a:rPr kumimoji="1" lang="en-US" altLang="zh-CN" sz="1620" i="1">
                          <a:latin typeface="Cambria Math" panose="02040503050406030204" pitchFamily="18" charset="0"/>
                        </a:rPr>
                        <m:t>)</m:t>
                      </m:r>
                    </m:oMath>
                  </m:oMathPara>
                </a14:m>
                <a:endParaRPr kumimoji="1" lang="zh-CN" altLang="en-US" sz="1620" dirty="0">
                  <a:latin typeface="Arial" panose="020B0604020202020204" pitchFamily="34" charset="0"/>
                </a:endParaRPr>
              </a:p>
            </p:txBody>
          </p:sp>
        </mc:Choice>
        <mc:Fallback xmlns="">
          <p:sp>
            <p:nvSpPr>
              <p:cNvPr id="8" name="文本框 7">
                <a:extLst>
                  <a:ext uri="{FF2B5EF4-FFF2-40B4-BE49-F238E27FC236}">
                    <a16:creationId xmlns:a16="http://schemas.microsoft.com/office/drawing/2014/main" id="{538D778D-2111-0B4D-A726-7ACBD1AD2AF1}"/>
                  </a:ext>
                </a:extLst>
              </p:cNvPr>
              <p:cNvSpPr txBox="1">
                <a:spLocks noRot="1" noChangeAspect="1" noMove="1" noResize="1" noEditPoints="1" noAdjustHandles="1" noChangeArrowheads="1" noChangeShapeType="1" noTextEdit="1"/>
              </p:cNvSpPr>
              <p:nvPr/>
            </p:nvSpPr>
            <p:spPr>
              <a:xfrm>
                <a:off x="1042189" y="1362009"/>
                <a:ext cx="882851" cy="341632"/>
              </a:xfrm>
              <a:prstGeom prst="rect">
                <a:avLst/>
              </a:prstGeom>
              <a:blipFill>
                <a:blip r:embed="rId4"/>
                <a:stretch>
                  <a:fillRect r="-22857" b="-18519"/>
                </a:stretch>
              </a:blipFill>
            </p:spPr>
            <p:txBody>
              <a:bodyPr/>
              <a:lstStyle/>
              <a:p>
                <a:r>
                  <a:rPr lang="zh-CN" altLang="en-US">
                    <a:noFill/>
                  </a:rPr>
                  <a:t> </a:t>
                </a:r>
              </a:p>
            </p:txBody>
          </p:sp>
        </mc:Fallback>
      </mc:AlternateContent>
      <p:sp>
        <p:nvSpPr>
          <p:cNvPr id="9" name="灯片编号占位符 3">
            <a:extLst>
              <a:ext uri="{FF2B5EF4-FFF2-40B4-BE49-F238E27FC236}">
                <a16:creationId xmlns:a16="http://schemas.microsoft.com/office/drawing/2014/main" id="{EB2B60F4-DC9D-CD4D-91B6-C5B809410ADF}"/>
              </a:ext>
            </a:extLst>
          </p:cNvPr>
          <p:cNvSpPr>
            <a:spLocks noGrp="1"/>
          </p:cNvSpPr>
          <p:nvPr>
            <p:ph type="sldNum" sz="quarter" idx="12"/>
          </p:nvPr>
        </p:nvSpPr>
        <p:spPr>
          <a:xfrm>
            <a:off x="6355080" y="4767264"/>
            <a:ext cx="1920240" cy="273844"/>
          </a:xfrm>
        </p:spPr>
        <p:txBody>
          <a:bodyPr/>
          <a:lstStyle/>
          <a:p>
            <a:fld id="{C80E87CC-44FF-4D7B-9CEB-D984B5418D0E}" type="slidenum">
              <a:rPr lang="zh-CN" altLang="en-US" smtClean="0">
                <a:solidFill>
                  <a:prstClr val="black">
                    <a:tint val="75000"/>
                  </a:prstClr>
                </a:solidFill>
              </a:rPr>
              <a:pPr/>
              <a:t>46</a:t>
            </a:fld>
            <a:endParaRPr lang="zh-CN" altLang="en-US" dirty="0">
              <a:solidFill>
                <a:prstClr val="black">
                  <a:tint val="75000"/>
                </a:prstClr>
              </a:solidFill>
            </a:endParaRPr>
          </a:p>
        </p:txBody>
      </p:sp>
      <p:cxnSp>
        <p:nvCxnSpPr>
          <p:cNvPr id="11" name="直线连接符 10">
            <a:extLst>
              <a:ext uri="{FF2B5EF4-FFF2-40B4-BE49-F238E27FC236}">
                <a16:creationId xmlns:a16="http://schemas.microsoft.com/office/drawing/2014/main" id="{75881756-090D-1944-A8C8-0EF622AB7946}"/>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F99B70EF-FCC2-B941-A59B-A815FD666073}"/>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2262092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A3D2DCF-CE5A-DC4B-BAF1-CBCF3A22101C}"/>
              </a:ext>
            </a:extLst>
          </p:cNvPr>
          <p:cNvSpPr>
            <a:spLocks noGrp="1"/>
          </p:cNvSpPr>
          <p:nvPr>
            <p:ph type="title"/>
          </p:nvPr>
        </p:nvSpPr>
        <p:spPr>
          <a:xfrm>
            <a:off x="797559" y="87868"/>
            <a:ext cx="7406640" cy="588938"/>
          </a:xfrm>
        </p:spPr>
        <p:txBody>
          <a:bodyPr/>
          <a:lstStyle/>
          <a:p>
            <a:r>
              <a:rPr lang="en-US" altLang="zh-CN" dirty="0"/>
              <a:t>PCSR:</a:t>
            </a:r>
            <a:r>
              <a:rPr lang="zh-CN" altLang="en-US" dirty="0"/>
              <a:t> </a:t>
            </a:r>
            <a:r>
              <a:rPr lang="en-US" altLang="zh-CN" dirty="0"/>
              <a:t>A</a:t>
            </a:r>
            <a:r>
              <a:rPr lang="zh-CN" altLang="en-US" dirty="0"/>
              <a:t> </a:t>
            </a:r>
            <a:r>
              <a:rPr lang="en-US" altLang="zh-CN" dirty="0"/>
              <a:t>new</a:t>
            </a:r>
            <a:r>
              <a:rPr lang="zh-CN" altLang="en-US" dirty="0"/>
              <a:t> </a:t>
            </a:r>
            <a:r>
              <a:rPr lang="en-US" altLang="zh-CN" dirty="0"/>
              <a:t>data</a:t>
            </a:r>
            <a:r>
              <a:rPr lang="zh-CN" altLang="en-US" dirty="0"/>
              <a:t> </a:t>
            </a:r>
            <a:r>
              <a:rPr lang="en-US" altLang="zh-CN" dirty="0"/>
              <a:t>structure</a:t>
            </a:r>
            <a:endParaRPr lang="zh-CN" altLang="en-US" dirty="0"/>
          </a:p>
        </p:txBody>
      </p:sp>
      <p:sp>
        <p:nvSpPr>
          <p:cNvPr id="41" name="文本框 40">
            <a:extLst>
              <a:ext uri="{FF2B5EF4-FFF2-40B4-BE49-F238E27FC236}">
                <a16:creationId xmlns:a16="http://schemas.microsoft.com/office/drawing/2014/main" id="{5362215E-7390-B245-8C47-D0DA51F1E26B}"/>
              </a:ext>
            </a:extLst>
          </p:cNvPr>
          <p:cNvSpPr txBox="1"/>
          <p:nvPr/>
        </p:nvSpPr>
        <p:spPr>
          <a:xfrm>
            <a:off x="1827020" y="914359"/>
            <a:ext cx="5382419" cy="646331"/>
          </a:xfrm>
          <a:prstGeom prst="rect">
            <a:avLst/>
          </a:prstGeom>
          <a:solidFill>
            <a:srgbClr val="FFFF00"/>
          </a:solidFill>
        </p:spPr>
        <p:txBody>
          <a:bodyPr wrap="square" rtlCol="0">
            <a:spAutoFit/>
          </a:bodyPr>
          <a:lstStyle/>
          <a:p>
            <a:r>
              <a:rPr kumimoji="1" lang="en-US" altLang="zh-CN" dirty="0">
                <a:solidFill>
                  <a:schemeClr val="accent1"/>
                </a:solidFill>
                <a:latin typeface="Arial" panose="020B0604020202020204" pitchFamily="34" charset="0"/>
              </a:rPr>
              <a:t>Access</a:t>
            </a:r>
            <a:r>
              <a:rPr kumimoji="1" lang="zh-CN" altLang="en-US" dirty="0">
                <a:solidFill>
                  <a:schemeClr val="accent1"/>
                </a:solidFill>
                <a:latin typeface="Arial" panose="020B0604020202020204" pitchFamily="34" charset="0"/>
              </a:rPr>
              <a:t> </a:t>
            </a:r>
            <a:r>
              <a:rPr kumimoji="1" lang="en-US" altLang="zh-CN" dirty="0">
                <a:solidFill>
                  <a:schemeClr val="accent1"/>
                </a:solidFill>
                <a:latin typeface="Arial" panose="020B0604020202020204" pitchFamily="34" charset="0"/>
              </a:rPr>
              <a:t>one</a:t>
            </a:r>
            <a:r>
              <a:rPr kumimoji="1" lang="zh-CN" altLang="en-US" dirty="0">
                <a:solidFill>
                  <a:schemeClr val="accent1"/>
                </a:solidFill>
                <a:latin typeface="Arial" panose="020B0604020202020204" pitchFamily="34" charset="0"/>
              </a:rPr>
              <a:t> </a:t>
            </a:r>
            <a:r>
              <a:rPr kumimoji="1" lang="en-US" altLang="zh-CN" dirty="0">
                <a:solidFill>
                  <a:schemeClr val="accent1"/>
                </a:solidFill>
                <a:latin typeface="Arial" panose="020B0604020202020204" pitchFamily="34" charset="0"/>
              </a:rPr>
              <a:t>vertex’s</a:t>
            </a:r>
            <a:r>
              <a:rPr kumimoji="1" lang="zh-CN" altLang="en-US" dirty="0">
                <a:solidFill>
                  <a:schemeClr val="accent1"/>
                </a:solidFill>
                <a:latin typeface="Arial" panose="020B0604020202020204" pitchFamily="34" charset="0"/>
              </a:rPr>
              <a:t> </a:t>
            </a:r>
            <a:r>
              <a:rPr kumimoji="1" lang="en-US" altLang="zh-CN" dirty="0">
                <a:solidFill>
                  <a:schemeClr val="accent1"/>
                </a:solidFill>
                <a:latin typeface="Arial" panose="020B0604020202020204" pitchFamily="34" charset="0"/>
              </a:rPr>
              <a:t>neighbors</a:t>
            </a:r>
            <a:r>
              <a:rPr kumimoji="1" lang="zh-CN" altLang="en-US" dirty="0">
                <a:solidFill>
                  <a:schemeClr val="accent1"/>
                </a:solidFill>
                <a:latin typeface="Arial" panose="020B0604020202020204" pitchFamily="34" charset="0"/>
              </a:rPr>
              <a:t> </a:t>
            </a:r>
            <a:r>
              <a:rPr kumimoji="1" lang="en-US" altLang="zh-CN" dirty="0">
                <a:solidFill>
                  <a:schemeClr val="accent1"/>
                </a:solidFill>
                <a:latin typeface="Arial" panose="020B0604020202020204" pitchFamily="34" charset="0"/>
              </a:rPr>
              <a:t>based</a:t>
            </a:r>
            <a:r>
              <a:rPr kumimoji="1" lang="zh-CN" altLang="en-US" dirty="0">
                <a:solidFill>
                  <a:schemeClr val="accent1"/>
                </a:solidFill>
                <a:latin typeface="Arial" panose="020B0604020202020204" pitchFamily="34" charset="0"/>
              </a:rPr>
              <a:t> </a:t>
            </a:r>
            <a:r>
              <a:rPr kumimoji="1" lang="en-US" altLang="zh-CN" dirty="0">
                <a:solidFill>
                  <a:schemeClr val="accent1"/>
                </a:solidFill>
                <a:latin typeface="Arial" panose="020B0604020202020204" pitchFamily="34" charset="0"/>
              </a:rPr>
              <a:t>on</a:t>
            </a:r>
            <a:r>
              <a:rPr kumimoji="1" lang="zh-CN" altLang="en-US" dirty="0">
                <a:solidFill>
                  <a:schemeClr val="accent1"/>
                </a:solidFill>
                <a:latin typeface="Arial" panose="020B0604020202020204" pitchFamily="34" charset="0"/>
              </a:rPr>
              <a:t> </a:t>
            </a:r>
            <a:r>
              <a:rPr kumimoji="1" lang="en-US" altLang="zh-CN" dirty="0">
                <a:solidFill>
                  <a:schemeClr val="accent1"/>
                </a:solidFill>
                <a:latin typeface="Arial" panose="020B0604020202020204" pitchFamily="34" charset="0"/>
              </a:rPr>
              <a:t>edge</a:t>
            </a:r>
            <a:r>
              <a:rPr kumimoji="1" lang="zh-CN" altLang="en-US" dirty="0">
                <a:solidFill>
                  <a:schemeClr val="accent1"/>
                </a:solidFill>
                <a:latin typeface="Arial" panose="020B0604020202020204" pitchFamily="34" charset="0"/>
              </a:rPr>
              <a:t> </a:t>
            </a:r>
            <a:r>
              <a:rPr kumimoji="1" lang="en-US" altLang="zh-CN" dirty="0">
                <a:solidFill>
                  <a:schemeClr val="accent1"/>
                </a:solidFill>
                <a:latin typeface="Arial" panose="020B0604020202020204" pitchFamily="34" charset="0"/>
              </a:rPr>
              <a:t>label</a:t>
            </a:r>
          </a:p>
        </p:txBody>
      </p:sp>
      <p:sp>
        <p:nvSpPr>
          <p:cNvPr id="3" name="文本框 2">
            <a:extLst>
              <a:ext uri="{FF2B5EF4-FFF2-40B4-BE49-F238E27FC236}">
                <a16:creationId xmlns:a16="http://schemas.microsoft.com/office/drawing/2014/main" id="{759BF3A5-3B5E-3A45-95EA-61DADEB57038}"/>
              </a:ext>
            </a:extLst>
          </p:cNvPr>
          <p:cNvSpPr txBox="1"/>
          <p:nvPr/>
        </p:nvSpPr>
        <p:spPr>
          <a:xfrm>
            <a:off x="924558" y="1493520"/>
            <a:ext cx="6917734" cy="369332"/>
          </a:xfrm>
          <a:prstGeom prst="rect">
            <a:avLst/>
          </a:prstGeom>
          <a:noFill/>
        </p:spPr>
        <p:txBody>
          <a:bodyPr wrap="square" rtlCol="0">
            <a:spAutoFit/>
          </a:bodyPr>
          <a:lstStyle/>
          <a:p>
            <a:r>
              <a:rPr kumimoji="1" lang="en-US" altLang="zh-CN" dirty="0">
                <a:latin typeface="Arial" panose="020B0604020202020204" pitchFamily="34" charset="0"/>
              </a:rPr>
              <a:t>Partition a graph into several parts according to the “</a:t>
            </a:r>
            <a:r>
              <a:rPr kumimoji="1" lang="en-US" altLang="zh-CN" dirty="0">
                <a:solidFill>
                  <a:schemeClr val="accent1"/>
                </a:solidFill>
                <a:latin typeface="Arial" panose="020B0604020202020204" pitchFamily="34" charset="0"/>
              </a:rPr>
              <a:t>edge label</a:t>
            </a:r>
            <a:r>
              <a:rPr kumimoji="1" lang="en-US" altLang="zh-CN" dirty="0">
                <a:latin typeface="Arial" panose="020B0604020202020204" pitchFamily="34" charset="0"/>
              </a:rPr>
              <a:t>” </a:t>
            </a:r>
            <a:endParaRPr kumimoji="1" lang="zh-CN" altLang="en-US" dirty="0">
              <a:latin typeface="Arial" panose="020B0604020202020204" pitchFamily="34" charset="0"/>
            </a:endParaRPr>
          </a:p>
        </p:txBody>
      </p:sp>
      <p:pic>
        <p:nvPicPr>
          <p:cNvPr id="2" name="图片 1">
            <a:extLst>
              <a:ext uri="{FF2B5EF4-FFF2-40B4-BE49-F238E27FC236}">
                <a16:creationId xmlns:a16="http://schemas.microsoft.com/office/drawing/2014/main" id="{F18DAC9B-FB04-DD4C-81B7-F6F3AD1102F7}"/>
              </a:ext>
            </a:extLst>
          </p:cNvPr>
          <p:cNvPicPr>
            <a:picLocks noChangeAspect="1"/>
          </p:cNvPicPr>
          <p:nvPr/>
        </p:nvPicPr>
        <p:blipFill>
          <a:blip r:embed="rId3"/>
          <a:stretch>
            <a:fillRect/>
          </a:stretch>
        </p:blipFill>
        <p:spPr>
          <a:xfrm>
            <a:off x="457200" y="2679020"/>
            <a:ext cx="8229600" cy="1787674"/>
          </a:xfrm>
          <a:prstGeom prst="rect">
            <a:avLst/>
          </a:prstGeom>
        </p:spPr>
      </p:pic>
      <p:sp>
        <p:nvSpPr>
          <p:cNvPr id="4" name="文本框 3">
            <a:extLst>
              <a:ext uri="{FF2B5EF4-FFF2-40B4-BE49-F238E27FC236}">
                <a16:creationId xmlns:a16="http://schemas.microsoft.com/office/drawing/2014/main" id="{EF7C12A1-5A1D-0C42-9E3D-BC65C7481720}"/>
              </a:ext>
            </a:extLst>
          </p:cNvPr>
          <p:cNvSpPr txBox="1"/>
          <p:nvPr/>
        </p:nvSpPr>
        <p:spPr>
          <a:xfrm>
            <a:off x="1688208" y="2275570"/>
            <a:ext cx="1867791" cy="341632"/>
          </a:xfrm>
          <a:prstGeom prst="rect">
            <a:avLst/>
          </a:prstGeom>
          <a:noFill/>
        </p:spPr>
        <p:txBody>
          <a:bodyPr wrap="square" rtlCol="0">
            <a:spAutoFit/>
          </a:bodyPr>
          <a:lstStyle/>
          <a:p>
            <a:r>
              <a:rPr kumimoji="1" lang="en-US" altLang="zh-CN" sz="1620" dirty="0">
                <a:latin typeface="Arial" panose="020B0604020202020204" pitchFamily="34" charset="0"/>
              </a:rPr>
              <a:t>large</a:t>
            </a:r>
            <a:r>
              <a:rPr kumimoji="1" lang="zh-CN" altLang="en-US" sz="1620" dirty="0">
                <a:latin typeface="Arial" panose="020B0604020202020204" pitchFamily="34" charset="0"/>
              </a:rPr>
              <a:t> </a:t>
            </a:r>
            <a:r>
              <a:rPr kumimoji="1" lang="en-US" altLang="zh-CN" sz="1620" dirty="0">
                <a:latin typeface="Arial" panose="020B0604020202020204" pitchFamily="34" charset="0"/>
              </a:rPr>
              <a:t>space</a:t>
            </a:r>
            <a:r>
              <a:rPr kumimoji="1" lang="zh-CN" altLang="en-US" sz="1620" dirty="0">
                <a:latin typeface="Arial" panose="020B0604020202020204" pitchFamily="34" charset="0"/>
              </a:rPr>
              <a:t> </a:t>
            </a:r>
            <a:r>
              <a:rPr kumimoji="1" lang="en-US" altLang="zh-CN" sz="1620" dirty="0">
                <a:latin typeface="Arial" panose="020B0604020202020204" pitchFamily="34" charset="0"/>
              </a:rPr>
              <a:t>cost</a:t>
            </a:r>
            <a:r>
              <a:rPr kumimoji="1" lang="zh-CN" altLang="en-US" sz="1620" dirty="0">
                <a:latin typeface="Arial" panose="020B0604020202020204" pitchFamily="34" charset="0"/>
              </a:rPr>
              <a:t> </a:t>
            </a:r>
          </a:p>
        </p:txBody>
      </p:sp>
      <p:sp>
        <p:nvSpPr>
          <p:cNvPr id="7" name="文本框 6">
            <a:extLst>
              <a:ext uri="{FF2B5EF4-FFF2-40B4-BE49-F238E27FC236}">
                <a16:creationId xmlns:a16="http://schemas.microsoft.com/office/drawing/2014/main" id="{A7A4804A-8690-AD41-BEF3-8C4DAF926A5A}"/>
              </a:ext>
            </a:extLst>
          </p:cNvPr>
          <p:cNvSpPr txBox="1"/>
          <p:nvPr/>
        </p:nvSpPr>
        <p:spPr>
          <a:xfrm>
            <a:off x="5528693" y="2291744"/>
            <a:ext cx="2335147" cy="341632"/>
          </a:xfrm>
          <a:prstGeom prst="rect">
            <a:avLst/>
          </a:prstGeom>
          <a:noFill/>
        </p:spPr>
        <p:txBody>
          <a:bodyPr wrap="square" rtlCol="0">
            <a:spAutoFit/>
          </a:bodyPr>
          <a:lstStyle/>
          <a:p>
            <a:r>
              <a:rPr kumimoji="1" lang="en-US" altLang="zh-CN" sz="1620" dirty="0">
                <a:latin typeface="Arial" panose="020B0604020202020204" pitchFamily="34" charset="0"/>
              </a:rPr>
              <a:t>more</a:t>
            </a:r>
            <a:r>
              <a:rPr kumimoji="1" lang="zh-CN" altLang="en-US" sz="1620" dirty="0">
                <a:latin typeface="Arial" panose="020B0604020202020204" pitchFamily="34" charset="0"/>
              </a:rPr>
              <a:t> </a:t>
            </a:r>
            <a:r>
              <a:rPr kumimoji="1" lang="en-US" altLang="zh-CN" sz="1620" dirty="0">
                <a:latin typeface="Arial" panose="020B0604020202020204" pitchFamily="34" charset="0"/>
              </a:rPr>
              <a:t>accessing</a:t>
            </a:r>
            <a:r>
              <a:rPr kumimoji="1" lang="zh-CN" altLang="en-US" sz="1620" dirty="0">
                <a:latin typeface="Arial" panose="020B0604020202020204" pitchFamily="34" charset="0"/>
              </a:rPr>
              <a:t> </a:t>
            </a:r>
            <a:r>
              <a:rPr kumimoji="1" lang="en-US" altLang="zh-CN" sz="1620" dirty="0">
                <a:latin typeface="Arial" panose="020B0604020202020204" pitchFamily="34" charset="0"/>
              </a:rPr>
              <a:t>time</a:t>
            </a:r>
            <a:endParaRPr kumimoji="1" lang="zh-CN" altLang="en-US" sz="1620" dirty="0">
              <a:latin typeface="Arial" panose="020B0604020202020204" pitchFamily="34" charset="0"/>
            </a:endParaRPr>
          </a:p>
        </p:txBody>
      </p:sp>
      <p:sp>
        <p:nvSpPr>
          <p:cNvPr id="8" name="灯片编号占位符 3">
            <a:extLst>
              <a:ext uri="{FF2B5EF4-FFF2-40B4-BE49-F238E27FC236}">
                <a16:creationId xmlns:a16="http://schemas.microsoft.com/office/drawing/2014/main" id="{1813AD92-00E1-FA4A-BA75-CF4583D66BE6}"/>
              </a:ext>
            </a:extLst>
          </p:cNvPr>
          <p:cNvSpPr>
            <a:spLocks noGrp="1"/>
          </p:cNvSpPr>
          <p:nvPr>
            <p:ph type="sldNum" sz="quarter" idx="12"/>
          </p:nvPr>
        </p:nvSpPr>
        <p:spPr>
          <a:xfrm>
            <a:off x="6355080" y="4767264"/>
            <a:ext cx="1920240" cy="273844"/>
          </a:xfrm>
        </p:spPr>
        <p:txBody>
          <a:bodyPr/>
          <a:lstStyle/>
          <a:p>
            <a:fld id="{C80E87CC-44FF-4D7B-9CEB-D984B5418D0E}" type="slidenum">
              <a:rPr lang="zh-CN" altLang="en-US" smtClean="0">
                <a:solidFill>
                  <a:prstClr val="black">
                    <a:tint val="75000"/>
                  </a:prstClr>
                </a:solidFill>
              </a:rPr>
              <a:pPr/>
              <a:t>47</a:t>
            </a:fld>
            <a:endParaRPr lang="zh-CN" altLang="en-US" dirty="0">
              <a:solidFill>
                <a:prstClr val="black">
                  <a:tint val="75000"/>
                </a:prstClr>
              </a:solidFill>
            </a:endParaRPr>
          </a:p>
        </p:txBody>
      </p:sp>
      <p:cxnSp>
        <p:nvCxnSpPr>
          <p:cNvPr id="10" name="直线连接符 9">
            <a:extLst>
              <a:ext uri="{FF2B5EF4-FFF2-40B4-BE49-F238E27FC236}">
                <a16:creationId xmlns:a16="http://schemas.microsoft.com/office/drawing/2014/main" id="{CC892BD6-F69C-C449-A6C9-968EBA906A1A}"/>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D5A58B83-2ABF-CA44-9504-916701E85E79}"/>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3353435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A3D2DCF-CE5A-DC4B-BAF1-CBCF3A22101C}"/>
              </a:ext>
            </a:extLst>
          </p:cNvPr>
          <p:cNvSpPr>
            <a:spLocks noGrp="1"/>
          </p:cNvSpPr>
          <p:nvPr>
            <p:ph type="title"/>
          </p:nvPr>
        </p:nvSpPr>
        <p:spPr>
          <a:xfrm>
            <a:off x="797559" y="87868"/>
            <a:ext cx="7406640" cy="646331"/>
          </a:xfrm>
        </p:spPr>
        <p:txBody>
          <a:bodyPr/>
          <a:lstStyle/>
          <a:p>
            <a:r>
              <a:rPr lang="en-US" altLang="zh-CN" dirty="0"/>
              <a:t>PCSR:</a:t>
            </a:r>
            <a:r>
              <a:rPr lang="zh-CN" altLang="en-US" dirty="0"/>
              <a:t> </a:t>
            </a:r>
            <a:r>
              <a:rPr lang="en-US" altLang="zh-CN" dirty="0"/>
              <a:t>A</a:t>
            </a:r>
            <a:r>
              <a:rPr lang="zh-CN" altLang="en-US" dirty="0"/>
              <a:t> </a:t>
            </a:r>
            <a:r>
              <a:rPr lang="en-US" altLang="zh-CN" dirty="0"/>
              <a:t>new</a:t>
            </a:r>
            <a:r>
              <a:rPr lang="zh-CN" altLang="en-US" dirty="0"/>
              <a:t> </a:t>
            </a:r>
            <a:r>
              <a:rPr lang="en-US" altLang="zh-CN" dirty="0"/>
              <a:t>data</a:t>
            </a:r>
            <a:r>
              <a:rPr lang="zh-CN" altLang="en-US" dirty="0"/>
              <a:t> </a:t>
            </a:r>
            <a:r>
              <a:rPr lang="en-US" altLang="zh-CN" dirty="0"/>
              <a:t>structure</a:t>
            </a:r>
            <a:endParaRPr lang="zh-CN" altLang="en-US" dirty="0"/>
          </a:p>
        </p:txBody>
      </p:sp>
      <p:sp>
        <p:nvSpPr>
          <p:cNvPr id="41" name="文本框 40">
            <a:extLst>
              <a:ext uri="{FF2B5EF4-FFF2-40B4-BE49-F238E27FC236}">
                <a16:creationId xmlns:a16="http://schemas.microsoft.com/office/drawing/2014/main" id="{5362215E-7390-B245-8C47-D0DA51F1E26B}"/>
              </a:ext>
            </a:extLst>
          </p:cNvPr>
          <p:cNvSpPr txBox="1"/>
          <p:nvPr/>
        </p:nvSpPr>
        <p:spPr>
          <a:xfrm>
            <a:off x="1820861" y="866803"/>
            <a:ext cx="5398493" cy="646331"/>
          </a:xfrm>
          <a:prstGeom prst="rect">
            <a:avLst/>
          </a:prstGeom>
          <a:solidFill>
            <a:srgbClr val="FFFF00"/>
          </a:solidFill>
        </p:spPr>
        <p:txBody>
          <a:bodyPr wrap="square" rtlCol="0">
            <a:spAutoFit/>
          </a:bodyPr>
          <a:lstStyle/>
          <a:p>
            <a:r>
              <a:rPr kumimoji="1" lang="en-US" altLang="zh-CN" dirty="0">
                <a:solidFill>
                  <a:schemeClr val="accent1"/>
                </a:solidFill>
                <a:latin typeface="Arial" panose="020B0604020202020204" pitchFamily="34" charset="0"/>
              </a:rPr>
              <a:t>Access</a:t>
            </a:r>
            <a:r>
              <a:rPr kumimoji="1" lang="zh-CN" altLang="en-US" dirty="0">
                <a:solidFill>
                  <a:schemeClr val="accent1"/>
                </a:solidFill>
                <a:latin typeface="Arial" panose="020B0604020202020204" pitchFamily="34" charset="0"/>
              </a:rPr>
              <a:t> </a:t>
            </a:r>
            <a:r>
              <a:rPr kumimoji="1" lang="en-US" altLang="zh-CN" dirty="0">
                <a:solidFill>
                  <a:schemeClr val="accent1"/>
                </a:solidFill>
                <a:latin typeface="Arial" panose="020B0604020202020204" pitchFamily="34" charset="0"/>
              </a:rPr>
              <a:t>one</a:t>
            </a:r>
            <a:r>
              <a:rPr kumimoji="1" lang="zh-CN" altLang="en-US" dirty="0">
                <a:solidFill>
                  <a:schemeClr val="accent1"/>
                </a:solidFill>
                <a:latin typeface="Arial" panose="020B0604020202020204" pitchFamily="34" charset="0"/>
              </a:rPr>
              <a:t> </a:t>
            </a:r>
            <a:r>
              <a:rPr kumimoji="1" lang="en-US" altLang="zh-CN" dirty="0">
                <a:solidFill>
                  <a:schemeClr val="accent1"/>
                </a:solidFill>
                <a:latin typeface="Arial" panose="020B0604020202020204" pitchFamily="34" charset="0"/>
              </a:rPr>
              <a:t>vertex’s</a:t>
            </a:r>
            <a:r>
              <a:rPr kumimoji="1" lang="zh-CN" altLang="en-US" dirty="0">
                <a:solidFill>
                  <a:schemeClr val="accent1"/>
                </a:solidFill>
                <a:latin typeface="Arial" panose="020B0604020202020204" pitchFamily="34" charset="0"/>
              </a:rPr>
              <a:t> </a:t>
            </a:r>
            <a:r>
              <a:rPr kumimoji="1" lang="en-US" altLang="zh-CN" dirty="0">
                <a:solidFill>
                  <a:schemeClr val="accent1"/>
                </a:solidFill>
                <a:latin typeface="Arial" panose="020B0604020202020204" pitchFamily="34" charset="0"/>
              </a:rPr>
              <a:t>neighbors</a:t>
            </a:r>
            <a:r>
              <a:rPr kumimoji="1" lang="zh-CN" altLang="en-US" dirty="0">
                <a:solidFill>
                  <a:schemeClr val="accent1"/>
                </a:solidFill>
                <a:latin typeface="Arial" panose="020B0604020202020204" pitchFamily="34" charset="0"/>
              </a:rPr>
              <a:t> </a:t>
            </a:r>
            <a:r>
              <a:rPr kumimoji="1" lang="en-US" altLang="zh-CN" dirty="0">
                <a:solidFill>
                  <a:schemeClr val="accent1"/>
                </a:solidFill>
                <a:latin typeface="Arial" panose="020B0604020202020204" pitchFamily="34" charset="0"/>
              </a:rPr>
              <a:t>based</a:t>
            </a:r>
            <a:r>
              <a:rPr kumimoji="1" lang="zh-CN" altLang="en-US" dirty="0">
                <a:solidFill>
                  <a:schemeClr val="accent1"/>
                </a:solidFill>
                <a:latin typeface="Arial" panose="020B0604020202020204" pitchFamily="34" charset="0"/>
              </a:rPr>
              <a:t> </a:t>
            </a:r>
            <a:r>
              <a:rPr kumimoji="1" lang="en-US" altLang="zh-CN" dirty="0">
                <a:solidFill>
                  <a:schemeClr val="accent1"/>
                </a:solidFill>
                <a:latin typeface="Arial" panose="020B0604020202020204" pitchFamily="34" charset="0"/>
              </a:rPr>
              <a:t>on</a:t>
            </a:r>
            <a:r>
              <a:rPr kumimoji="1" lang="zh-CN" altLang="en-US" dirty="0">
                <a:solidFill>
                  <a:schemeClr val="accent1"/>
                </a:solidFill>
                <a:latin typeface="Arial" panose="020B0604020202020204" pitchFamily="34" charset="0"/>
              </a:rPr>
              <a:t> </a:t>
            </a:r>
            <a:r>
              <a:rPr kumimoji="1" lang="en-US" altLang="zh-CN" dirty="0">
                <a:solidFill>
                  <a:schemeClr val="accent1"/>
                </a:solidFill>
                <a:latin typeface="Arial" panose="020B0604020202020204" pitchFamily="34" charset="0"/>
              </a:rPr>
              <a:t>edge</a:t>
            </a:r>
            <a:r>
              <a:rPr kumimoji="1" lang="zh-CN" altLang="en-US" dirty="0">
                <a:solidFill>
                  <a:schemeClr val="accent1"/>
                </a:solidFill>
                <a:latin typeface="Arial" panose="020B0604020202020204" pitchFamily="34" charset="0"/>
              </a:rPr>
              <a:t> </a:t>
            </a:r>
            <a:r>
              <a:rPr kumimoji="1" lang="en-US" altLang="zh-CN" dirty="0">
                <a:solidFill>
                  <a:schemeClr val="accent1"/>
                </a:solidFill>
                <a:latin typeface="Arial" panose="020B0604020202020204" pitchFamily="34" charset="0"/>
              </a:rPr>
              <a:t>label</a:t>
            </a:r>
          </a:p>
        </p:txBody>
      </p:sp>
      <p:pic>
        <p:nvPicPr>
          <p:cNvPr id="5" name="图片 4">
            <a:extLst>
              <a:ext uri="{FF2B5EF4-FFF2-40B4-BE49-F238E27FC236}">
                <a16:creationId xmlns:a16="http://schemas.microsoft.com/office/drawing/2014/main" id="{D603167F-0F08-D846-AC80-08C0D90DE77D}"/>
              </a:ext>
            </a:extLst>
          </p:cNvPr>
          <p:cNvPicPr>
            <a:picLocks noChangeAspect="1"/>
          </p:cNvPicPr>
          <p:nvPr/>
        </p:nvPicPr>
        <p:blipFill>
          <a:blip r:embed="rId3"/>
          <a:stretch>
            <a:fillRect/>
          </a:stretch>
        </p:blipFill>
        <p:spPr>
          <a:xfrm>
            <a:off x="539497" y="1760286"/>
            <a:ext cx="4125401" cy="2394745"/>
          </a:xfrm>
          <a:prstGeom prst="rect">
            <a:avLst/>
          </a:prstGeom>
        </p:spPr>
      </p:pic>
      <p:sp>
        <p:nvSpPr>
          <p:cNvPr id="8" name="文本框 7">
            <a:extLst>
              <a:ext uri="{FF2B5EF4-FFF2-40B4-BE49-F238E27FC236}">
                <a16:creationId xmlns:a16="http://schemas.microsoft.com/office/drawing/2014/main" id="{3D100877-9A2B-F647-A3B4-3D664FB299AD}"/>
              </a:ext>
            </a:extLst>
          </p:cNvPr>
          <p:cNvSpPr txBox="1"/>
          <p:nvPr/>
        </p:nvSpPr>
        <p:spPr>
          <a:xfrm>
            <a:off x="5024628" y="1479036"/>
            <a:ext cx="3384423" cy="3333220"/>
          </a:xfrm>
          <a:prstGeom prst="rect">
            <a:avLst/>
          </a:prstGeom>
          <a:noFill/>
        </p:spPr>
        <p:txBody>
          <a:bodyPr wrap="square" rtlCol="0">
            <a:spAutoFit/>
          </a:bodyPr>
          <a:lstStyle/>
          <a:p>
            <a:pPr marL="308610" indent="-308610">
              <a:buAutoNum type="arabicParenBoth"/>
            </a:pPr>
            <a:r>
              <a:rPr kumimoji="1" lang="en-US" altLang="zh-CN" sz="1620" dirty="0">
                <a:latin typeface="Arial" panose="020B0604020202020204" pitchFamily="34" charset="0"/>
              </a:rPr>
              <a:t>|</a:t>
            </a:r>
            <a:r>
              <a:rPr kumimoji="1" lang="en-US" altLang="zh-CN" sz="1620" i="1" dirty="0">
                <a:latin typeface="Arial" panose="020B0604020202020204" pitchFamily="34" charset="0"/>
              </a:rPr>
              <a:t>V(D)</a:t>
            </a:r>
            <a:r>
              <a:rPr kumimoji="1" lang="en-US" altLang="zh-CN" sz="1620" dirty="0">
                <a:latin typeface="Arial" panose="020B0604020202020204" pitchFamily="34" charset="0"/>
              </a:rPr>
              <a:t>|</a:t>
            </a:r>
            <a:r>
              <a:rPr kumimoji="1" lang="zh-CN" altLang="en-US" sz="1620" dirty="0">
                <a:latin typeface="Arial" panose="020B0604020202020204" pitchFamily="34" charset="0"/>
              </a:rPr>
              <a:t> </a:t>
            </a:r>
            <a:r>
              <a:rPr kumimoji="1" lang="en-US" altLang="zh-CN" sz="1620" dirty="0">
                <a:latin typeface="Arial" panose="020B0604020202020204" pitchFamily="34" charset="0"/>
              </a:rPr>
              <a:t>vertices</a:t>
            </a:r>
            <a:r>
              <a:rPr kumimoji="1" lang="zh-CN" altLang="en-US" sz="1620" dirty="0">
                <a:latin typeface="Arial" panose="020B0604020202020204" pitchFamily="34" charset="0"/>
              </a:rPr>
              <a:t> </a:t>
            </a:r>
            <a:r>
              <a:rPr kumimoji="1" lang="en-US" altLang="zh-CN" sz="1620" dirty="0">
                <a:latin typeface="Arial" panose="020B0604020202020204" pitchFamily="34" charset="0"/>
              </a:rPr>
              <a:t>are</a:t>
            </a:r>
            <a:r>
              <a:rPr kumimoji="1" lang="zh-CN" altLang="en-US" sz="1620" dirty="0">
                <a:latin typeface="Arial" panose="020B0604020202020204" pitchFamily="34" charset="0"/>
              </a:rPr>
              <a:t> </a:t>
            </a:r>
            <a:r>
              <a:rPr kumimoji="1" lang="en-US" altLang="zh-CN" sz="1620" dirty="0">
                <a:latin typeface="Arial" panose="020B0604020202020204" pitchFamily="34" charset="0"/>
              </a:rPr>
              <a:t>hashed</a:t>
            </a:r>
            <a:r>
              <a:rPr kumimoji="1" lang="zh-CN" altLang="en-US" sz="1620" dirty="0">
                <a:latin typeface="Arial" panose="020B0604020202020204" pitchFamily="34" charset="0"/>
              </a:rPr>
              <a:t> </a:t>
            </a:r>
            <a:r>
              <a:rPr kumimoji="1" lang="en-US" altLang="zh-CN" sz="1620" dirty="0">
                <a:latin typeface="Arial" panose="020B0604020202020204" pitchFamily="34" charset="0"/>
              </a:rPr>
              <a:t>to</a:t>
            </a:r>
            <a:r>
              <a:rPr kumimoji="1" lang="zh-CN" altLang="en-US" sz="1620" dirty="0">
                <a:latin typeface="Arial" panose="020B0604020202020204" pitchFamily="34" charset="0"/>
              </a:rPr>
              <a:t> </a:t>
            </a:r>
            <a:r>
              <a:rPr kumimoji="1" lang="en-US" altLang="zh-CN" sz="1620" dirty="0">
                <a:latin typeface="Arial" panose="020B0604020202020204" pitchFamily="34" charset="0"/>
              </a:rPr>
              <a:t>|</a:t>
            </a:r>
            <a:r>
              <a:rPr kumimoji="1" lang="en-US" altLang="zh-CN" sz="1620" i="1" dirty="0">
                <a:latin typeface="Arial" panose="020B0604020202020204" pitchFamily="34" charset="0"/>
              </a:rPr>
              <a:t>V(D)</a:t>
            </a:r>
            <a:r>
              <a:rPr kumimoji="1" lang="en-US" altLang="zh-CN" sz="1620" dirty="0">
                <a:latin typeface="Arial" panose="020B0604020202020204" pitchFamily="34" charset="0"/>
              </a:rPr>
              <a:t>|</a:t>
            </a:r>
            <a:r>
              <a:rPr kumimoji="1" lang="zh-CN" altLang="en-US" sz="1620" dirty="0">
                <a:latin typeface="Arial" panose="020B0604020202020204" pitchFamily="34" charset="0"/>
              </a:rPr>
              <a:t> </a:t>
            </a:r>
            <a:r>
              <a:rPr kumimoji="1" lang="en-US" altLang="zh-CN" sz="1620" dirty="0">
                <a:latin typeface="Arial" panose="020B0604020202020204" pitchFamily="34" charset="0"/>
              </a:rPr>
              <a:t>groups.</a:t>
            </a:r>
            <a:r>
              <a:rPr kumimoji="1" lang="zh-CN" altLang="en-US" sz="1620" dirty="0">
                <a:latin typeface="Arial" panose="020B0604020202020204" pitchFamily="34" charset="0"/>
              </a:rPr>
              <a:t> </a:t>
            </a:r>
            <a:endParaRPr kumimoji="1" lang="en-US" altLang="zh-CN" sz="1620" dirty="0">
              <a:latin typeface="Arial" panose="020B0604020202020204" pitchFamily="34" charset="0"/>
            </a:endParaRPr>
          </a:p>
          <a:p>
            <a:pPr marL="308610" indent="-308610">
              <a:buAutoNum type="arabicParenBoth"/>
            </a:pPr>
            <a:endParaRPr kumimoji="1" lang="en-US" altLang="zh-CN" sz="1620" dirty="0">
              <a:latin typeface="Arial" panose="020B0604020202020204" pitchFamily="34" charset="0"/>
            </a:endParaRPr>
          </a:p>
          <a:p>
            <a:pPr marL="308610" indent="-308610">
              <a:buAutoNum type="arabicParenBoth"/>
            </a:pPr>
            <a:r>
              <a:rPr kumimoji="1" lang="en-US" altLang="zh-CN" sz="1620" dirty="0">
                <a:latin typeface="Arial" panose="020B0604020202020204" pitchFamily="34" charset="0"/>
              </a:rPr>
              <a:t>Each</a:t>
            </a:r>
            <a:r>
              <a:rPr kumimoji="1" lang="zh-CN" altLang="en-US" sz="1620" dirty="0">
                <a:latin typeface="Arial" panose="020B0604020202020204" pitchFamily="34" charset="0"/>
              </a:rPr>
              <a:t> </a:t>
            </a:r>
            <a:r>
              <a:rPr kumimoji="1" lang="en-US" altLang="zh-CN" sz="1620" dirty="0">
                <a:latin typeface="Arial" panose="020B0604020202020204" pitchFamily="34" charset="0"/>
              </a:rPr>
              <a:t>group</a:t>
            </a:r>
            <a:r>
              <a:rPr kumimoji="1" lang="zh-CN" altLang="en-US" sz="1620" dirty="0">
                <a:latin typeface="Arial" panose="020B0604020202020204" pitchFamily="34" charset="0"/>
              </a:rPr>
              <a:t> </a:t>
            </a:r>
            <a:r>
              <a:rPr kumimoji="1" lang="en-US" altLang="zh-CN" sz="1620" dirty="0">
                <a:latin typeface="Arial" panose="020B0604020202020204" pitchFamily="34" charset="0"/>
              </a:rPr>
              <a:t>has</a:t>
            </a:r>
            <a:r>
              <a:rPr kumimoji="1" lang="zh-CN" altLang="en-US" sz="1620" dirty="0">
                <a:latin typeface="Arial" panose="020B0604020202020204" pitchFamily="34" charset="0"/>
              </a:rPr>
              <a:t> </a:t>
            </a:r>
            <a:r>
              <a:rPr kumimoji="1" lang="en-US" altLang="zh-CN" sz="1620" dirty="0">
                <a:latin typeface="Arial" panose="020B0604020202020204" pitchFamily="34" charset="0"/>
              </a:rPr>
              <a:t>15</a:t>
            </a:r>
            <a:r>
              <a:rPr kumimoji="1" lang="zh-CN" altLang="en-US" sz="1620" dirty="0">
                <a:latin typeface="Arial" panose="020B0604020202020204" pitchFamily="34" charset="0"/>
              </a:rPr>
              <a:t> </a:t>
            </a:r>
            <a:r>
              <a:rPr kumimoji="1" lang="en-US" altLang="zh-CN" sz="1620" dirty="0">
                <a:latin typeface="Arial" panose="020B0604020202020204" pitchFamily="34" charset="0"/>
              </a:rPr>
              <a:t>valid</a:t>
            </a:r>
            <a:r>
              <a:rPr kumimoji="1" lang="zh-CN" altLang="en-US" sz="1620" dirty="0">
                <a:latin typeface="Arial" panose="020B0604020202020204" pitchFamily="34" charset="0"/>
              </a:rPr>
              <a:t> </a:t>
            </a:r>
            <a:r>
              <a:rPr kumimoji="1" lang="en-US" altLang="zh-CN" sz="1620" dirty="0">
                <a:latin typeface="Arial" panose="020B0604020202020204" pitchFamily="34" charset="0"/>
              </a:rPr>
              <a:t>positions</a:t>
            </a:r>
            <a:r>
              <a:rPr kumimoji="1" lang="zh-CN" altLang="en-US" sz="1620" dirty="0">
                <a:latin typeface="Arial" panose="020B0604020202020204" pitchFamily="34" charset="0"/>
              </a:rPr>
              <a:t> </a:t>
            </a:r>
            <a:r>
              <a:rPr kumimoji="1" lang="en-US" altLang="zh-CN" sz="1620" dirty="0">
                <a:latin typeface="Arial" panose="020B0604020202020204" pitchFamily="34" charset="0"/>
              </a:rPr>
              <a:t>for</a:t>
            </a:r>
            <a:r>
              <a:rPr kumimoji="1" lang="zh-CN" altLang="en-US" sz="1620" dirty="0">
                <a:latin typeface="Arial" panose="020B0604020202020204" pitchFamily="34" charset="0"/>
              </a:rPr>
              <a:t> </a:t>
            </a:r>
            <a:r>
              <a:rPr kumimoji="1" lang="en-US" altLang="zh-CN" sz="1620" dirty="0">
                <a:latin typeface="Arial" panose="020B0604020202020204" pitchFamily="34" charset="0"/>
              </a:rPr>
              <a:t>vertices</a:t>
            </a:r>
            <a:r>
              <a:rPr kumimoji="1" lang="zh-CN" altLang="en-US" sz="1620" dirty="0">
                <a:latin typeface="Arial" panose="020B0604020202020204" pitchFamily="34" charset="0"/>
              </a:rPr>
              <a:t> </a:t>
            </a:r>
            <a:r>
              <a:rPr kumimoji="1" lang="en-US" altLang="zh-CN" sz="1620" dirty="0">
                <a:latin typeface="Arial" panose="020B0604020202020204" pitchFamily="34" charset="0"/>
              </a:rPr>
              <a:t>plus</a:t>
            </a:r>
            <a:r>
              <a:rPr kumimoji="1" lang="zh-CN" altLang="en-US" sz="1620" dirty="0">
                <a:latin typeface="Arial" panose="020B0604020202020204" pitchFamily="34" charset="0"/>
              </a:rPr>
              <a:t> </a:t>
            </a:r>
            <a:r>
              <a:rPr kumimoji="1" lang="en-US" altLang="zh-CN" sz="1620" dirty="0">
                <a:latin typeface="Arial" panose="020B0604020202020204" pitchFamily="34" charset="0"/>
              </a:rPr>
              <a:t>one</a:t>
            </a:r>
            <a:r>
              <a:rPr kumimoji="1" lang="zh-CN" altLang="en-US" sz="1620" dirty="0">
                <a:latin typeface="Arial" panose="020B0604020202020204" pitchFamily="34" charset="0"/>
              </a:rPr>
              <a:t> </a:t>
            </a:r>
            <a:r>
              <a:rPr kumimoji="1" lang="en-US" altLang="zh-CN" sz="1620" dirty="0">
                <a:latin typeface="Arial" panose="020B0604020202020204" pitchFamily="34" charset="0"/>
              </a:rPr>
              <a:t>link</a:t>
            </a:r>
            <a:r>
              <a:rPr kumimoji="1" lang="zh-CN" altLang="en-US" sz="1620" dirty="0">
                <a:latin typeface="Arial" panose="020B0604020202020204" pitchFamily="34" charset="0"/>
              </a:rPr>
              <a:t> </a:t>
            </a:r>
            <a:r>
              <a:rPr kumimoji="1" lang="en-US" altLang="zh-CN" sz="1620" dirty="0">
                <a:latin typeface="Arial" panose="020B0604020202020204" pitchFamily="34" charset="0"/>
              </a:rPr>
              <a:t>item</a:t>
            </a:r>
            <a:r>
              <a:rPr kumimoji="1" lang="zh-CN" altLang="en-US" sz="1620" dirty="0">
                <a:latin typeface="Arial" panose="020B0604020202020204" pitchFamily="34" charset="0"/>
              </a:rPr>
              <a:t> </a:t>
            </a:r>
            <a:r>
              <a:rPr kumimoji="1" lang="en-US" altLang="zh-CN" sz="1620" dirty="0">
                <a:latin typeface="Arial" panose="020B0604020202020204" pitchFamily="34" charset="0"/>
              </a:rPr>
              <a:t>for</a:t>
            </a:r>
            <a:r>
              <a:rPr kumimoji="1" lang="zh-CN" altLang="en-US" sz="1620" dirty="0">
                <a:latin typeface="Arial" panose="020B0604020202020204" pitchFamily="34" charset="0"/>
              </a:rPr>
              <a:t> </a:t>
            </a:r>
            <a:r>
              <a:rPr kumimoji="1" lang="en-US" altLang="zh-CN" sz="1620" dirty="0">
                <a:latin typeface="Arial" panose="020B0604020202020204" pitchFamily="34" charset="0"/>
              </a:rPr>
              <a:t>group</a:t>
            </a:r>
            <a:r>
              <a:rPr kumimoji="1" lang="zh-CN" altLang="en-US" sz="1620" dirty="0">
                <a:latin typeface="Arial" panose="020B0604020202020204" pitchFamily="34" charset="0"/>
              </a:rPr>
              <a:t> </a:t>
            </a:r>
            <a:r>
              <a:rPr kumimoji="1" lang="en-US" altLang="zh-CN" sz="1620" dirty="0">
                <a:latin typeface="Arial" panose="020B0604020202020204" pitchFamily="34" charset="0"/>
              </a:rPr>
              <a:t>overflow.</a:t>
            </a:r>
            <a:r>
              <a:rPr kumimoji="1" lang="zh-CN" altLang="en-US" sz="1620" dirty="0">
                <a:latin typeface="Arial" panose="020B0604020202020204" pitchFamily="34" charset="0"/>
              </a:rPr>
              <a:t> </a:t>
            </a:r>
            <a:r>
              <a:rPr kumimoji="1" lang="en-US" altLang="zh-CN" sz="1620" dirty="0">
                <a:latin typeface="Arial" panose="020B0604020202020204" pitchFamily="34" charset="0"/>
              </a:rPr>
              <a:t>(total</a:t>
            </a:r>
            <a:r>
              <a:rPr kumimoji="1" lang="zh-CN" altLang="en-US" sz="1620" dirty="0">
                <a:latin typeface="Arial" panose="020B0604020202020204" pitchFamily="34" charset="0"/>
              </a:rPr>
              <a:t> </a:t>
            </a:r>
            <a:r>
              <a:rPr kumimoji="1" lang="en-US" altLang="zh-CN" sz="1620" dirty="0">
                <a:latin typeface="Arial" panose="020B0604020202020204" pitchFamily="34" charset="0"/>
              </a:rPr>
              <a:t>128B</a:t>
            </a:r>
            <a:r>
              <a:rPr kumimoji="1" lang="zh-CN" altLang="en-US" sz="1620" dirty="0">
                <a:latin typeface="Arial" panose="020B0604020202020204" pitchFamily="34" charset="0"/>
              </a:rPr>
              <a:t> </a:t>
            </a:r>
            <a:r>
              <a:rPr kumimoji="1" lang="en-US" altLang="zh-CN" sz="1620" dirty="0">
                <a:latin typeface="Arial" panose="020B0604020202020204" pitchFamily="34" charset="0"/>
              </a:rPr>
              <a:t>for</a:t>
            </a:r>
            <a:r>
              <a:rPr kumimoji="1" lang="zh-CN" altLang="en-US" sz="1620" dirty="0">
                <a:latin typeface="Arial" panose="020B0604020202020204" pitchFamily="34" charset="0"/>
              </a:rPr>
              <a:t> </a:t>
            </a:r>
            <a:r>
              <a:rPr kumimoji="1" lang="en-US" altLang="zh-CN" sz="1620" dirty="0">
                <a:latin typeface="Arial" panose="020B0604020202020204" pitchFamily="34" charset="0"/>
              </a:rPr>
              <a:t>a</a:t>
            </a:r>
            <a:r>
              <a:rPr kumimoji="1" lang="zh-CN" altLang="en-US" sz="1620" dirty="0">
                <a:latin typeface="Arial" panose="020B0604020202020204" pitchFamily="34" charset="0"/>
              </a:rPr>
              <a:t> </a:t>
            </a:r>
            <a:r>
              <a:rPr kumimoji="1" lang="en-US" altLang="zh-CN" sz="1620" dirty="0">
                <a:latin typeface="Arial" panose="020B0604020202020204" pitchFamily="34" charset="0"/>
              </a:rPr>
              <a:t>group,</a:t>
            </a:r>
            <a:r>
              <a:rPr kumimoji="1" lang="zh-CN" altLang="en-US" sz="1620" dirty="0">
                <a:latin typeface="Arial" panose="020B0604020202020204" pitchFamily="34" charset="0"/>
              </a:rPr>
              <a:t> </a:t>
            </a:r>
            <a:r>
              <a:rPr kumimoji="1" lang="en-US" altLang="zh-CN" sz="1620" dirty="0">
                <a:latin typeface="Arial" panose="020B0604020202020204" pitchFamily="34" charset="0"/>
              </a:rPr>
              <a:t>needs</a:t>
            </a:r>
            <a:r>
              <a:rPr kumimoji="1" lang="zh-CN" altLang="en-US" sz="1620" dirty="0">
                <a:latin typeface="Arial" panose="020B0604020202020204" pitchFamily="34" charset="0"/>
              </a:rPr>
              <a:t> </a:t>
            </a:r>
            <a:r>
              <a:rPr kumimoji="1" lang="en-US" altLang="zh-CN" sz="1620" dirty="0">
                <a:latin typeface="Arial" panose="020B0604020202020204" pitchFamily="34" charset="0"/>
              </a:rPr>
              <a:t>one</a:t>
            </a:r>
            <a:r>
              <a:rPr kumimoji="1" lang="zh-CN" altLang="en-US" sz="1620" dirty="0">
                <a:latin typeface="Arial" panose="020B0604020202020204" pitchFamily="34" charset="0"/>
              </a:rPr>
              <a:t> </a:t>
            </a:r>
            <a:r>
              <a:rPr kumimoji="1" lang="en-US" altLang="zh-CN" sz="1620" dirty="0">
                <a:latin typeface="Arial" panose="020B0604020202020204" pitchFamily="34" charset="0"/>
              </a:rPr>
              <a:t>global</a:t>
            </a:r>
            <a:r>
              <a:rPr kumimoji="1" lang="zh-CN" altLang="en-US" sz="1620" dirty="0">
                <a:latin typeface="Arial" panose="020B0604020202020204" pitchFamily="34" charset="0"/>
              </a:rPr>
              <a:t> </a:t>
            </a:r>
            <a:r>
              <a:rPr kumimoji="1" lang="en-US" altLang="zh-CN" sz="1620" dirty="0">
                <a:latin typeface="Arial" panose="020B0604020202020204" pitchFamily="34" charset="0"/>
              </a:rPr>
              <a:t>memory</a:t>
            </a:r>
            <a:r>
              <a:rPr kumimoji="1" lang="zh-CN" altLang="en-US" sz="1620" dirty="0">
                <a:latin typeface="Arial" panose="020B0604020202020204" pitchFamily="34" charset="0"/>
              </a:rPr>
              <a:t> </a:t>
            </a:r>
            <a:r>
              <a:rPr kumimoji="1" lang="en-US" altLang="zh-CN" sz="1620" dirty="0">
                <a:latin typeface="Arial" panose="020B0604020202020204" pitchFamily="34" charset="0"/>
              </a:rPr>
              <a:t>transaction</a:t>
            </a:r>
            <a:r>
              <a:rPr kumimoji="1" lang="zh-CN" altLang="en-US" sz="1620" dirty="0">
                <a:latin typeface="Arial" panose="020B0604020202020204" pitchFamily="34" charset="0"/>
              </a:rPr>
              <a:t> </a:t>
            </a:r>
            <a:r>
              <a:rPr kumimoji="1" lang="en-US" altLang="zh-CN" sz="1620" dirty="0">
                <a:latin typeface="Arial" panose="020B0604020202020204" pitchFamily="34" charset="0"/>
              </a:rPr>
              <a:t>to</a:t>
            </a:r>
            <a:r>
              <a:rPr kumimoji="1" lang="zh-CN" altLang="en-US" sz="1620" dirty="0">
                <a:latin typeface="Arial" panose="020B0604020202020204" pitchFamily="34" charset="0"/>
              </a:rPr>
              <a:t> </a:t>
            </a:r>
            <a:r>
              <a:rPr kumimoji="1" lang="en-US" altLang="zh-CN" sz="1620" dirty="0">
                <a:latin typeface="Arial" panose="020B0604020202020204" pitchFamily="34" charset="0"/>
              </a:rPr>
              <a:t>access)</a:t>
            </a:r>
          </a:p>
          <a:p>
            <a:pPr marL="308610" indent="-308610">
              <a:buAutoNum type="arabicParenBoth"/>
            </a:pPr>
            <a:endParaRPr kumimoji="1" lang="en-US" altLang="zh-CN" sz="1620" dirty="0">
              <a:latin typeface="Arial" panose="020B0604020202020204" pitchFamily="34" charset="0"/>
            </a:endParaRPr>
          </a:p>
          <a:p>
            <a:pPr marL="308610" indent="-308610">
              <a:buAutoNum type="arabicParenBoth"/>
            </a:pPr>
            <a:r>
              <a:rPr kumimoji="1" lang="en-US" altLang="zh-CN" sz="1620" dirty="0">
                <a:latin typeface="Arial" panose="020B0604020202020204" pitchFamily="34" charset="0"/>
              </a:rPr>
              <a:t>All</a:t>
            </a:r>
            <a:r>
              <a:rPr kumimoji="1" lang="zh-CN" altLang="en-US" sz="1620" dirty="0">
                <a:latin typeface="Arial" panose="020B0604020202020204" pitchFamily="34" charset="0"/>
              </a:rPr>
              <a:t> </a:t>
            </a:r>
            <a:r>
              <a:rPr kumimoji="1" lang="en-US" altLang="zh-CN" sz="1620" dirty="0">
                <a:latin typeface="Arial" panose="020B0604020202020204" pitchFamily="34" charset="0"/>
              </a:rPr>
              <a:t>positions</a:t>
            </a:r>
            <a:r>
              <a:rPr kumimoji="1" lang="zh-CN" altLang="en-US" sz="1620" dirty="0">
                <a:latin typeface="Arial" panose="020B0604020202020204" pitchFamily="34" charset="0"/>
              </a:rPr>
              <a:t> </a:t>
            </a:r>
            <a:r>
              <a:rPr kumimoji="1" lang="en-US" altLang="zh-CN" sz="1620" dirty="0">
                <a:latin typeface="Arial" panose="020B0604020202020204" pitchFamily="34" charset="0"/>
              </a:rPr>
              <a:t>in</a:t>
            </a:r>
            <a:r>
              <a:rPr kumimoji="1" lang="zh-CN" altLang="en-US" sz="1620" dirty="0">
                <a:latin typeface="Arial" panose="020B0604020202020204" pitchFamily="34" charset="0"/>
              </a:rPr>
              <a:t> </a:t>
            </a:r>
            <a:r>
              <a:rPr kumimoji="1" lang="en-US" altLang="zh-CN" sz="1620" dirty="0">
                <a:latin typeface="Arial" panose="020B0604020202020204" pitchFamily="34" charset="0"/>
              </a:rPr>
              <a:t>one</a:t>
            </a:r>
            <a:r>
              <a:rPr kumimoji="1" lang="zh-CN" altLang="en-US" sz="1620" dirty="0">
                <a:latin typeface="Arial" panose="020B0604020202020204" pitchFamily="34" charset="0"/>
              </a:rPr>
              <a:t> </a:t>
            </a:r>
            <a:r>
              <a:rPr kumimoji="1" lang="en-US" altLang="zh-CN" sz="1620" dirty="0">
                <a:latin typeface="Arial" panose="020B0604020202020204" pitchFamily="34" charset="0"/>
              </a:rPr>
              <a:t>group</a:t>
            </a:r>
            <a:r>
              <a:rPr kumimoji="1" lang="zh-CN" altLang="en-US" sz="1620" dirty="0">
                <a:latin typeface="Arial" panose="020B0604020202020204" pitchFamily="34" charset="0"/>
              </a:rPr>
              <a:t> </a:t>
            </a:r>
            <a:r>
              <a:rPr kumimoji="1" lang="en-US" altLang="zh-CN" sz="1620" dirty="0">
                <a:latin typeface="Arial" panose="020B0604020202020204" pitchFamily="34" charset="0"/>
              </a:rPr>
              <a:t>can</a:t>
            </a:r>
            <a:r>
              <a:rPr kumimoji="1" lang="zh-CN" altLang="en-US" sz="1620" dirty="0">
                <a:latin typeface="Arial" panose="020B0604020202020204" pitchFamily="34" charset="0"/>
              </a:rPr>
              <a:t> </a:t>
            </a:r>
            <a:r>
              <a:rPr kumimoji="1" lang="en-US" altLang="zh-CN" sz="1620" dirty="0">
                <a:latin typeface="Arial" panose="020B0604020202020204" pitchFamily="34" charset="0"/>
              </a:rPr>
              <a:t>be</a:t>
            </a:r>
            <a:r>
              <a:rPr kumimoji="1" lang="zh-CN" altLang="en-US" sz="1620" dirty="0">
                <a:latin typeface="Arial" panose="020B0604020202020204" pitchFamily="34" charset="0"/>
              </a:rPr>
              <a:t> </a:t>
            </a:r>
            <a:r>
              <a:rPr kumimoji="1" lang="en-US" altLang="zh-CN" sz="1620" dirty="0">
                <a:latin typeface="Arial" panose="020B0604020202020204" pitchFamily="34" charset="0"/>
              </a:rPr>
              <a:t>probed</a:t>
            </a:r>
            <a:r>
              <a:rPr kumimoji="1" lang="zh-CN" altLang="en-US" sz="1620" dirty="0">
                <a:latin typeface="Arial" panose="020B0604020202020204" pitchFamily="34" charset="0"/>
              </a:rPr>
              <a:t> </a:t>
            </a:r>
            <a:r>
              <a:rPr kumimoji="1" lang="en-US" altLang="zh-CN" sz="1620" dirty="0">
                <a:latin typeface="Arial" panose="020B0604020202020204" pitchFamily="34" charset="0"/>
              </a:rPr>
              <a:t>simultaneously</a:t>
            </a:r>
            <a:r>
              <a:rPr kumimoji="1" lang="zh-CN" altLang="en-US" sz="1620" dirty="0">
                <a:latin typeface="Arial" panose="020B0604020202020204" pitchFamily="34" charset="0"/>
              </a:rPr>
              <a:t> </a:t>
            </a:r>
            <a:r>
              <a:rPr kumimoji="1" lang="en-US" altLang="zh-CN" sz="1620" dirty="0">
                <a:latin typeface="Arial" panose="020B0604020202020204" pitchFamily="34" charset="0"/>
              </a:rPr>
              <a:t>within</a:t>
            </a:r>
            <a:r>
              <a:rPr kumimoji="1" lang="zh-CN" altLang="en-US" sz="1620" dirty="0">
                <a:latin typeface="Arial" panose="020B0604020202020204" pitchFamily="34" charset="0"/>
              </a:rPr>
              <a:t> </a:t>
            </a:r>
            <a:r>
              <a:rPr kumimoji="1" lang="en-US" altLang="zh-CN" sz="1620" dirty="0">
                <a:latin typeface="Arial" panose="020B0604020202020204" pitchFamily="34" charset="0"/>
              </a:rPr>
              <a:t>one</a:t>
            </a:r>
            <a:r>
              <a:rPr kumimoji="1" lang="zh-CN" altLang="en-US" sz="1620" dirty="0">
                <a:latin typeface="Arial" panose="020B0604020202020204" pitchFamily="34" charset="0"/>
              </a:rPr>
              <a:t> </a:t>
            </a:r>
            <a:r>
              <a:rPr kumimoji="1" lang="en-US" altLang="zh-CN" sz="1620" dirty="0">
                <a:latin typeface="Arial" panose="020B0604020202020204" pitchFamily="34" charset="0"/>
              </a:rPr>
              <a:t>warp.</a:t>
            </a:r>
            <a:r>
              <a:rPr kumimoji="1" lang="zh-CN" altLang="en-US" sz="1620" dirty="0">
                <a:latin typeface="Arial" panose="020B0604020202020204" pitchFamily="34" charset="0"/>
              </a:rPr>
              <a:t>  </a:t>
            </a:r>
            <a:endParaRPr kumimoji="1" lang="en-US" altLang="zh-CN" sz="1620" dirty="0">
              <a:latin typeface="Arial" panose="020B0604020202020204" pitchFamily="34" charset="0"/>
            </a:endParaRPr>
          </a:p>
        </p:txBody>
      </p:sp>
      <p:sp>
        <p:nvSpPr>
          <p:cNvPr id="11" name="灯片编号占位符 3">
            <a:extLst>
              <a:ext uri="{FF2B5EF4-FFF2-40B4-BE49-F238E27FC236}">
                <a16:creationId xmlns:a16="http://schemas.microsoft.com/office/drawing/2014/main" id="{24993B53-A406-EA43-B88C-E53EB5149B24}"/>
              </a:ext>
            </a:extLst>
          </p:cNvPr>
          <p:cNvSpPr>
            <a:spLocks noGrp="1"/>
          </p:cNvSpPr>
          <p:nvPr>
            <p:ph type="sldNum" sz="quarter" idx="12"/>
          </p:nvPr>
        </p:nvSpPr>
        <p:spPr>
          <a:xfrm>
            <a:off x="6355080" y="4767264"/>
            <a:ext cx="1920240" cy="273844"/>
          </a:xfrm>
        </p:spPr>
        <p:txBody>
          <a:bodyPr/>
          <a:lstStyle/>
          <a:p>
            <a:fld id="{C80E87CC-44FF-4D7B-9CEB-D984B5418D0E}" type="slidenum">
              <a:rPr lang="zh-CN" altLang="en-US" smtClean="0">
                <a:solidFill>
                  <a:prstClr val="black">
                    <a:tint val="75000"/>
                  </a:prstClr>
                </a:solidFill>
              </a:rPr>
              <a:pPr/>
              <a:t>48</a:t>
            </a:fld>
            <a:endParaRPr lang="zh-CN" altLang="en-US" dirty="0">
              <a:solidFill>
                <a:prstClr val="black">
                  <a:tint val="75000"/>
                </a:prstClr>
              </a:solidFill>
            </a:endParaRPr>
          </a:p>
        </p:txBody>
      </p:sp>
      <p:cxnSp>
        <p:nvCxnSpPr>
          <p:cNvPr id="9" name="直线连接符 8">
            <a:extLst>
              <a:ext uri="{FF2B5EF4-FFF2-40B4-BE49-F238E27FC236}">
                <a16:creationId xmlns:a16="http://schemas.microsoft.com/office/drawing/2014/main" id="{E696F942-9831-E349-A7A9-A846044BEDA9}"/>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34CE2978-60A0-AA43-9012-F5FE9A0C7D2F}"/>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277481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A3D2DCF-CE5A-DC4B-BAF1-CBCF3A22101C}"/>
              </a:ext>
            </a:extLst>
          </p:cNvPr>
          <p:cNvSpPr>
            <a:spLocks noGrp="1"/>
          </p:cNvSpPr>
          <p:nvPr>
            <p:ph type="title"/>
          </p:nvPr>
        </p:nvSpPr>
        <p:spPr>
          <a:xfrm>
            <a:off x="797559" y="87868"/>
            <a:ext cx="7406640" cy="603926"/>
          </a:xfrm>
        </p:spPr>
        <p:txBody>
          <a:bodyPr/>
          <a:lstStyle/>
          <a:p>
            <a:r>
              <a:rPr lang="en-US" altLang="zh-CN" dirty="0"/>
              <a:t>PCSR:</a:t>
            </a:r>
            <a:r>
              <a:rPr lang="zh-CN" altLang="en-US" dirty="0"/>
              <a:t> </a:t>
            </a:r>
            <a:r>
              <a:rPr lang="en-US" altLang="zh-CN" dirty="0"/>
              <a:t>A</a:t>
            </a:r>
            <a:r>
              <a:rPr lang="zh-CN" altLang="en-US" dirty="0"/>
              <a:t> </a:t>
            </a:r>
            <a:r>
              <a:rPr lang="en-US" altLang="zh-CN" dirty="0"/>
              <a:t>new</a:t>
            </a:r>
            <a:r>
              <a:rPr lang="zh-CN" altLang="en-US" dirty="0"/>
              <a:t> </a:t>
            </a:r>
            <a:r>
              <a:rPr lang="en-US" altLang="zh-CN" dirty="0"/>
              <a:t>data</a:t>
            </a:r>
            <a:r>
              <a:rPr lang="zh-CN" altLang="en-US" dirty="0"/>
              <a:t> </a:t>
            </a:r>
            <a:r>
              <a:rPr lang="en-US" altLang="zh-CN" dirty="0"/>
              <a:t>structure</a:t>
            </a:r>
            <a:endParaRPr lang="zh-CN" altLang="en-US" dirty="0"/>
          </a:p>
        </p:txBody>
      </p:sp>
      <p:sp>
        <p:nvSpPr>
          <p:cNvPr id="41" name="文本框 40">
            <a:extLst>
              <a:ext uri="{FF2B5EF4-FFF2-40B4-BE49-F238E27FC236}">
                <a16:creationId xmlns:a16="http://schemas.microsoft.com/office/drawing/2014/main" id="{5362215E-7390-B245-8C47-D0DA51F1E26B}"/>
              </a:ext>
            </a:extLst>
          </p:cNvPr>
          <p:cNvSpPr txBox="1"/>
          <p:nvPr/>
        </p:nvSpPr>
        <p:spPr>
          <a:xfrm>
            <a:off x="1732923" y="921898"/>
            <a:ext cx="5417025" cy="369332"/>
          </a:xfrm>
          <a:prstGeom prst="rect">
            <a:avLst/>
          </a:prstGeom>
          <a:solidFill>
            <a:srgbClr val="FFFF00"/>
          </a:solidFill>
        </p:spPr>
        <p:txBody>
          <a:bodyPr wrap="square" rtlCol="0">
            <a:spAutoFit/>
          </a:bodyPr>
          <a:lstStyle/>
          <a:p>
            <a:r>
              <a:rPr kumimoji="1" lang="en-US" altLang="zh-CN" dirty="0">
                <a:solidFill>
                  <a:schemeClr val="accent1"/>
                </a:solidFill>
                <a:latin typeface="Arial" panose="020B0604020202020204" pitchFamily="34" charset="0"/>
              </a:rPr>
              <a:t>Access</a:t>
            </a:r>
            <a:r>
              <a:rPr kumimoji="1" lang="zh-CN" altLang="en-US" dirty="0">
                <a:solidFill>
                  <a:schemeClr val="accent1"/>
                </a:solidFill>
                <a:latin typeface="Arial" panose="020B0604020202020204" pitchFamily="34" charset="0"/>
              </a:rPr>
              <a:t> </a:t>
            </a:r>
            <a:r>
              <a:rPr kumimoji="1" lang="en-US" altLang="zh-CN" dirty="0">
                <a:solidFill>
                  <a:schemeClr val="accent1"/>
                </a:solidFill>
                <a:latin typeface="Arial" panose="020B0604020202020204" pitchFamily="34" charset="0"/>
              </a:rPr>
              <a:t>one</a:t>
            </a:r>
            <a:r>
              <a:rPr kumimoji="1" lang="zh-CN" altLang="en-US" dirty="0">
                <a:solidFill>
                  <a:schemeClr val="accent1"/>
                </a:solidFill>
                <a:latin typeface="Arial" panose="020B0604020202020204" pitchFamily="34" charset="0"/>
              </a:rPr>
              <a:t> </a:t>
            </a:r>
            <a:r>
              <a:rPr kumimoji="1" lang="en-US" altLang="zh-CN" dirty="0">
                <a:solidFill>
                  <a:schemeClr val="accent1"/>
                </a:solidFill>
                <a:latin typeface="Arial" panose="020B0604020202020204" pitchFamily="34" charset="0"/>
              </a:rPr>
              <a:t>vertex’s</a:t>
            </a:r>
            <a:r>
              <a:rPr kumimoji="1" lang="zh-CN" altLang="en-US" dirty="0">
                <a:solidFill>
                  <a:schemeClr val="accent1"/>
                </a:solidFill>
                <a:latin typeface="Arial" panose="020B0604020202020204" pitchFamily="34" charset="0"/>
              </a:rPr>
              <a:t> </a:t>
            </a:r>
            <a:r>
              <a:rPr kumimoji="1" lang="en-US" altLang="zh-CN" dirty="0">
                <a:solidFill>
                  <a:schemeClr val="accent1"/>
                </a:solidFill>
                <a:latin typeface="Arial" panose="020B0604020202020204" pitchFamily="34" charset="0"/>
              </a:rPr>
              <a:t>neighbors</a:t>
            </a:r>
            <a:r>
              <a:rPr kumimoji="1" lang="zh-CN" altLang="en-US" dirty="0">
                <a:solidFill>
                  <a:schemeClr val="accent1"/>
                </a:solidFill>
                <a:latin typeface="Arial" panose="020B0604020202020204" pitchFamily="34" charset="0"/>
              </a:rPr>
              <a:t> </a:t>
            </a:r>
            <a:r>
              <a:rPr kumimoji="1" lang="en-US" altLang="zh-CN" dirty="0">
                <a:solidFill>
                  <a:schemeClr val="accent1"/>
                </a:solidFill>
                <a:latin typeface="Arial" panose="020B0604020202020204" pitchFamily="34" charset="0"/>
              </a:rPr>
              <a:t>based</a:t>
            </a:r>
            <a:r>
              <a:rPr kumimoji="1" lang="zh-CN" altLang="en-US" dirty="0">
                <a:solidFill>
                  <a:schemeClr val="accent1"/>
                </a:solidFill>
                <a:latin typeface="Arial" panose="020B0604020202020204" pitchFamily="34" charset="0"/>
              </a:rPr>
              <a:t> </a:t>
            </a:r>
            <a:r>
              <a:rPr kumimoji="1" lang="en-US" altLang="zh-CN" dirty="0">
                <a:solidFill>
                  <a:schemeClr val="accent1"/>
                </a:solidFill>
                <a:latin typeface="Arial" panose="020B0604020202020204" pitchFamily="34" charset="0"/>
              </a:rPr>
              <a:t>on</a:t>
            </a:r>
            <a:r>
              <a:rPr kumimoji="1" lang="zh-CN" altLang="en-US" dirty="0">
                <a:solidFill>
                  <a:schemeClr val="accent1"/>
                </a:solidFill>
                <a:latin typeface="Arial" panose="020B0604020202020204" pitchFamily="34" charset="0"/>
              </a:rPr>
              <a:t> </a:t>
            </a:r>
            <a:r>
              <a:rPr kumimoji="1" lang="en-US" altLang="zh-CN" dirty="0">
                <a:solidFill>
                  <a:schemeClr val="accent1"/>
                </a:solidFill>
                <a:latin typeface="Arial" panose="020B0604020202020204" pitchFamily="34" charset="0"/>
              </a:rPr>
              <a:t>edge</a:t>
            </a:r>
            <a:r>
              <a:rPr kumimoji="1" lang="zh-CN" altLang="en-US" dirty="0">
                <a:solidFill>
                  <a:schemeClr val="accent1"/>
                </a:solidFill>
                <a:latin typeface="Arial" panose="020B0604020202020204" pitchFamily="34" charset="0"/>
              </a:rPr>
              <a:t> </a:t>
            </a:r>
            <a:r>
              <a:rPr kumimoji="1" lang="en-US" altLang="zh-CN" dirty="0">
                <a:solidFill>
                  <a:schemeClr val="accent1"/>
                </a:solidFill>
                <a:latin typeface="Arial" panose="020B0604020202020204" pitchFamily="34" charset="0"/>
              </a:rPr>
              <a:t>label</a:t>
            </a:r>
          </a:p>
        </p:txBody>
      </p:sp>
      <p:pic>
        <p:nvPicPr>
          <p:cNvPr id="5" name="图片 4">
            <a:extLst>
              <a:ext uri="{FF2B5EF4-FFF2-40B4-BE49-F238E27FC236}">
                <a16:creationId xmlns:a16="http://schemas.microsoft.com/office/drawing/2014/main" id="{D603167F-0F08-D846-AC80-08C0D90DE77D}"/>
              </a:ext>
            </a:extLst>
          </p:cNvPr>
          <p:cNvPicPr>
            <a:picLocks noChangeAspect="1"/>
          </p:cNvPicPr>
          <p:nvPr/>
        </p:nvPicPr>
        <p:blipFill>
          <a:blip r:embed="rId3"/>
          <a:stretch>
            <a:fillRect/>
          </a:stretch>
        </p:blipFill>
        <p:spPr>
          <a:xfrm>
            <a:off x="539497" y="1760286"/>
            <a:ext cx="4125401" cy="2394745"/>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D100877-9A2B-F647-A3B4-3D664FB299AD}"/>
                  </a:ext>
                </a:extLst>
              </p:cNvPr>
              <p:cNvSpPr txBox="1"/>
              <p:nvPr/>
            </p:nvSpPr>
            <p:spPr>
              <a:xfrm>
                <a:off x="5024628" y="1479036"/>
                <a:ext cx="3384423" cy="3699411"/>
              </a:xfrm>
              <a:prstGeom prst="rect">
                <a:avLst/>
              </a:prstGeom>
              <a:noFill/>
            </p:spPr>
            <p:txBody>
              <a:bodyPr wrap="square" rtlCol="0">
                <a:spAutoFit/>
              </a:bodyPr>
              <a:lstStyle/>
              <a:p>
                <a:r>
                  <a:rPr kumimoji="1" lang="en-US" altLang="zh-CN" sz="1620" dirty="0">
                    <a:latin typeface="Arial" panose="020B0604020202020204" pitchFamily="34" charset="0"/>
                  </a:rPr>
                  <a:t>Theoretical</a:t>
                </a:r>
                <a:r>
                  <a:rPr kumimoji="1" lang="zh-CN" altLang="en-US" sz="1620" dirty="0">
                    <a:latin typeface="Arial" panose="020B0604020202020204" pitchFamily="34" charset="0"/>
                  </a:rPr>
                  <a:t> </a:t>
                </a:r>
                <a:r>
                  <a:rPr kumimoji="1" lang="en-US" altLang="zh-CN" sz="1620" dirty="0">
                    <a:latin typeface="Arial" panose="020B0604020202020204" pitchFamily="34" charset="0"/>
                  </a:rPr>
                  <a:t>Analysis:</a:t>
                </a:r>
              </a:p>
              <a:p>
                <a:endParaRPr kumimoji="1" lang="en-US" altLang="zh-CN" sz="1620" dirty="0">
                  <a:latin typeface="Arial" panose="020B0604020202020204" pitchFamily="34" charset="0"/>
                </a:endParaRPr>
              </a:p>
              <a:p>
                <a:r>
                  <a:rPr kumimoji="1" lang="zh-CN" altLang="en-US" sz="1620" dirty="0">
                    <a:latin typeface="Arial" panose="020B0604020202020204" pitchFamily="34" charset="0"/>
                  </a:rPr>
                  <a:t> </a:t>
                </a:r>
                <a:r>
                  <a:rPr kumimoji="1" lang="en-US" altLang="zh-CN" sz="1620" dirty="0">
                    <a:latin typeface="Arial" panose="020B0604020202020204" pitchFamily="34" charset="0"/>
                  </a:rPr>
                  <a:t>We</a:t>
                </a:r>
                <a:r>
                  <a:rPr kumimoji="1" lang="zh-CN" altLang="en-US" sz="1620" dirty="0">
                    <a:latin typeface="Arial" panose="020B0604020202020204" pitchFamily="34" charset="0"/>
                  </a:rPr>
                  <a:t> </a:t>
                </a:r>
                <a:r>
                  <a:rPr kumimoji="1" lang="en-US" altLang="zh-CN" sz="1620" dirty="0">
                    <a:latin typeface="Arial" panose="020B0604020202020204" pitchFamily="34" charset="0"/>
                  </a:rPr>
                  <a:t>use</a:t>
                </a:r>
                <a:r>
                  <a:rPr kumimoji="1" lang="zh-CN" altLang="en-US" sz="1620" dirty="0">
                    <a:latin typeface="Arial" panose="020B0604020202020204" pitchFamily="34" charset="0"/>
                  </a:rPr>
                  <a:t> </a:t>
                </a:r>
                <a:r>
                  <a:rPr kumimoji="1" lang="en-US" altLang="zh-CN" sz="1620" dirty="0">
                    <a:latin typeface="Arial" panose="020B0604020202020204" pitchFamily="34" charset="0"/>
                  </a:rPr>
                  <a:t>one-to-one</a:t>
                </a:r>
                <a:r>
                  <a:rPr kumimoji="1" lang="zh-CN" altLang="en-US" sz="1620" dirty="0">
                    <a:latin typeface="Arial" panose="020B0604020202020204" pitchFamily="34" charset="0"/>
                  </a:rPr>
                  <a:t> </a:t>
                </a:r>
                <a:r>
                  <a:rPr kumimoji="1" lang="en-US" altLang="zh-CN" sz="1620" dirty="0">
                    <a:latin typeface="Arial" panose="020B0604020202020204" pitchFamily="34" charset="0"/>
                  </a:rPr>
                  <a:t>hash</a:t>
                </a:r>
                <a:r>
                  <a:rPr kumimoji="1" lang="zh-CN" altLang="en-US" sz="1620" dirty="0">
                    <a:latin typeface="Arial" panose="020B0604020202020204" pitchFamily="34" charset="0"/>
                  </a:rPr>
                  <a:t> </a:t>
                </a:r>
                <a:r>
                  <a:rPr kumimoji="1" lang="en-US" altLang="zh-CN" sz="1620" dirty="0">
                    <a:latin typeface="Arial" panose="020B0604020202020204" pitchFamily="34" charset="0"/>
                  </a:rPr>
                  <a:t>[3]</a:t>
                </a:r>
                <a:r>
                  <a:rPr kumimoji="1" lang="zh-CN" altLang="en-US" sz="1620" dirty="0">
                    <a:latin typeface="Arial" panose="020B0604020202020204" pitchFamily="34" charset="0"/>
                  </a:rPr>
                  <a:t> </a:t>
                </a:r>
                <a:r>
                  <a:rPr kumimoji="1" lang="en-US" altLang="zh-CN" sz="1620" dirty="0">
                    <a:latin typeface="Arial" panose="020B0604020202020204" pitchFamily="34" charset="0"/>
                  </a:rPr>
                  <a:t>to</a:t>
                </a:r>
                <a:r>
                  <a:rPr kumimoji="1" lang="zh-CN" altLang="en-US" sz="1620" dirty="0">
                    <a:latin typeface="Arial" panose="020B0604020202020204" pitchFamily="34" charset="0"/>
                  </a:rPr>
                  <a:t> </a:t>
                </a:r>
                <a:r>
                  <a:rPr kumimoji="1" lang="en-US" altLang="zh-CN" sz="1620" dirty="0">
                    <a:latin typeface="Arial" panose="020B0604020202020204" pitchFamily="34" charset="0"/>
                  </a:rPr>
                  <a:t>hash</a:t>
                </a:r>
                <a:r>
                  <a:rPr kumimoji="1" lang="zh-CN" altLang="en-US" sz="1620" dirty="0">
                    <a:latin typeface="Arial" panose="020B0604020202020204" pitchFamily="34" charset="0"/>
                  </a:rPr>
                  <a:t> </a:t>
                </a:r>
                <a:r>
                  <a:rPr kumimoji="1" lang="en-US" altLang="zh-CN" sz="1620" dirty="0">
                    <a:latin typeface="Arial" panose="020B0604020202020204" pitchFamily="34" charset="0"/>
                  </a:rPr>
                  <a:t>|</a:t>
                </a:r>
                <a:r>
                  <a:rPr kumimoji="1" lang="en-US" altLang="zh-CN" sz="1620" i="1" dirty="0">
                    <a:latin typeface="Arial" panose="020B0604020202020204" pitchFamily="34" charset="0"/>
                  </a:rPr>
                  <a:t>V</a:t>
                </a:r>
                <a:r>
                  <a:rPr kumimoji="1" lang="en-US" altLang="zh-CN" sz="1620" dirty="0">
                    <a:latin typeface="Arial" panose="020B0604020202020204" pitchFamily="34" charset="0"/>
                  </a:rPr>
                  <a:t>(</a:t>
                </a:r>
                <a:r>
                  <a:rPr kumimoji="1" lang="en-US" altLang="zh-CN" sz="1620" i="1" dirty="0">
                    <a:latin typeface="Arial" panose="020B0604020202020204" pitchFamily="34" charset="0"/>
                  </a:rPr>
                  <a:t>D</a:t>
                </a:r>
                <a:r>
                  <a:rPr kumimoji="1" lang="en-US" altLang="zh-CN" sz="1620" dirty="0">
                    <a:latin typeface="Arial" panose="020B0604020202020204" pitchFamily="34" charset="0"/>
                  </a:rPr>
                  <a:t>)|</a:t>
                </a:r>
                <a:r>
                  <a:rPr kumimoji="1" lang="zh-CN" altLang="en-US" sz="1620" dirty="0">
                    <a:latin typeface="Arial" panose="020B0604020202020204" pitchFamily="34" charset="0"/>
                  </a:rPr>
                  <a:t> </a:t>
                </a:r>
                <a:r>
                  <a:rPr kumimoji="1" lang="en-US" altLang="zh-CN" sz="1620" dirty="0">
                    <a:latin typeface="Arial" panose="020B0604020202020204" pitchFamily="34" charset="0"/>
                  </a:rPr>
                  <a:t>vertices</a:t>
                </a:r>
                <a:r>
                  <a:rPr kumimoji="1" lang="zh-CN" altLang="en-US" sz="1620" dirty="0">
                    <a:latin typeface="Arial" panose="020B0604020202020204" pitchFamily="34" charset="0"/>
                  </a:rPr>
                  <a:t> </a:t>
                </a:r>
                <a:r>
                  <a:rPr kumimoji="1" lang="en-US" altLang="zh-CN" sz="1620" dirty="0">
                    <a:latin typeface="Arial" panose="020B0604020202020204" pitchFamily="34" charset="0"/>
                  </a:rPr>
                  <a:t>to</a:t>
                </a:r>
                <a:r>
                  <a:rPr kumimoji="1" lang="zh-CN" altLang="en-US" sz="1620" dirty="0">
                    <a:latin typeface="Arial" panose="020B0604020202020204" pitchFamily="34" charset="0"/>
                  </a:rPr>
                  <a:t> </a:t>
                </a:r>
                <a:r>
                  <a:rPr kumimoji="1" lang="en-US" altLang="zh-CN" sz="1620" dirty="0">
                    <a:latin typeface="Arial" panose="020B0604020202020204" pitchFamily="34" charset="0"/>
                  </a:rPr>
                  <a:t>|</a:t>
                </a:r>
                <a:r>
                  <a:rPr kumimoji="1" lang="en-US" altLang="zh-CN" sz="1620" i="1" dirty="0">
                    <a:latin typeface="Arial" panose="020B0604020202020204" pitchFamily="34" charset="0"/>
                  </a:rPr>
                  <a:t>V</a:t>
                </a:r>
                <a:r>
                  <a:rPr kumimoji="1" lang="en-US" altLang="zh-CN" sz="1620" dirty="0">
                    <a:latin typeface="Arial" panose="020B0604020202020204" pitchFamily="34" charset="0"/>
                  </a:rPr>
                  <a:t>(</a:t>
                </a:r>
                <a:r>
                  <a:rPr kumimoji="1" lang="en-US" altLang="zh-CN" sz="1620" i="1" dirty="0">
                    <a:latin typeface="Arial" panose="020B0604020202020204" pitchFamily="34" charset="0"/>
                  </a:rPr>
                  <a:t>D</a:t>
                </a:r>
                <a:r>
                  <a:rPr kumimoji="1" lang="en-US" altLang="zh-CN" sz="1620" dirty="0">
                    <a:latin typeface="Arial" panose="020B0604020202020204" pitchFamily="34" charset="0"/>
                  </a:rPr>
                  <a:t>)|</a:t>
                </a:r>
                <a:r>
                  <a:rPr kumimoji="1" lang="zh-CN" altLang="en-US" sz="1620" dirty="0">
                    <a:latin typeface="Arial" panose="020B0604020202020204" pitchFamily="34" charset="0"/>
                  </a:rPr>
                  <a:t> </a:t>
                </a:r>
                <a:r>
                  <a:rPr kumimoji="1" lang="en-US" altLang="zh-CN" sz="1620" dirty="0">
                    <a:latin typeface="Arial" panose="020B0604020202020204" pitchFamily="34" charset="0"/>
                  </a:rPr>
                  <a:t>groups.</a:t>
                </a:r>
                <a:r>
                  <a:rPr kumimoji="1" lang="zh-CN" altLang="en-US" sz="1620" dirty="0">
                    <a:latin typeface="Arial" panose="020B0604020202020204" pitchFamily="34" charset="0"/>
                  </a:rPr>
                  <a:t> </a:t>
                </a:r>
                <a:endParaRPr kumimoji="1" lang="en-US" altLang="zh-CN" sz="1620" dirty="0">
                  <a:latin typeface="Arial" panose="020B0604020202020204" pitchFamily="34" charset="0"/>
                </a:endParaRPr>
              </a:p>
              <a:p>
                <a:r>
                  <a:rPr kumimoji="1" lang="en-US" altLang="zh-CN" sz="1620" dirty="0">
                    <a:latin typeface="Arial" panose="020B0604020202020204" pitchFamily="34" charset="0"/>
                  </a:rPr>
                  <a:t>The</a:t>
                </a:r>
                <a:r>
                  <a:rPr kumimoji="1" lang="zh-CN" altLang="en-US" sz="1620" dirty="0">
                    <a:latin typeface="Arial" panose="020B0604020202020204" pitchFamily="34" charset="0"/>
                  </a:rPr>
                  <a:t> </a:t>
                </a:r>
                <a:r>
                  <a:rPr kumimoji="1" lang="en-US" altLang="zh-CN" sz="1620" dirty="0">
                    <a:latin typeface="Arial" panose="020B0604020202020204" pitchFamily="34" charset="0"/>
                  </a:rPr>
                  <a:t>expectation</a:t>
                </a:r>
                <a:r>
                  <a:rPr kumimoji="1" lang="zh-CN" altLang="en-US" sz="1620" dirty="0">
                    <a:latin typeface="Arial" panose="020B0604020202020204" pitchFamily="34" charset="0"/>
                  </a:rPr>
                  <a:t> </a:t>
                </a:r>
                <a:r>
                  <a:rPr kumimoji="1" lang="en-US" altLang="zh-CN" sz="1620" dirty="0">
                    <a:latin typeface="Arial" panose="020B0604020202020204" pitchFamily="34" charset="0"/>
                  </a:rPr>
                  <a:t>of</a:t>
                </a:r>
                <a:r>
                  <a:rPr kumimoji="1" lang="zh-CN" altLang="en-US" sz="1620" dirty="0">
                    <a:latin typeface="Arial" panose="020B0604020202020204" pitchFamily="34" charset="0"/>
                  </a:rPr>
                  <a:t> </a:t>
                </a:r>
                <a:r>
                  <a:rPr kumimoji="1" lang="en-US" altLang="zh-CN" sz="1620" dirty="0">
                    <a:latin typeface="Arial" panose="020B0604020202020204" pitchFamily="34" charset="0"/>
                  </a:rPr>
                  <a:t>longest</a:t>
                </a:r>
                <a:r>
                  <a:rPr kumimoji="1" lang="zh-CN" altLang="en-US" sz="1620" dirty="0">
                    <a:latin typeface="Arial" panose="020B0604020202020204" pitchFamily="34" charset="0"/>
                  </a:rPr>
                  <a:t> </a:t>
                </a:r>
                <a:r>
                  <a:rPr kumimoji="1" lang="en-US" altLang="zh-CN" sz="1620" dirty="0">
                    <a:latin typeface="Arial" panose="020B0604020202020204" pitchFamily="34" charset="0"/>
                  </a:rPr>
                  <a:t>conflict</a:t>
                </a:r>
                <a:r>
                  <a:rPr kumimoji="1" lang="zh-CN" altLang="en-US" sz="1620" dirty="0">
                    <a:latin typeface="Arial" panose="020B0604020202020204" pitchFamily="34" charset="0"/>
                  </a:rPr>
                  <a:t> </a:t>
                </a:r>
                <a:r>
                  <a:rPr kumimoji="1" lang="en-US" altLang="zh-CN" sz="1620" dirty="0">
                    <a:latin typeface="Arial" panose="020B0604020202020204" pitchFamily="34" charset="0"/>
                  </a:rPr>
                  <a:t>list’s</a:t>
                </a:r>
                <a:r>
                  <a:rPr kumimoji="1" lang="zh-CN" altLang="en-US" sz="1620" dirty="0">
                    <a:latin typeface="Arial" panose="020B0604020202020204" pitchFamily="34" charset="0"/>
                  </a:rPr>
                  <a:t> </a:t>
                </a:r>
                <a:r>
                  <a:rPr kumimoji="1" lang="en-US" altLang="zh-CN" sz="1620" dirty="0">
                    <a:latin typeface="Arial" panose="020B0604020202020204" pitchFamily="34" charset="0"/>
                  </a:rPr>
                  <a:t>length</a:t>
                </a:r>
                <a:r>
                  <a:rPr kumimoji="1" lang="zh-CN" altLang="en-US" sz="1620" dirty="0">
                    <a:latin typeface="Arial" panose="020B0604020202020204" pitchFamily="34" charset="0"/>
                  </a:rPr>
                  <a:t> </a:t>
                </a:r>
                <a:r>
                  <a:rPr kumimoji="1" lang="en-US" altLang="zh-CN" sz="1620" dirty="0">
                    <a:latin typeface="Arial" panose="020B0604020202020204" pitchFamily="34" charset="0"/>
                  </a:rPr>
                  <a:t>is</a:t>
                </a:r>
                <a:r>
                  <a:rPr kumimoji="1" lang="zh-CN" altLang="en-US" sz="1620" dirty="0">
                    <a:latin typeface="Arial" panose="020B0604020202020204" pitchFamily="34" charset="0"/>
                  </a:rPr>
                  <a:t> </a:t>
                </a:r>
                <a:r>
                  <a:rPr kumimoji="1" lang="en-US" altLang="zh-CN" sz="1620" dirty="0">
                    <a:latin typeface="Arial" panose="020B0604020202020204" pitchFamily="34" charset="0"/>
                  </a:rPr>
                  <a:t>upper</a:t>
                </a:r>
                <a:r>
                  <a:rPr kumimoji="1" lang="zh-CN" altLang="en-US" sz="1620" dirty="0">
                    <a:latin typeface="Arial" panose="020B0604020202020204" pitchFamily="34" charset="0"/>
                  </a:rPr>
                  <a:t> </a:t>
                </a:r>
                <a:r>
                  <a:rPr kumimoji="1" lang="en-US" altLang="zh-CN" sz="1620" dirty="0">
                    <a:latin typeface="Arial" panose="020B0604020202020204" pitchFamily="34" charset="0"/>
                  </a:rPr>
                  <a:t>bounded</a:t>
                </a:r>
                <a:r>
                  <a:rPr kumimoji="1" lang="zh-CN" altLang="en-US" sz="1620" dirty="0">
                    <a:latin typeface="Arial" panose="020B0604020202020204" pitchFamily="34" charset="0"/>
                  </a:rPr>
                  <a:t> </a:t>
                </a:r>
                <a:r>
                  <a:rPr kumimoji="1" lang="en-US" altLang="zh-CN" sz="1620" dirty="0">
                    <a:latin typeface="Arial" panose="020B0604020202020204" pitchFamily="34" charset="0"/>
                  </a:rPr>
                  <a:t>by</a:t>
                </a:r>
                <a:r>
                  <a:rPr kumimoji="1" lang="zh-CN" altLang="en-US" sz="1620" dirty="0">
                    <a:latin typeface="Arial" panose="020B0604020202020204" pitchFamily="34" charset="0"/>
                  </a:rPr>
                  <a:t> </a:t>
                </a:r>
                <a:endParaRPr kumimoji="1" lang="en-US" altLang="zh-CN" sz="1620" dirty="0">
                  <a:latin typeface="Arial" panose="020B0604020202020204" pitchFamily="34" charset="0"/>
                </a:endParaRPr>
              </a:p>
              <a:p>
                <a:pPr/>
                <a14:m>
                  <m:oMathPara xmlns:m="http://schemas.openxmlformats.org/officeDocument/2006/math">
                    <m:oMathParaPr>
                      <m:jc m:val="centerGroup"/>
                    </m:oMathParaPr>
                    <m:oMath xmlns:m="http://schemas.openxmlformats.org/officeDocument/2006/math">
                      <m:r>
                        <a:rPr kumimoji="1" lang="en-US" altLang="zh-CN" sz="1620" i="1">
                          <a:latin typeface="Cambria Math" panose="02040503050406030204" pitchFamily="18" charset="0"/>
                        </a:rPr>
                        <m:t>1+</m:t>
                      </m:r>
                      <m:f>
                        <m:fPr>
                          <m:ctrlPr>
                            <a:rPr kumimoji="1" lang="en-US" altLang="zh-CN" sz="1620" i="1">
                              <a:latin typeface="Cambria Math" panose="02040503050406030204" pitchFamily="18" charset="0"/>
                            </a:rPr>
                          </m:ctrlPr>
                        </m:fPr>
                        <m:num>
                          <m:r>
                            <a:rPr kumimoji="1" lang="en-US" altLang="zh-CN" sz="1620" i="1">
                              <a:latin typeface="Cambria Math" panose="02040503050406030204" pitchFamily="18" charset="0"/>
                            </a:rPr>
                            <m:t>5</m:t>
                          </m:r>
                          <m:r>
                            <a:rPr kumimoji="1" lang="en-US" altLang="zh-CN" sz="1620" i="1">
                              <a:latin typeface="Cambria Math" panose="02040503050406030204" pitchFamily="18" charset="0"/>
                            </a:rPr>
                            <m:t>𝑙𝑜𝑔</m:t>
                          </m:r>
                          <m:r>
                            <a:rPr kumimoji="1" lang="en-US" altLang="zh-CN" sz="1620" i="1">
                              <a:latin typeface="Cambria Math" panose="02040503050406030204" pitchFamily="18" charset="0"/>
                            </a:rPr>
                            <m:t>|</m:t>
                          </m:r>
                          <m:r>
                            <a:rPr kumimoji="1" lang="en-US" altLang="zh-CN" sz="1620" i="1">
                              <a:latin typeface="Cambria Math" panose="02040503050406030204" pitchFamily="18" charset="0"/>
                            </a:rPr>
                            <m:t>𝑉</m:t>
                          </m:r>
                          <m:r>
                            <a:rPr kumimoji="1" lang="en-US" altLang="zh-CN" sz="1620" i="1">
                              <a:latin typeface="Cambria Math" panose="02040503050406030204" pitchFamily="18" charset="0"/>
                            </a:rPr>
                            <m:t>(</m:t>
                          </m:r>
                          <m:r>
                            <a:rPr kumimoji="1" lang="en-US" altLang="zh-CN" sz="1620" i="1">
                              <a:latin typeface="Cambria Math" panose="02040503050406030204" pitchFamily="18" charset="0"/>
                            </a:rPr>
                            <m:t>𝐷</m:t>
                          </m:r>
                          <m:r>
                            <a:rPr kumimoji="1" lang="en-US" altLang="zh-CN" sz="1620" i="1">
                              <a:latin typeface="Cambria Math" panose="02040503050406030204" pitchFamily="18" charset="0"/>
                            </a:rPr>
                            <m:t>)|</m:t>
                          </m:r>
                        </m:num>
                        <m:den>
                          <m:r>
                            <a:rPr kumimoji="1" lang="en-US" altLang="zh-CN" sz="1620" i="1">
                              <a:latin typeface="Cambria Math" panose="02040503050406030204" pitchFamily="18" charset="0"/>
                            </a:rPr>
                            <m:t>𝑙𝑜𝑔𝑙𝑜𝑔</m:t>
                          </m:r>
                          <m:r>
                            <a:rPr kumimoji="1" lang="en-US" altLang="zh-CN" sz="1620" i="1">
                              <a:latin typeface="Cambria Math" panose="02040503050406030204" pitchFamily="18" charset="0"/>
                            </a:rPr>
                            <m:t>|</m:t>
                          </m:r>
                          <m:r>
                            <a:rPr kumimoji="1" lang="en-US" altLang="zh-CN" sz="1620" i="1">
                              <a:latin typeface="Cambria Math" panose="02040503050406030204" pitchFamily="18" charset="0"/>
                            </a:rPr>
                            <m:t>𝑉</m:t>
                          </m:r>
                          <m:d>
                            <m:dPr>
                              <m:ctrlPr>
                                <a:rPr kumimoji="1" lang="en-US" altLang="zh-CN" sz="1620" i="1">
                                  <a:latin typeface="Cambria Math" panose="02040503050406030204" pitchFamily="18" charset="0"/>
                                </a:rPr>
                              </m:ctrlPr>
                            </m:dPr>
                            <m:e>
                              <m:r>
                                <a:rPr kumimoji="1" lang="en-US" altLang="zh-CN" sz="1620" i="1">
                                  <a:latin typeface="Cambria Math" panose="02040503050406030204" pitchFamily="18" charset="0"/>
                                </a:rPr>
                                <m:t>𝐷</m:t>
                              </m:r>
                            </m:e>
                          </m:d>
                          <m:r>
                            <a:rPr kumimoji="1" lang="en-US" altLang="zh-CN" sz="1620" i="1">
                              <a:latin typeface="Cambria Math" panose="02040503050406030204" pitchFamily="18" charset="0"/>
                            </a:rPr>
                            <m:t>|</m:t>
                          </m:r>
                        </m:den>
                      </m:f>
                    </m:oMath>
                  </m:oMathPara>
                </a14:m>
                <a:endParaRPr kumimoji="1" lang="en-US" altLang="zh-CN" sz="1620" dirty="0">
                  <a:latin typeface="Arial" panose="020B0604020202020204" pitchFamily="34" charset="0"/>
                </a:endParaRPr>
              </a:p>
              <a:p>
                <a:endParaRPr kumimoji="1" lang="en-US" altLang="zh-CN" sz="1620" dirty="0">
                  <a:latin typeface="Arial" panose="020B0604020202020204" pitchFamily="34" charset="0"/>
                </a:endParaRPr>
              </a:p>
              <a:p>
                <a:r>
                  <a:rPr kumimoji="1" lang="en-US" altLang="zh-CN" sz="1620" dirty="0">
                    <a:latin typeface="Arial" panose="020B0604020202020204" pitchFamily="34" charset="0"/>
                  </a:rPr>
                  <a:t>Typically,</a:t>
                </a:r>
                <a:r>
                  <a:rPr kumimoji="1" lang="zh-CN" altLang="en-US" sz="1620" dirty="0">
                    <a:latin typeface="Arial" panose="020B0604020202020204" pitchFamily="34" charset="0"/>
                  </a:rPr>
                  <a:t> </a:t>
                </a:r>
                <a:r>
                  <a:rPr kumimoji="1" lang="en-US" altLang="zh-CN" sz="1620" dirty="0">
                    <a:latin typeface="Arial" panose="020B0604020202020204" pitchFamily="34" charset="0"/>
                  </a:rPr>
                  <a:t>for</a:t>
                </a:r>
                <a:r>
                  <a:rPr kumimoji="1" lang="zh-CN" altLang="en-US" sz="1620" dirty="0">
                    <a:latin typeface="Arial" panose="020B0604020202020204" pitchFamily="34" charset="0"/>
                  </a:rPr>
                  <a:t> </a:t>
                </a:r>
                <a:r>
                  <a:rPr kumimoji="1" lang="en-US" altLang="zh-CN" sz="1620" dirty="0">
                    <a:latin typeface="Arial" panose="020B0604020202020204" pitchFamily="34" charset="0"/>
                  </a:rPr>
                  <a:t>a</a:t>
                </a:r>
                <a:r>
                  <a:rPr kumimoji="1" lang="zh-CN" altLang="en-US" sz="1620" dirty="0">
                    <a:latin typeface="Arial" panose="020B0604020202020204" pitchFamily="34" charset="0"/>
                  </a:rPr>
                  <a:t> </a:t>
                </a:r>
                <a:r>
                  <a:rPr kumimoji="1" lang="en-US" altLang="zh-CN" sz="1620" dirty="0">
                    <a:latin typeface="Arial" panose="020B0604020202020204" pitchFamily="34" charset="0"/>
                  </a:rPr>
                  <a:t>graph</a:t>
                </a:r>
                <a:r>
                  <a:rPr kumimoji="1" lang="zh-CN" altLang="en-US" sz="1620" dirty="0">
                    <a:latin typeface="Arial" panose="020B0604020202020204" pitchFamily="34" charset="0"/>
                  </a:rPr>
                  <a:t> </a:t>
                </a:r>
                <a:r>
                  <a:rPr kumimoji="1" lang="en-US" altLang="zh-CN" sz="1620" dirty="0">
                    <a:latin typeface="Arial" panose="020B0604020202020204" pitchFamily="34" charset="0"/>
                  </a:rPr>
                  <a:t>with</a:t>
                </a:r>
                <a:r>
                  <a:rPr kumimoji="1" lang="zh-CN" altLang="en-US" sz="1620" dirty="0">
                    <a:latin typeface="Arial" panose="020B0604020202020204" pitchFamily="34" charset="0"/>
                  </a:rPr>
                  <a:t> </a:t>
                </a:r>
                <a:r>
                  <a:rPr kumimoji="1" lang="en-US" altLang="zh-CN" sz="1620" dirty="0">
                    <a:latin typeface="Arial" panose="020B0604020202020204" pitchFamily="34" charset="0"/>
                  </a:rPr>
                  <a:t>up</a:t>
                </a:r>
                <a:r>
                  <a:rPr kumimoji="1" lang="zh-CN" altLang="en-US" sz="1620" dirty="0">
                    <a:latin typeface="Arial" panose="020B0604020202020204" pitchFamily="34" charset="0"/>
                  </a:rPr>
                  <a:t> </a:t>
                </a:r>
                <a:r>
                  <a:rPr kumimoji="1" lang="en-US" altLang="zh-CN" sz="1620" dirty="0">
                    <a:latin typeface="Arial" panose="020B0604020202020204" pitchFamily="34" charset="0"/>
                  </a:rPr>
                  <a:t>to</a:t>
                </a:r>
                <a:r>
                  <a:rPr kumimoji="1" lang="zh-CN" altLang="en-US" sz="1620" dirty="0">
                    <a:latin typeface="Arial" panose="020B0604020202020204" pitchFamily="34" charset="0"/>
                  </a:rPr>
                  <a:t> </a:t>
                </a:r>
                <a:r>
                  <a:rPr kumimoji="1" lang="en-US" altLang="zh-CN" sz="1620" dirty="0">
                    <a:latin typeface="Arial" panose="020B0604020202020204" pitchFamily="34" charset="0"/>
                  </a:rPr>
                  <a:t>4</a:t>
                </a:r>
                <a:r>
                  <a:rPr kumimoji="1" lang="zh-CN" altLang="en-US" sz="1620" dirty="0">
                    <a:latin typeface="Arial" panose="020B0604020202020204" pitchFamily="34" charset="0"/>
                  </a:rPr>
                  <a:t> </a:t>
                </a:r>
                <a:r>
                  <a:rPr kumimoji="1" lang="en-US" altLang="zh-CN" sz="1620" dirty="0">
                    <a:latin typeface="Arial" panose="020B0604020202020204" pitchFamily="34" charset="0"/>
                  </a:rPr>
                  <a:t>billion</a:t>
                </a:r>
                <a:r>
                  <a:rPr kumimoji="1" lang="zh-CN" altLang="en-US" sz="1620" dirty="0">
                    <a:latin typeface="Arial" panose="020B0604020202020204" pitchFamily="34" charset="0"/>
                  </a:rPr>
                  <a:t> </a:t>
                </a:r>
                <a:r>
                  <a:rPr kumimoji="1" lang="en-US" altLang="zh-CN" sz="1620" dirty="0">
                    <a:latin typeface="Arial" panose="020B0604020202020204" pitchFamily="34" charset="0"/>
                  </a:rPr>
                  <a:t>vertices,</a:t>
                </a:r>
                <a:r>
                  <a:rPr kumimoji="1" lang="zh-CN" altLang="en-US" sz="1620" dirty="0">
                    <a:latin typeface="Arial" panose="020B0604020202020204" pitchFamily="34" charset="0"/>
                  </a:rPr>
                  <a:t> </a:t>
                </a:r>
                <a:r>
                  <a:rPr kumimoji="1" lang="en-US" altLang="zh-CN" sz="1620" dirty="0">
                    <a:solidFill>
                      <a:schemeClr val="accent1"/>
                    </a:solidFill>
                    <a:latin typeface="Arial" panose="020B0604020202020204" pitchFamily="34" charset="0"/>
                  </a:rPr>
                  <a:t>the</a:t>
                </a:r>
                <a:r>
                  <a:rPr kumimoji="1" lang="zh-CN" altLang="en-US" sz="1620" dirty="0">
                    <a:solidFill>
                      <a:schemeClr val="accent1"/>
                    </a:solidFill>
                    <a:latin typeface="Arial" panose="020B0604020202020204" pitchFamily="34" charset="0"/>
                  </a:rPr>
                  <a:t> </a:t>
                </a:r>
                <a:r>
                  <a:rPr kumimoji="1" lang="en-US" altLang="zh-CN" sz="1620" dirty="0">
                    <a:solidFill>
                      <a:schemeClr val="accent1"/>
                    </a:solidFill>
                    <a:latin typeface="Arial" panose="020B0604020202020204" pitchFamily="34" charset="0"/>
                  </a:rPr>
                  <a:t>expectation</a:t>
                </a:r>
                <a:r>
                  <a:rPr kumimoji="1" lang="zh-CN" altLang="en-US" sz="1620" dirty="0">
                    <a:solidFill>
                      <a:schemeClr val="accent1"/>
                    </a:solidFill>
                    <a:latin typeface="Arial" panose="020B0604020202020204" pitchFamily="34" charset="0"/>
                  </a:rPr>
                  <a:t> </a:t>
                </a:r>
                <a:r>
                  <a:rPr kumimoji="1" lang="en-US" altLang="zh-CN" sz="1620" dirty="0">
                    <a:solidFill>
                      <a:schemeClr val="accent1"/>
                    </a:solidFill>
                    <a:latin typeface="Arial" panose="020B0604020202020204" pitchFamily="34" charset="0"/>
                  </a:rPr>
                  <a:t>of</a:t>
                </a:r>
                <a:r>
                  <a:rPr kumimoji="1" lang="zh-CN" altLang="en-US" sz="1620" dirty="0">
                    <a:solidFill>
                      <a:schemeClr val="accent1"/>
                    </a:solidFill>
                    <a:latin typeface="Arial" panose="020B0604020202020204" pitchFamily="34" charset="0"/>
                  </a:rPr>
                  <a:t> </a:t>
                </a:r>
                <a:r>
                  <a:rPr kumimoji="1" lang="en-US" altLang="zh-CN" sz="1620" dirty="0">
                    <a:solidFill>
                      <a:schemeClr val="accent1"/>
                    </a:solidFill>
                    <a:latin typeface="Arial" panose="020B0604020202020204" pitchFamily="34" charset="0"/>
                  </a:rPr>
                  <a:t>the</a:t>
                </a:r>
                <a:r>
                  <a:rPr kumimoji="1" lang="zh-CN" altLang="en-US" sz="1620" dirty="0">
                    <a:solidFill>
                      <a:schemeClr val="accent1"/>
                    </a:solidFill>
                    <a:latin typeface="Arial" panose="020B0604020202020204" pitchFamily="34" charset="0"/>
                  </a:rPr>
                  <a:t> </a:t>
                </a:r>
                <a:r>
                  <a:rPr kumimoji="1" lang="en-US" altLang="zh-CN" sz="1620" dirty="0">
                    <a:solidFill>
                      <a:schemeClr val="accent1"/>
                    </a:solidFill>
                    <a:latin typeface="Arial" panose="020B0604020202020204" pitchFamily="34" charset="0"/>
                  </a:rPr>
                  <a:t>maximum</a:t>
                </a:r>
                <a:r>
                  <a:rPr kumimoji="1" lang="zh-CN" altLang="en-US" sz="1620" dirty="0">
                    <a:solidFill>
                      <a:schemeClr val="accent1"/>
                    </a:solidFill>
                    <a:latin typeface="Arial" panose="020B0604020202020204" pitchFamily="34" charset="0"/>
                  </a:rPr>
                  <a:t> </a:t>
                </a:r>
                <a:r>
                  <a:rPr kumimoji="1" lang="en-US" altLang="zh-CN" sz="1620" dirty="0">
                    <a:solidFill>
                      <a:schemeClr val="accent1"/>
                    </a:solidFill>
                    <a:latin typeface="Arial" panose="020B0604020202020204" pitchFamily="34" charset="0"/>
                  </a:rPr>
                  <a:t>number</a:t>
                </a:r>
                <a:r>
                  <a:rPr kumimoji="1" lang="zh-CN" altLang="en-US" sz="1620" dirty="0">
                    <a:solidFill>
                      <a:schemeClr val="accent1"/>
                    </a:solidFill>
                    <a:latin typeface="Arial" panose="020B0604020202020204" pitchFamily="34" charset="0"/>
                  </a:rPr>
                  <a:t> </a:t>
                </a:r>
                <a:r>
                  <a:rPr kumimoji="1" lang="en-US" altLang="zh-CN" sz="1620" dirty="0">
                    <a:solidFill>
                      <a:schemeClr val="accent1"/>
                    </a:solidFill>
                    <a:latin typeface="Arial" panose="020B0604020202020204" pitchFamily="34" charset="0"/>
                  </a:rPr>
                  <a:t>of</a:t>
                </a:r>
                <a:r>
                  <a:rPr kumimoji="1" lang="zh-CN" altLang="en-US" sz="1620" dirty="0">
                    <a:solidFill>
                      <a:schemeClr val="accent1"/>
                    </a:solidFill>
                    <a:latin typeface="Arial" panose="020B0604020202020204" pitchFamily="34" charset="0"/>
                  </a:rPr>
                  <a:t> </a:t>
                </a:r>
                <a:r>
                  <a:rPr kumimoji="1" lang="en-US" altLang="zh-CN" sz="1620" dirty="0">
                    <a:solidFill>
                      <a:schemeClr val="accent1"/>
                    </a:solidFill>
                    <a:latin typeface="Arial" panose="020B0604020202020204" pitchFamily="34" charset="0"/>
                  </a:rPr>
                  <a:t>global</a:t>
                </a:r>
                <a:r>
                  <a:rPr kumimoji="1" lang="zh-CN" altLang="en-US" sz="1620" dirty="0">
                    <a:solidFill>
                      <a:schemeClr val="accent1"/>
                    </a:solidFill>
                    <a:latin typeface="Arial" panose="020B0604020202020204" pitchFamily="34" charset="0"/>
                  </a:rPr>
                  <a:t> </a:t>
                </a:r>
                <a:r>
                  <a:rPr kumimoji="1" lang="en-US" altLang="zh-CN" sz="1620" dirty="0">
                    <a:solidFill>
                      <a:schemeClr val="accent1"/>
                    </a:solidFill>
                    <a:latin typeface="Arial" panose="020B0604020202020204" pitchFamily="34" charset="0"/>
                  </a:rPr>
                  <a:t>memory</a:t>
                </a:r>
                <a:r>
                  <a:rPr kumimoji="1" lang="zh-CN" altLang="en-US" sz="1620" dirty="0">
                    <a:solidFill>
                      <a:schemeClr val="accent1"/>
                    </a:solidFill>
                    <a:latin typeface="Arial" panose="020B0604020202020204" pitchFamily="34" charset="0"/>
                  </a:rPr>
                  <a:t> </a:t>
                </a:r>
                <a:r>
                  <a:rPr kumimoji="1" lang="en-US" altLang="zh-CN" sz="1620" dirty="0">
                    <a:solidFill>
                      <a:schemeClr val="accent1"/>
                    </a:solidFill>
                    <a:latin typeface="Arial" panose="020B0604020202020204" pitchFamily="34" charset="0"/>
                  </a:rPr>
                  <a:t>transactions</a:t>
                </a:r>
                <a:r>
                  <a:rPr kumimoji="1" lang="zh-CN" altLang="en-US" sz="1620" dirty="0">
                    <a:solidFill>
                      <a:schemeClr val="accent1"/>
                    </a:solidFill>
                    <a:latin typeface="Arial" panose="020B0604020202020204" pitchFamily="34" charset="0"/>
                  </a:rPr>
                  <a:t> </a:t>
                </a:r>
                <a:r>
                  <a:rPr kumimoji="1" lang="en-US" altLang="zh-CN" sz="1620" dirty="0">
                    <a:solidFill>
                      <a:schemeClr val="accent1"/>
                    </a:solidFill>
                    <a:latin typeface="Arial" panose="020B0604020202020204" pitchFamily="34" charset="0"/>
                  </a:rPr>
                  <a:t>is</a:t>
                </a:r>
                <a:r>
                  <a:rPr kumimoji="1" lang="zh-CN" altLang="en-US" sz="1620" dirty="0">
                    <a:solidFill>
                      <a:schemeClr val="accent1"/>
                    </a:solidFill>
                    <a:latin typeface="Arial" panose="020B0604020202020204" pitchFamily="34" charset="0"/>
                  </a:rPr>
                  <a:t> </a:t>
                </a:r>
                <a:r>
                  <a:rPr kumimoji="1" lang="en-US" altLang="zh-CN" sz="2250" dirty="0">
                    <a:solidFill>
                      <a:schemeClr val="accent1"/>
                    </a:solidFill>
                    <a:latin typeface="Arial" panose="020B0604020202020204" pitchFamily="34" charset="0"/>
                  </a:rPr>
                  <a:t>3</a:t>
                </a:r>
                <a:r>
                  <a:rPr kumimoji="1" lang="en-US" altLang="zh-CN" sz="1620" dirty="0">
                    <a:latin typeface="Arial" panose="020B0604020202020204" pitchFamily="34" charset="0"/>
                  </a:rPr>
                  <a:t>.</a:t>
                </a:r>
                <a:r>
                  <a:rPr kumimoji="1" lang="zh-CN" altLang="en-US" sz="1620" dirty="0">
                    <a:latin typeface="Arial" panose="020B0604020202020204" pitchFamily="34" charset="0"/>
                  </a:rPr>
                  <a:t>  </a:t>
                </a:r>
                <a:endParaRPr kumimoji="1" lang="en-US" altLang="zh-CN" sz="1620" dirty="0">
                  <a:latin typeface="Arial" panose="020B0604020202020204" pitchFamily="34" charset="0"/>
                </a:endParaRPr>
              </a:p>
            </p:txBody>
          </p:sp>
        </mc:Choice>
        <mc:Fallback xmlns="">
          <p:sp>
            <p:nvSpPr>
              <p:cNvPr id="8" name="文本框 7">
                <a:extLst>
                  <a:ext uri="{FF2B5EF4-FFF2-40B4-BE49-F238E27FC236}">
                    <a16:creationId xmlns:a16="http://schemas.microsoft.com/office/drawing/2014/main" id="{3D100877-9A2B-F647-A3B4-3D664FB299AD}"/>
                  </a:ext>
                </a:extLst>
              </p:cNvPr>
              <p:cNvSpPr txBox="1">
                <a:spLocks noRot="1" noChangeAspect="1" noMove="1" noResize="1" noEditPoints="1" noAdjustHandles="1" noChangeArrowheads="1" noChangeShapeType="1" noTextEdit="1"/>
              </p:cNvSpPr>
              <p:nvPr/>
            </p:nvSpPr>
            <p:spPr>
              <a:xfrm>
                <a:off x="5024628" y="1479036"/>
                <a:ext cx="3384423" cy="3699411"/>
              </a:xfrm>
              <a:prstGeom prst="rect">
                <a:avLst/>
              </a:prstGeom>
              <a:blipFill>
                <a:blip r:embed="rId4"/>
                <a:stretch>
                  <a:fillRect l="-749" t="-342" b="-2397"/>
                </a:stretch>
              </a:blipFill>
            </p:spPr>
            <p:txBody>
              <a:bodyPr/>
              <a:lstStyle/>
              <a:p>
                <a:r>
                  <a:rPr lang="zh-CN" altLang="en-US">
                    <a:noFill/>
                  </a:rPr>
                  <a:t> </a:t>
                </a:r>
              </a:p>
            </p:txBody>
          </p:sp>
        </mc:Fallback>
      </mc:AlternateContent>
      <p:sp>
        <p:nvSpPr>
          <p:cNvPr id="7" name="灯片编号占位符 3">
            <a:extLst>
              <a:ext uri="{FF2B5EF4-FFF2-40B4-BE49-F238E27FC236}">
                <a16:creationId xmlns:a16="http://schemas.microsoft.com/office/drawing/2014/main" id="{FAE6765D-E853-8D4D-997E-88171407294B}"/>
              </a:ext>
            </a:extLst>
          </p:cNvPr>
          <p:cNvSpPr>
            <a:spLocks noGrp="1"/>
          </p:cNvSpPr>
          <p:nvPr>
            <p:ph type="sldNum" sz="quarter" idx="12"/>
          </p:nvPr>
        </p:nvSpPr>
        <p:spPr>
          <a:xfrm>
            <a:off x="6355080" y="4767264"/>
            <a:ext cx="1920240" cy="273844"/>
          </a:xfrm>
        </p:spPr>
        <p:txBody>
          <a:bodyPr/>
          <a:lstStyle/>
          <a:p>
            <a:fld id="{C80E87CC-44FF-4D7B-9CEB-D984B5418D0E}" type="slidenum">
              <a:rPr lang="zh-CN" altLang="en-US" smtClean="0">
                <a:solidFill>
                  <a:prstClr val="black">
                    <a:tint val="75000"/>
                  </a:prstClr>
                </a:solidFill>
              </a:rPr>
              <a:pPr/>
              <a:t>49</a:t>
            </a:fld>
            <a:endParaRPr lang="zh-CN" altLang="en-US" dirty="0">
              <a:solidFill>
                <a:prstClr val="black">
                  <a:tint val="75000"/>
                </a:prstClr>
              </a:solidFill>
            </a:endParaRPr>
          </a:p>
        </p:txBody>
      </p:sp>
      <p:cxnSp>
        <p:nvCxnSpPr>
          <p:cNvPr id="9" name="直线连接符 8">
            <a:extLst>
              <a:ext uri="{FF2B5EF4-FFF2-40B4-BE49-F238E27FC236}">
                <a16:creationId xmlns:a16="http://schemas.microsoft.com/office/drawing/2014/main" id="{126FC38B-F8E5-CF45-B842-772F1344BA98}"/>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570FEF4F-1698-0748-8C9B-2183786150D7}"/>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3092723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97306-30E0-0546-BABB-4B05253031E8}"/>
              </a:ext>
            </a:extLst>
          </p:cNvPr>
          <p:cNvSpPr>
            <a:spLocks noGrp="1"/>
          </p:cNvSpPr>
          <p:nvPr>
            <p:ph type="title"/>
          </p:nvPr>
        </p:nvSpPr>
        <p:spPr>
          <a:xfrm>
            <a:off x="178607" y="-120849"/>
            <a:ext cx="7886700" cy="994172"/>
          </a:xfrm>
        </p:spPr>
        <p:txBody>
          <a:bodyPr>
            <a:normAutofit/>
          </a:bodyPr>
          <a:lstStyle/>
          <a:p>
            <a:r>
              <a:rPr kumimoji="1" lang="en-US" altLang="zh-CN" b="1" dirty="0">
                <a:latin typeface="Times New Roman" panose="02020603050405020304" pitchFamily="18" charset="0"/>
                <a:cs typeface="Times New Roman" panose="02020603050405020304" pitchFamily="18" charset="0"/>
              </a:rPr>
              <a:t>Graph</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Isomorphism</a:t>
            </a:r>
            <a:endParaRPr kumimoji="1" lang="zh-CN" altLang="en-US" b="1" dirty="0">
              <a:latin typeface="+mn-ea"/>
            </a:endParaRPr>
          </a:p>
        </p:txBody>
      </p:sp>
      <p:sp>
        <p:nvSpPr>
          <p:cNvPr id="4" name="灯片编号占位符 3">
            <a:extLst>
              <a:ext uri="{FF2B5EF4-FFF2-40B4-BE49-F238E27FC236}">
                <a16:creationId xmlns:a16="http://schemas.microsoft.com/office/drawing/2014/main" id="{5B598C6B-DCA6-AE40-90A1-41D8C82B8CEC}"/>
              </a:ext>
            </a:extLst>
          </p:cNvPr>
          <p:cNvSpPr>
            <a:spLocks noGrp="1"/>
          </p:cNvSpPr>
          <p:nvPr>
            <p:ph type="sldNum" sz="quarter" idx="12"/>
          </p:nvPr>
        </p:nvSpPr>
        <p:spPr/>
        <p:txBody>
          <a:bodyPr/>
          <a:lstStyle/>
          <a:p>
            <a:fld id="{F2E101AF-BE8C-4B61-819C-BCEAA692FBCC}" type="slidenum">
              <a:rPr lang="zh-CN" altLang="en-US" smtClean="0"/>
              <a:t>5</a:t>
            </a:fld>
            <a:endParaRPr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355F2AF-3C59-2A42-9AC2-A8967783A326}"/>
                  </a:ext>
                </a:extLst>
              </p:cNvPr>
              <p:cNvSpPr/>
              <p:nvPr/>
            </p:nvSpPr>
            <p:spPr>
              <a:xfrm>
                <a:off x="178607" y="928516"/>
                <a:ext cx="8719994" cy="1946623"/>
              </a:xfrm>
              <a:prstGeom prst="rect">
                <a:avLst/>
              </a:prstGeom>
            </p:spPr>
            <p:txBody>
              <a:bodyPr wrap="square">
                <a:spAutoFit/>
              </a:bodyPr>
              <a:lstStyle/>
              <a:p>
                <a:r>
                  <a:rPr lang="zh-CN" altLang="en-US" sz="1875" dirty="0">
                    <a:latin typeface="Times New Roman" panose="02020603050405020304" pitchFamily="18" charset="0"/>
                    <a:cs typeface="Times New Roman" panose="02020603050405020304" pitchFamily="18" charset="0"/>
                  </a:rPr>
                  <a:t>Given </a:t>
                </a:r>
                <a:r>
                  <a:rPr lang="en-US" altLang="zh-CN" sz="1875" dirty="0">
                    <a:latin typeface="Times New Roman" panose="02020603050405020304" pitchFamily="18" charset="0"/>
                    <a:cs typeface="Times New Roman" panose="02020603050405020304" pitchFamily="18" charset="0"/>
                  </a:rPr>
                  <a:t>two</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graphs</a:t>
                </a:r>
                <a:r>
                  <a:rPr lang="zh-CN" altLang="en-US" sz="1875"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𝑄</m:t>
                    </m:r>
                  </m:oMath>
                </a14:m>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and</a:t>
                </a:r>
                <a:r>
                  <a:rPr lang="zh-CN" altLang="en-US" sz="1875"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𝐺</m:t>
                    </m:r>
                  </m:oMath>
                </a14:m>
                <a:r>
                  <a:rPr lang="zh-CN" altLang="en-US" sz="1875"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𝑄</m:t>
                    </m:r>
                  </m:oMath>
                </a14:m>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is</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graph</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isomorphism</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to</a:t>
                </a:r>
                <a:r>
                  <a:rPr lang="zh-CN" altLang="en-US" sz="1875"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𝐺</m:t>
                    </m:r>
                    <m:r>
                      <a:rPr lang="en-US" altLang="zh-CN" sz="1875">
                        <a:latin typeface="Cambria Math" panose="02040503050406030204" pitchFamily="18" charset="0"/>
                        <a:cs typeface="Times New Roman" panose="02020603050405020304" pitchFamily="18" charset="0"/>
                      </a:rPr>
                      <m:t>,</m:t>
                    </m:r>
                  </m:oMath>
                </a14:m>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if</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and</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only</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if</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there</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exists</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an</a:t>
                </a:r>
                <a:r>
                  <a:rPr lang="zh-CN" altLang="en-US" sz="1875" dirty="0">
                    <a:latin typeface="Times New Roman" panose="02020603050405020304" pitchFamily="18" charset="0"/>
                    <a:cs typeface="Times New Roman" panose="02020603050405020304" pitchFamily="18" charset="0"/>
                  </a:rPr>
                  <a:t> </a:t>
                </a:r>
                <a:r>
                  <a:rPr lang="en-US" altLang="zh-CN" sz="1875" b="1" dirty="0">
                    <a:solidFill>
                      <a:srgbClr val="C00000"/>
                    </a:solidFill>
                    <a:latin typeface="Times New Roman" panose="02020603050405020304" pitchFamily="18" charset="0"/>
                    <a:cs typeface="Times New Roman" panose="02020603050405020304" pitchFamily="18" charset="0"/>
                  </a:rPr>
                  <a:t>bijective</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function</a:t>
                </a:r>
                <a:r>
                  <a:rPr lang="zh-CN" altLang="en-US" sz="1875"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𝑓</m:t>
                    </m:r>
                    <m:r>
                      <a:rPr lang="en-US" altLang="zh-CN" sz="1875">
                        <a:latin typeface="Cambria Math" panose="02040503050406030204" pitchFamily="18" charset="0"/>
                        <a:cs typeface="Times New Roman" panose="02020603050405020304" pitchFamily="18" charset="0"/>
                      </a:rPr>
                      <m:t>:</m:t>
                    </m:r>
                    <m:r>
                      <m:rPr>
                        <m:sty m:val="p"/>
                      </m:rPr>
                      <a:rPr lang="en-US" altLang="zh-CN" sz="1875">
                        <a:latin typeface="Cambria Math" panose="02040503050406030204" pitchFamily="18" charset="0"/>
                        <a:cs typeface="Times New Roman" panose="02020603050405020304" pitchFamily="18" charset="0"/>
                      </a:rPr>
                      <m:t>V</m:t>
                    </m:r>
                    <m:d>
                      <m:dPr>
                        <m:ctrlPr>
                          <a:rPr lang="en-US" altLang="zh-CN" sz="1875" i="1">
                            <a:latin typeface="Cambria Math" panose="02040503050406030204" pitchFamily="18" charset="0"/>
                            <a:cs typeface="Times New Roman" panose="02020603050405020304" pitchFamily="18" charset="0"/>
                          </a:rPr>
                        </m:ctrlPr>
                      </m:dPr>
                      <m:e>
                        <m:r>
                          <m:rPr>
                            <m:sty m:val="p"/>
                          </m:rPr>
                          <a:rPr lang="en-US" altLang="zh-CN" sz="1875">
                            <a:latin typeface="Cambria Math" panose="02040503050406030204" pitchFamily="18" charset="0"/>
                            <a:cs typeface="Times New Roman" panose="02020603050405020304" pitchFamily="18" charset="0"/>
                          </a:rPr>
                          <m:t>Q</m:t>
                        </m:r>
                      </m:e>
                    </m:d>
                    <m:r>
                      <a:rPr lang="en-US" altLang="zh-CN" sz="1875" i="1">
                        <a:latin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cs typeface="Times New Roman" panose="02020603050405020304" pitchFamily="18" charset="0"/>
                      </a:rPr>
                      <m:t>𝑉</m:t>
                    </m:r>
                    <m:r>
                      <a:rPr lang="en-US" altLang="zh-CN" sz="1875" i="1">
                        <a:latin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cs typeface="Times New Roman" panose="02020603050405020304" pitchFamily="18" charset="0"/>
                      </a:rPr>
                      <m:t>𝐺</m:t>
                    </m:r>
                    <m:r>
                      <a:rPr lang="en-US" altLang="zh-CN" sz="1875" i="1">
                        <a:latin typeface="Cambria Math" panose="02040503050406030204" pitchFamily="18" charset="0"/>
                        <a:cs typeface="Times New Roman" panose="02020603050405020304" pitchFamily="18" charset="0"/>
                      </a:rPr>
                      <m:t>)</m:t>
                    </m:r>
                  </m:oMath>
                </a14:m>
                <a:r>
                  <a:rPr lang="en-US" altLang="zh-CN" sz="1875" dirty="0">
                    <a:latin typeface="Times New Roman" panose="02020603050405020304" pitchFamily="18" charset="0"/>
                    <a:cs typeface="Times New Roman" panose="02020603050405020304" pitchFamily="18" charset="0"/>
                  </a:rPr>
                  <a:t>,</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such</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that</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 </a:t>
                </a:r>
              </a:p>
              <a:p>
                <a:pPr marL="342900" indent="-342900">
                  <a:buAutoNum type="arabicPeriod"/>
                </a:pPr>
                <a14:m>
                  <m:oMath xmlns:m="http://schemas.openxmlformats.org/officeDocument/2006/math">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r>
                      <a:rPr lang="zh-CN" altLang="en-US" sz="1875" i="1">
                        <a:latin typeface="Cambria Math" panose="02040503050406030204" pitchFamily="18" charset="0"/>
                        <a:ea typeface="Cambria Math" panose="02040503050406030204" pitchFamily="18" charset="0"/>
                        <a:cs typeface="Times New Roman" panose="02020603050405020304" pitchFamily="18" charset="0"/>
                      </a:rPr>
                      <m:t> </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𝑉</m:t>
                    </m:r>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𝑄</m:t>
                        </m:r>
                      </m:e>
                    </m:d>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𝑓</m:t>
                    </m:r>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d>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𝑉</m:t>
                    </m:r>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𝐺</m:t>
                        </m:r>
                      </m:e>
                    </m:d>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r>
                      <a:rPr lang="zh-CN" altLang="en-US" sz="1875"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𝑉</m:t>
                        </m:r>
                      </m:sub>
                    </m:sSub>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d>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𝑉</m:t>
                        </m:r>
                      </m:sub>
                    </m:sSub>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𝑓</m:t>
                        </m:r>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d>
                      </m:e>
                    </m:d>
                  </m:oMath>
                </a14:m>
                <a:r>
                  <a:rPr lang="en-US" altLang="zh-CN" sz="1875" dirty="0">
                    <a:latin typeface="Times New Roman" panose="02020603050405020304" pitchFamily="18" charset="0"/>
                    <a:cs typeface="Times New Roman" panose="02020603050405020304" pitchFamily="18" charset="0"/>
                  </a:rPr>
                  <a:t>,</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where</a:t>
                </a:r>
                <a:r>
                  <a:rPr lang="zh-CN" altLang="en-US" sz="1875"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𝑉</m:t>
                    </m:r>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𝑄</m:t>
                        </m:r>
                      </m:e>
                    </m:d>
                  </m:oMath>
                </a14:m>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and</a:t>
                </a:r>
                <a:r>
                  <a:rPr lang="zh-CN" altLang="en-US" sz="1875"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𝑉</m:t>
                    </m:r>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𝐺</m:t>
                        </m:r>
                      </m:e>
                    </m:d>
                  </m:oMath>
                </a14:m>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denotes</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all</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vertices</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in</a:t>
                </a:r>
                <a:r>
                  <a:rPr lang="zh-CN" altLang="en-US" sz="1875"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𝑄</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1875" dirty="0">
                    <a:latin typeface="Times New Roman" panose="02020603050405020304" pitchFamily="18" charset="0"/>
                    <a:cs typeface="Times New Roman" panose="02020603050405020304" pitchFamily="18" charset="0"/>
                  </a:rPr>
                  <a:t>and</a:t>
                </a:r>
                <a:r>
                  <a:rPr lang="zh-CN" altLang="en-US" sz="1875"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875" i="1">
                        <a:latin typeface="Cambria Math" panose="02040503050406030204" pitchFamily="18" charset="0"/>
                        <a:cs typeface="Times New Roman" panose="02020603050405020304" pitchFamily="18" charset="0"/>
                      </a:rPr>
                      <m:t>𝐺</m:t>
                    </m:r>
                  </m:oMath>
                </a14:m>
                <a:r>
                  <a:rPr lang="en-US" altLang="zh-CN" sz="1875" dirty="0">
                    <a:latin typeface="Times New Roman" panose="02020603050405020304" pitchFamily="18" charset="0"/>
                    <a:cs typeface="Times New Roman" panose="02020603050405020304" pitchFamily="18" charset="0"/>
                  </a:rPr>
                  <a:t>,</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respectively;</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and</a:t>
                </a:r>
                <a:r>
                  <a:rPr lang="zh-CN" altLang="en-US" sz="1875"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𝑉</m:t>
                        </m:r>
                      </m:sub>
                    </m:sSub>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e>
                    </m:d>
                  </m:oMath>
                </a14:m>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denotes</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the</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corresponding</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vertex</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label.</a:t>
                </a:r>
                <a:r>
                  <a:rPr lang="zh-CN" altLang="en-US" sz="1875" dirty="0">
                    <a:latin typeface="Times New Roman" panose="02020603050405020304" pitchFamily="18" charset="0"/>
                    <a:cs typeface="Times New Roman" panose="02020603050405020304" pitchFamily="18" charset="0"/>
                  </a:rPr>
                  <a:t> </a:t>
                </a:r>
                <a:endParaRPr lang="en-US" altLang="zh-CN" sz="1875" dirty="0">
                  <a:latin typeface="Times New Roman" panose="02020603050405020304" pitchFamily="18" charset="0"/>
                  <a:cs typeface="Times New Roman" panose="02020603050405020304" pitchFamily="18" charset="0"/>
                </a:endParaRPr>
              </a:p>
              <a:p>
                <a:pPr marL="342900" indent="-342900">
                  <a:buAutoNum type="arabicPeriod"/>
                </a:pPr>
                <a14:m>
                  <m:oMath xmlns:m="http://schemas.openxmlformats.org/officeDocument/2006/math">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2</m:t>
                            </m:r>
                          </m:sub>
                        </m:sSub>
                      </m:e>
                    </m:acc>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𝐸</m:t>
                    </m:r>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𝑄</m:t>
                        </m:r>
                      </m:e>
                    </m:d>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𝑓</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𝑓</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e>
                    </m:acc>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𝐸</m:t>
                    </m:r>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𝐺</m:t>
                        </m:r>
                      </m:e>
                    </m:d>
                  </m:oMath>
                </a14:m>
                <a:r>
                  <a:rPr lang="en-US" altLang="zh-CN" sz="1875" dirty="0">
                    <a:latin typeface="Times New Roman" panose="02020603050405020304" pitchFamily="18" charset="0"/>
                    <a:cs typeface="Times New Roman" panose="02020603050405020304" pitchFamily="18" charset="0"/>
                  </a:rPr>
                  <a:t>,</a:t>
                </a:r>
                <a:r>
                  <a:rPr lang="zh-CN" altLang="en-US" sz="1875"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𝐸</m:t>
                        </m:r>
                      </m:sub>
                    </m:sSub>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2</m:t>
                                </m:r>
                              </m:sub>
                            </m:sSub>
                          </m:e>
                        </m:acc>
                      </m:e>
                    </m:d>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𝐸</m:t>
                        </m:r>
                      </m:sub>
                    </m:sSub>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𝑓</m:t>
                            </m:r>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1</m:t>
                                    </m:r>
                                  </m:sub>
                                </m:sSub>
                              </m:e>
                            </m:d>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𝑓</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e>
                        </m:acc>
                      </m:e>
                    </m:d>
                  </m:oMath>
                </a14:m>
                <a:endParaRPr lang="en-US" altLang="zh-CN" sz="1875" dirty="0">
                  <a:latin typeface="Times New Roman" panose="02020603050405020304" pitchFamily="18" charset="0"/>
                  <a:cs typeface="Times New Roman" panose="02020603050405020304" pitchFamily="18" charset="0"/>
                </a:endParaRPr>
              </a:p>
              <a:p>
                <a:pPr marL="342900" indent="-342900">
                  <a:buAutoNum type="arabicPeriod"/>
                </a:pPr>
                <a14:m>
                  <m:oMath xmlns:m="http://schemas.openxmlformats.org/officeDocument/2006/math">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2</m:t>
                            </m:r>
                          </m:sub>
                        </m:sSub>
                      </m:e>
                    </m:acc>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𝐸</m:t>
                    </m:r>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𝐺</m:t>
                        </m:r>
                      </m:e>
                    </m:d>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𝑓</m:t>
                                </m:r>
                              </m:e>
                              <m:sup>
                                <m:r>
                                  <a:rPr lang="en-US" altLang="zh-CN" sz="1875" i="1">
                                    <a:latin typeface="Cambria Math" panose="02040503050406030204" pitchFamily="18" charset="0"/>
                                    <a:ea typeface="Cambria Math" panose="02040503050406030204" pitchFamily="18" charset="0"/>
                                    <a:cs typeface="Times New Roman" panose="02020603050405020304" pitchFamily="18" charset="0"/>
                                  </a:rPr>
                                  <m:t>−1</m:t>
                                </m:r>
                              </m:sup>
                            </m:sSup>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𝑓</m:t>
                            </m:r>
                          </m:e>
                          <m:sup>
                            <m:r>
                              <a:rPr lang="en-US" altLang="zh-CN" sz="1875" i="1">
                                <a:latin typeface="Cambria Math" panose="02040503050406030204" pitchFamily="18" charset="0"/>
                                <a:ea typeface="Cambria Math" panose="02040503050406030204" pitchFamily="18" charset="0"/>
                                <a:cs typeface="Times New Roman" panose="02020603050405020304" pitchFamily="18" charset="0"/>
                              </a:rPr>
                              <m:t>−1</m:t>
                            </m:r>
                          </m:sup>
                        </m:sSup>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e>
                    </m:acc>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𝐸</m:t>
                    </m:r>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𝐺</m:t>
                        </m:r>
                      </m:e>
                    </m:d>
                  </m:oMath>
                </a14:m>
                <a:r>
                  <a:rPr lang="en-US" altLang="zh-CN" sz="1875" dirty="0">
                    <a:latin typeface="Times New Roman" panose="02020603050405020304" pitchFamily="18" charset="0"/>
                    <a:cs typeface="Times New Roman" panose="02020603050405020304" pitchFamily="18" charset="0"/>
                  </a:rPr>
                  <a:t>,</a:t>
                </a:r>
                <a:r>
                  <a:rPr lang="zh-CN" altLang="en-US" sz="1875"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𝐸</m:t>
                        </m:r>
                      </m:sub>
                    </m:sSub>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𝑢</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2</m:t>
                                </m:r>
                              </m:sub>
                            </m:sSub>
                          </m:e>
                        </m:acc>
                      </m:e>
                    </m:d>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𝐿</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𝐸</m:t>
                        </m:r>
                      </m:sub>
                    </m:sSub>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accPr>
                          <m:e>
                            <m:sSup>
                              <m:sSup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𝑓</m:t>
                                </m:r>
                              </m:e>
                              <m:sup>
                                <m:r>
                                  <a:rPr lang="en-US" altLang="zh-CN" sz="1875" i="1">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1</m:t>
                                    </m:r>
                                  </m:sub>
                                </m:sSub>
                              </m:e>
                            </m:d>
                            <m:sSup>
                              <m:sSup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𝑓</m:t>
                                </m:r>
                              </m:e>
                              <m:sup>
                                <m:r>
                                  <a:rPr lang="en-US" altLang="zh-CN" sz="1875" i="1">
                                    <a:latin typeface="Cambria Math" panose="02040503050406030204" pitchFamily="18" charset="0"/>
                                    <a:ea typeface="Cambria Math" panose="02040503050406030204" pitchFamily="18" charset="0"/>
                                    <a:cs typeface="Times New Roman" panose="02020603050405020304" pitchFamily="18" charset="0"/>
                                  </a:rPr>
                                  <m:t>−1</m:t>
                                </m:r>
                              </m:sup>
                            </m:sSup>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875"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75" i="1">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sz="1875" i="1">
                                <a:latin typeface="Cambria Math" panose="02040503050406030204" pitchFamily="18" charset="0"/>
                                <a:ea typeface="Cambria Math" panose="02040503050406030204" pitchFamily="18" charset="0"/>
                                <a:cs typeface="Times New Roman" panose="02020603050405020304" pitchFamily="18" charset="0"/>
                              </a:rPr>
                              <m:t>)</m:t>
                            </m:r>
                          </m:e>
                        </m:acc>
                      </m:e>
                    </m:d>
                  </m:oMath>
                </a14:m>
                <a:endParaRPr lang="en-US" altLang="zh-CN" sz="1875" dirty="0">
                  <a:latin typeface="Times New Roman" panose="02020603050405020304" pitchFamily="18" charset="0"/>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D355F2AF-3C59-2A42-9AC2-A8967783A326}"/>
                  </a:ext>
                </a:extLst>
              </p:cNvPr>
              <p:cNvSpPr>
                <a:spLocks noRot="1" noChangeAspect="1" noMove="1" noResize="1" noEditPoints="1" noAdjustHandles="1" noChangeArrowheads="1" noChangeShapeType="1" noTextEdit="1"/>
              </p:cNvSpPr>
              <p:nvPr/>
            </p:nvSpPr>
            <p:spPr>
              <a:xfrm>
                <a:off x="178607" y="928516"/>
                <a:ext cx="8719994" cy="1946623"/>
              </a:xfrm>
              <a:prstGeom prst="rect">
                <a:avLst/>
              </a:prstGeom>
              <a:blipFill>
                <a:blip r:embed="rId2"/>
                <a:stretch>
                  <a:fillRect l="-581" t="-1290" b="-322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0C99934B-5FC4-724B-87FD-D0274ED01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328" y="3183732"/>
            <a:ext cx="3971925" cy="1857375"/>
          </a:xfrm>
          <a:prstGeom prst="rect">
            <a:avLst/>
          </a:prstGeom>
        </p:spPr>
      </p:pic>
      <p:cxnSp>
        <p:nvCxnSpPr>
          <p:cNvPr id="8" name="直线连接符 7">
            <a:extLst>
              <a:ext uri="{FF2B5EF4-FFF2-40B4-BE49-F238E27FC236}">
                <a16:creationId xmlns:a16="http://schemas.microsoft.com/office/drawing/2014/main" id="{4EB63ACA-55A8-C44F-B1E3-F4099CB99C2C}"/>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2B03B083-E682-E14C-95B4-80D8AA2114E5}"/>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23532285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480FDA23-E88B-524F-BADB-29989D887FF7}"/>
              </a:ext>
            </a:extLst>
          </p:cNvPr>
          <p:cNvGraphicFramePr>
            <a:graphicFrameLocks noGrp="1"/>
          </p:cNvGraphicFramePr>
          <p:nvPr/>
        </p:nvGraphicFramePr>
        <p:xfrm>
          <a:off x="1325739" y="1850672"/>
          <a:ext cx="882852" cy="1879086"/>
        </p:xfrm>
        <a:graphic>
          <a:graphicData uri="http://schemas.openxmlformats.org/drawingml/2006/table">
            <a:tbl>
              <a:tblPr firstRow="1" bandRow="1">
                <a:tableStyleId>{5C22544A-7EE6-4342-B048-85BDC9FD1C3A}</a:tableStyleId>
              </a:tblPr>
              <a:tblGrid>
                <a:gridCol w="441426">
                  <a:extLst>
                    <a:ext uri="{9D8B030D-6E8A-4147-A177-3AD203B41FA5}">
                      <a16:colId xmlns:a16="http://schemas.microsoft.com/office/drawing/2014/main" val="727518030"/>
                    </a:ext>
                  </a:extLst>
                </a:gridCol>
                <a:gridCol w="441426">
                  <a:extLst>
                    <a:ext uri="{9D8B030D-6E8A-4147-A177-3AD203B41FA5}">
                      <a16:colId xmlns:a16="http://schemas.microsoft.com/office/drawing/2014/main" val="2145668499"/>
                    </a:ext>
                  </a:extLst>
                </a:gridCol>
              </a:tblGrid>
              <a:tr h="313181">
                <a:tc>
                  <a:txBody>
                    <a:bodyPr/>
                    <a:lstStyle/>
                    <a:p>
                      <a:pPr algn="ctr"/>
                      <a:r>
                        <a:rPr lang="en-US" altLang="zh-CN" sz="1200" b="0" i="1" dirty="0">
                          <a:latin typeface="Arial" panose="020B0604020202020204" pitchFamily="34" charset="0"/>
                        </a:rPr>
                        <a:t>u</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u</a:t>
                      </a:r>
                      <a:r>
                        <a:rPr lang="en-US" altLang="zh-CN" sz="1200" baseline="-25000" dirty="0"/>
                        <a:t>1</a:t>
                      </a:r>
                      <a:endParaRPr lang="zh-CN" altLang="en-US" sz="1200" baseline="-25000" dirty="0"/>
                    </a:p>
                  </a:txBody>
                  <a:tcPr marL="82296" marR="82296" marT="41148" marB="41148"/>
                </a:tc>
                <a:extLst>
                  <a:ext uri="{0D108BD9-81ED-4DB2-BD59-A6C34878D82A}">
                    <a16:rowId xmlns:a16="http://schemas.microsoft.com/office/drawing/2014/main" val="2172105278"/>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a:t>
                      </a:r>
                      <a:endParaRPr lang="zh-CN" altLang="en-US" sz="1200" baseline="-25000" dirty="0"/>
                    </a:p>
                  </a:txBody>
                  <a:tcPr marL="82296" marR="82296" marT="41148" marB="41148"/>
                </a:tc>
                <a:extLst>
                  <a:ext uri="{0D108BD9-81ED-4DB2-BD59-A6C34878D82A}">
                    <a16:rowId xmlns:a16="http://schemas.microsoft.com/office/drawing/2014/main" val="367397112"/>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a:t>
                      </a:r>
                      <a:endParaRPr lang="zh-CN" altLang="en-US" sz="1200" baseline="-25000" dirty="0"/>
                    </a:p>
                  </a:txBody>
                  <a:tcPr marL="82296" marR="82296" marT="41148" marB="41148"/>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3</a:t>
                      </a:r>
                      <a:endParaRPr lang="zh-CN" altLang="en-US" sz="1200" baseline="-25000" dirty="0"/>
                    </a:p>
                  </a:txBody>
                  <a:tcPr marL="82296" marR="82296" marT="41148" marB="41148"/>
                </a:tc>
                <a:extLst>
                  <a:ext uri="{0D108BD9-81ED-4DB2-BD59-A6C34878D82A}">
                    <a16:rowId xmlns:a16="http://schemas.microsoft.com/office/drawing/2014/main" val="833655226"/>
                  </a:ext>
                </a:extLst>
              </a:tr>
              <a:tr h="313181">
                <a:tc>
                  <a:txBody>
                    <a:bodyPr/>
                    <a:lstStyle/>
                    <a:p>
                      <a:pPr algn="ctr"/>
                      <a:r>
                        <a:rPr lang="en-US" altLang="zh-CN" sz="1200" b="0" i="0" baseline="-25000" dirty="0">
                          <a:latin typeface="Arial" panose="020B0604020202020204" pitchFamily="34" charset="0"/>
                        </a:rPr>
                        <a:t>...</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baseline="-25000" dirty="0">
                          <a:latin typeface="Arial" panose="020B0604020202020204" pitchFamily="34" charset="0"/>
                        </a:rPr>
                        <a:t>…</a:t>
                      </a:r>
                      <a:endParaRPr lang="zh-CN" altLang="en-US" sz="1200" baseline="-25000" dirty="0"/>
                    </a:p>
                  </a:txBody>
                  <a:tcPr marL="82296" marR="82296" marT="41148" marB="41148"/>
                </a:tc>
                <a:extLst>
                  <a:ext uri="{0D108BD9-81ED-4DB2-BD59-A6C34878D82A}">
                    <a16:rowId xmlns:a16="http://schemas.microsoft.com/office/drawing/2014/main" val="2126528582"/>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solidFill>
                      <a:srgbClr val="FF0000"/>
                    </a:solidFill>
                  </a:tcPr>
                </a:tc>
                <a:extLst>
                  <a:ext uri="{0D108BD9-81ED-4DB2-BD59-A6C34878D82A}">
                    <a16:rowId xmlns:a16="http://schemas.microsoft.com/office/drawing/2014/main" val="2824586268"/>
                  </a:ext>
                </a:extLst>
              </a:tr>
            </a:tbl>
          </a:graphicData>
        </a:graphic>
      </p:graphicFrame>
      <p:sp>
        <p:nvSpPr>
          <p:cNvPr id="10" name="椭圆 9">
            <a:extLst>
              <a:ext uri="{FF2B5EF4-FFF2-40B4-BE49-F238E27FC236}">
                <a16:creationId xmlns:a16="http://schemas.microsoft.com/office/drawing/2014/main" id="{3240754C-ED21-9C4B-B445-AB5AB39266D2}"/>
              </a:ext>
            </a:extLst>
          </p:cNvPr>
          <p:cNvSpPr/>
          <p:nvPr/>
        </p:nvSpPr>
        <p:spPr>
          <a:xfrm>
            <a:off x="1154693" y="1152797"/>
            <a:ext cx="416823" cy="4168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11" name="椭圆 10">
            <a:extLst>
              <a:ext uri="{FF2B5EF4-FFF2-40B4-BE49-F238E27FC236}">
                <a16:creationId xmlns:a16="http://schemas.microsoft.com/office/drawing/2014/main" id="{0A45E2AB-0F20-1A44-B29A-BB8B143BA696}"/>
              </a:ext>
            </a:extLst>
          </p:cNvPr>
          <p:cNvSpPr/>
          <p:nvPr/>
        </p:nvSpPr>
        <p:spPr>
          <a:xfrm>
            <a:off x="1860092" y="1152797"/>
            <a:ext cx="416823" cy="4168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B</a:t>
            </a:r>
            <a:endParaRPr kumimoji="1" lang="zh-CN" altLang="en-US" sz="1620" dirty="0">
              <a:latin typeface="Arial" panose="020B0604020202020204" pitchFamily="34" charset="0"/>
            </a:endParaRPr>
          </a:p>
        </p:txBody>
      </p:sp>
      <p:cxnSp>
        <p:nvCxnSpPr>
          <p:cNvPr id="12" name="直线连接符 11" descr="a">
            <a:extLst>
              <a:ext uri="{FF2B5EF4-FFF2-40B4-BE49-F238E27FC236}">
                <a16:creationId xmlns:a16="http://schemas.microsoft.com/office/drawing/2014/main" id="{433C4273-09DD-4949-9BCF-3DFDC5B78BEB}"/>
              </a:ext>
            </a:extLst>
          </p:cNvPr>
          <p:cNvCxnSpPr>
            <a:stCxn id="10" idx="6"/>
            <a:endCxn id="11" idx="2"/>
          </p:cNvCxnSpPr>
          <p:nvPr/>
        </p:nvCxnSpPr>
        <p:spPr>
          <a:xfrm>
            <a:off x="1571515" y="1361209"/>
            <a:ext cx="288576"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635666DD-3A80-E04F-B296-FCF1828F0685}"/>
              </a:ext>
            </a:extLst>
          </p:cNvPr>
          <p:cNvSpPr txBox="1"/>
          <p:nvPr/>
        </p:nvSpPr>
        <p:spPr>
          <a:xfrm>
            <a:off x="1595975" y="1085288"/>
            <a:ext cx="374076" cy="341632"/>
          </a:xfrm>
          <a:prstGeom prst="rect">
            <a:avLst/>
          </a:prstGeom>
          <a:noFill/>
        </p:spPr>
        <p:txBody>
          <a:bodyPr wrap="square" rtlCol="0">
            <a:spAutoFit/>
          </a:bodyPr>
          <a:lstStyle/>
          <a:p>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14" name="矩形 13">
            <a:extLst>
              <a:ext uri="{FF2B5EF4-FFF2-40B4-BE49-F238E27FC236}">
                <a16:creationId xmlns:a16="http://schemas.microsoft.com/office/drawing/2014/main" id="{A7991349-2DAC-9749-87F1-1209BDF37FB8}"/>
              </a:ext>
            </a:extLst>
          </p:cNvPr>
          <p:cNvSpPr/>
          <p:nvPr/>
        </p:nvSpPr>
        <p:spPr>
          <a:xfrm>
            <a:off x="1032570" y="854631"/>
            <a:ext cx="377027" cy="341632"/>
          </a:xfrm>
          <a:prstGeom prst="rect">
            <a:avLst/>
          </a:prstGeom>
        </p:spPr>
        <p:txBody>
          <a:bodyPr wrap="none">
            <a:spAutoFit/>
          </a:bodyPr>
          <a:lstStyle/>
          <a:p>
            <a:pPr algn="ctr"/>
            <a:r>
              <a:rPr lang="en-US" altLang="zh-CN" sz="1620" i="1" dirty="0">
                <a:latin typeface="Arial" panose="020B0604020202020204" pitchFamily="34" charset="0"/>
              </a:rPr>
              <a:t>u</a:t>
            </a:r>
            <a:r>
              <a:rPr lang="en-US" altLang="zh-CN" sz="1620" baseline="-25000" dirty="0">
                <a:latin typeface="Arial" panose="020B0604020202020204" pitchFamily="34" charset="0"/>
              </a:rPr>
              <a:t>0</a:t>
            </a:r>
            <a:endParaRPr lang="zh-CN" altLang="en-US" sz="1620" baseline="-25000" dirty="0">
              <a:latin typeface="Arial" panose="020B0604020202020204" pitchFamily="34" charset="0"/>
            </a:endParaRPr>
          </a:p>
        </p:txBody>
      </p:sp>
      <p:sp>
        <p:nvSpPr>
          <p:cNvPr id="15" name="矩形 14">
            <a:extLst>
              <a:ext uri="{FF2B5EF4-FFF2-40B4-BE49-F238E27FC236}">
                <a16:creationId xmlns:a16="http://schemas.microsoft.com/office/drawing/2014/main" id="{EF221BCB-A563-924C-BFA4-EA67E95A075F}"/>
              </a:ext>
            </a:extLst>
          </p:cNvPr>
          <p:cNvSpPr/>
          <p:nvPr/>
        </p:nvSpPr>
        <p:spPr>
          <a:xfrm>
            <a:off x="1863955" y="863687"/>
            <a:ext cx="377027" cy="341632"/>
          </a:xfrm>
          <a:prstGeom prst="rect">
            <a:avLst/>
          </a:prstGeom>
        </p:spPr>
        <p:txBody>
          <a:bodyPr wrap="none">
            <a:spAutoFit/>
          </a:bodyPr>
          <a:lstStyle/>
          <a:p>
            <a:pPr algn="ctr" defTabSz="342887">
              <a:defRPr/>
            </a:pPr>
            <a:r>
              <a:rPr lang="en-US" altLang="zh-CN" sz="1620" i="1" dirty="0">
                <a:latin typeface="Arial" panose="020B0604020202020204" pitchFamily="34" charset="0"/>
              </a:rPr>
              <a:t>u</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sp>
        <p:nvSpPr>
          <p:cNvPr id="16" name="矩形 15">
            <a:extLst>
              <a:ext uri="{FF2B5EF4-FFF2-40B4-BE49-F238E27FC236}">
                <a16:creationId xmlns:a16="http://schemas.microsoft.com/office/drawing/2014/main" id="{A5852844-33F0-D94F-80D0-79A18BC2023C}"/>
              </a:ext>
            </a:extLst>
          </p:cNvPr>
          <p:cNvSpPr/>
          <p:nvPr/>
        </p:nvSpPr>
        <p:spPr>
          <a:xfrm>
            <a:off x="904147" y="1594866"/>
            <a:ext cx="388248" cy="341632"/>
          </a:xfrm>
          <a:prstGeom prst="rect">
            <a:avLst/>
          </a:prstGeom>
        </p:spPr>
        <p:txBody>
          <a:bodyPr wrap="none">
            <a:spAutoFit/>
          </a:bodyPr>
          <a:lstStyle/>
          <a:p>
            <a:pPr algn="ctr"/>
            <a:r>
              <a:rPr lang="en-US" altLang="zh-CN" sz="1620" i="1" dirty="0">
                <a:latin typeface="Arial" panose="020B0604020202020204" pitchFamily="34" charset="0"/>
              </a:rPr>
              <a:t>T</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graphicFrame>
        <p:nvGraphicFramePr>
          <p:cNvPr id="28" name="表格 27">
            <a:extLst>
              <a:ext uri="{FF2B5EF4-FFF2-40B4-BE49-F238E27FC236}">
                <a16:creationId xmlns:a16="http://schemas.microsoft.com/office/drawing/2014/main" id="{4F1CDBC4-AE5A-4049-B345-63FADB5A3C26}"/>
              </a:ext>
            </a:extLst>
          </p:cNvPr>
          <p:cNvGraphicFramePr>
            <a:graphicFrameLocks noGrp="1"/>
          </p:cNvGraphicFramePr>
          <p:nvPr/>
        </p:nvGraphicFramePr>
        <p:xfrm>
          <a:off x="918404" y="4391471"/>
          <a:ext cx="506767" cy="333756"/>
        </p:xfrm>
        <a:graphic>
          <a:graphicData uri="http://schemas.openxmlformats.org/drawingml/2006/table">
            <a:tbl>
              <a:tblPr bandRow="1">
                <a:tableStyleId>{5C22544A-7EE6-4342-B048-85BDC9FD1C3A}</a:tableStyleId>
              </a:tblPr>
              <a:tblGrid>
                <a:gridCol w="506767">
                  <a:extLst>
                    <a:ext uri="{9D8B030D-6E8A-4147-A177-3AD203B41FA5}">
                      <a16:colId xmlns:a16="http://schemas.microsoft.com/office/drawing/2014/main" val="33302837"/>
                    </a:ext>
                  </a:extLst>
                </a:gridCol>
              </a:tblGrid>
              <a:tr h="333756">
                <a:tc>
                  <a:txBody>
                    <a:bodyPr/>
                    <a:lstStyle/>
                    <a:p>
                      <a:pPr marL="0" marR="0" lvl="0" indent="0" algn="l"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201</a:t>
                      </a:r>
                      <a:endParaRPr lang="zh-CN" altLang="en-US" sz="1200" dirty="0"/>
                    </a:p>
                  </a:txBody>
                  <a:tcPr marL="82296" marR="82296" marT="41148" marB="41148"/>
                </a:tc>
                <a:extLst>
                  <a:ext uri="{0D108BD9-81ED-4DB2-BD59-A6C34878D82A}">
                    <a16:rowId xmlns:a16="http://schemas.microsoft.com/office/drawing/2014/main" val="696454385"/>
                  </a:ext>
                </a:extLst>
              </a:tr>
            </a:tbl>
          </a:graphicData>
        </a:graphic>
      </p:graphicFrame>
      <p:graphicFrame>
        <p:nvGraphicFramePr>
          <p:cNvPr id="29" name="表格 28">
            <a:extLst>
              <a:ext uri="{FF2B5EF4-FFF2-40B4-BE49-F238E27FC236}">
                <a16:creationId xmlns:a16="http://schemas.microsoft.com/office/drawing/2014/main" id="{1177EF0B-B3AE-2F4D-ADBB-D23A05F025CA}"/>
              </a:ext>
            </a:extLst>
          </p:cNvPr>
          <p:cNvGraphicFramePr>
            <a:graphicFrameLocks noGrp="1"/>
          </p:cNvGraphicFramePr>
          <p:nvPr/>
        </p:nvGraphicFramePr>
        <p:xfrm>
          <a:off x="1549719" y="4416134"/>
          <a:ext cx="1501788" cy="333756"/>
        </p:xfrm>
        <a:graphic>
          <a:graphicData uri="http://schemas.openxmlformats.org/drawingml/2006/table">
            <a:tbl>
              <a:tblPr bandRow="1">
                <a:tableStyleId>{5C22544A-7EE6-4342-B048-85BDC9FD1C3A}</a:tableStyleId>
              </a:tblPr>
              <a:tblGrid>
                <a:gridCol w="500596">
                  <a:extLst>
                    <a:ext uri="{9D8B030D-6E8A-4147-A177-3AD203B41FA5}">
                      <a16:colId xmlns:a16="http://schemas.microsoft.com/office/drawing/2014/main" val="33302837"/>
                    </a:ext>
                  </a:extLst>
                </a:gridCol>
                <a:gridCol w="500596">
                  <a:extLst>
                    <a:ext uri="{9D8B030D-6E8A-4147-A177-3AD203B41FA5}">
                      <a16:colId xmlns:a16="http://schemas.microsoft.com/office/drawing/2014/main" val="1476923066"/>
                    </a:ext>
                  </a:extLst>
                </a:gridCol>
                <a:gridCol w="500596">
                  <a:extLst>
                    <a:ext uri="{9D8B030D-6E8A-4147-A177-3AD203B41FA5}">
                      <a16:colId xmlns:a16="http://schemas.microsoft.com/office/drawing/2014/main" val="2883896656"/>
                    </a:ext>
                  </a:extLst>
                </a:gridCol>
              </a:tblGrid>
              <a:tr h="333756">
                <a:tc>
                  <a:txBody>
                    <a:bodyPr/>
                    <a:lstStyle/>
                    <a:p>
                      <a:pPr marL="0" marR="0" lvl="0" indent="0" algn="l"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r>
                        <a:rPr lang="en-US" altLang="zh-CN" sz="1200" b="0" i="1" dirty="0">
                          <a:latin typeface="Arial" panose="020B0604020202020204" pitchFamily="34" charset="0"/>
                        </a:rPr>
                        <a:t>v</a:t>
                      </a:r>
                      <a:r>
                        <a:rPr lang="en-US" altLang="zh-CN" sz="1200" baseline="-25000" dirty="0"/>
                        <a:t>200</a:t>
                      </a:r>
                      <a:endParaRPr lang="zh-CN" altLang="en-US" sz="1200" dirty="0"/>
                    </a:p>
                  </a:txBody>
                  <a:tcPr marL="82296" marR="82296" marT="41148" marB="41148"/>
                </a:tc>
                <a:tc>
                  <a:txBody>
                    <a:bodyPr/>
                    <a:lstStyle/>
                    <a:p>
                      <a:pPr marL="0" marR="0" lvl="0" indent="0" algn="l"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201</a:t>
                      </a:r>
                      <a:endParaRPr lang="zh-CN" altLang="en-US" sz="1200" dirty="0"/>
                    </a:p>
                  </a:txBody>
                  <a:tcPr marL="82296" marR="82296" marT="41148" marB="41148"/>
                </a:tc>
                <a:extLst>
                  <a:ext uri="{0D108BD9-81ED-4DB2-BD59-A6C34878D82A}">
                    <a16:rowId xmlns:a16="http://schemas.microsoft.com/office/drawing/2014/main" val="696454385"/>
                  </a:ext>
                </a:extLst>
              </a:tr>
            </a:tbl>
          </a:graphicData>
        </a:graphic>
      </p:graphicFrame>
      <p:cxnSp>
        <p:nvCxnSpPr>
          <p:cNvPr id="30" name="直线箭头连接符 29">
            <a:extLst>
              <a:ext uri="{FF2B5EF4-FFF2-40B4-BE49-F238E27FC236}">
                <a16:creationId xmlns:a16="http://schemas.microsoft.com/office/drawing/2014/main" id="{DE47C2E0-DE2D-E643-A5A8-A88D9582B233}"/>
              </a:ext>
            </a:extLst>
          </p:cNvPr>
          <p:cNvCxnSpPr>
            <a:cxnSpLocks/>
          </p:cNvCxnSpPr>
          <p:nvPr/>
        </p:nvCxnSpPr>
        <p:spPr>
          <a:xfrm>
            <a:off x="2102459" y="3729759"/>
            <a:ext cx="0" cy="6399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22B139EB-D767-DD41-8F8A-BDD10F8EEC57}"/>
                  </a:ext>
                </a:extLst>
              </p:cNvPr>
              <p:cNvSpPr txBox="1"/>
              <p:nvPr/>
            </p:nvSpPr>
            <p:spPr>
              <a:xfrm>
                <a:off x="2102460" y="3878338"/>
                <a:ext cx="882851" cy="3416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20" i="1">
                          <a:latin typeface="Cambria Math" panose="02040503050406030204" pitchFamily="18" charset="0"/>
                        </a:rPr>
                        <m:t>𝑁</m:t>
                      </m:r>
                      <m:r>
                        <a:rPr kumimoji="1" lang="en-US" altLang="zh-CN" sz="1620" i="1">
                          <a:latin typeface="Cambria Math" panose="02040503050406030204" pitchFamily="18" charset="0"/>
                        </a:rPr>
                        <m:t>(</m:t>
                      </m:r>
                      <m:sSub>
                        <m:sSubPr>
                          <m:ctrlPr>
                            <a:rPr kumimoji="1" lang="en-US" altLang="zh-CN" sz="1620" i="1">
                              <a:latin typeface="Cambria Math" panose="02040503050406030204" pitchFamily="18" charset="0"/>
                            </a:rPr>
                          </m:ctrlPr>
                        </m:sSubPr>
                        <m:e>
                          <m:r>
                            <a:rPr kumimoji="1" lang="en-US" altLang="zh-CN" sz="1620" i="1">
                              <a:latin typeface="Cambria Math" panose="02040503050406030204" pitchFamily="18" charset="0"/>
                            </a:rPr>
                            <m:t>𝑣</m:t>
                          </m:r>
                        </m:e>
                        <m:sub>
                          <m:r>
                            <a:rPr kumimoji="1" lang="en-US" altLang="zh-CN" sz="1620" i="1">
                              <a:latin typeface="Cambria Math" panose="02040503050406030204" pitchFamily="18" charset="0"/>
                            </a:rPr>
                            <m:t>100</m:t>
                          </m:r>
                        </m:sub>
                      </m:sSub>
                      <m:r>
                        <a:rPr kumimoji="1" lang="en-US" altLang="zh-CN" sz="1620" i="1">
                          <a:latin typeface="Cambria Math" panose="02040503050406030204" pitchFamily="18" charset="0"/>
                        </a:rPr>
                        <m:t>,</m:t>
                      </m:r>
                      <m:r>
                        <a:rPr kumimoji="1" lang="en-US" altLang="zh-CN" sz="1620" i="1">
                          <a:latin typeface="Cambria Math" panose="02040503050406030204" pitchFamily="18" charset="0"/>
                        </a:rPr>
                        <m:t>𝑎</m:t>
                      </m:r>
                      <m:r>
                        <a:rPr kumimoji="1" lang="en-US" altLang="zh-CN" sz="1620" i="1">
                          <a:latin typeface="Cambria Math" panose="02040503050406030204" pitchFamily="18" charset="0"/>
                        </a:rPr>
                        <m:t>)</m:t>
                      </m:r>
                    </m:oMath>
                  </m:oMathPara>
                </a14:m>
                <a:endParaRPr kumimoji="1" lang="zh-CN" altLang="en-US" sz="1620" dirty="0">
                  <a:latin typeface="Arial" panose="020B0604020202020204" pitchFamily="34" charset="0"/>
                </a:endParaRPr>
              </a:p>
            </p:txBody>
          </p:sp>
        </mc:Choice>
        <mc:Fallback xmlns="">
          <p:sp>
            <p:nvSpPr>
              <p:cNvPr id="32" name="文本框 31">
                <a:extLst>
                  <a:ext uri="{FF2B5EF4-FFF2-40B4-BE49-F238E27FC236}">
                    <a16:creationId xmlns:a16="http://schemas.microsoft.com/office/drawing/2014/main" id="{22B139EB-D767-DD41-8F8A-BDD10F8EEC57}"/>
                  </a:ext>
                </a:extLst>
              </p:cNvPr>
              <p:cNvSpPr txBox="1">
                <a:spLocks noRot="1" noChangeAspect="1" noMove="1" noResize="1" noEditPoints="1" noAdjustHandles="1" noChangeArrowheads="1" noChangeShapeType="1" noTextEdit="1"/>
              </p:cNvSpPr>
              <p:nvPr/>
            </p:nvSpPr>
            <p:spPr>
              <a:xfrm>
                <a:off x="2102460" y="3878338"/>
                <a:ext cx="882851" cy="341632"/>
              </a:xfrm>
              <a:prstGeom prst="rect">
                <a:avLst/>
              </a:prstGeom>
              <a:blipFill>
                <a:blip r:embed="rId3"/>
                <a:stretch>
                  <a:fillRect r="-22535" b="-14286"/>
                </a:stretch>
              </a:blipFill>
            </p:spPr>
            <p:txBody>
              <a:bodyPr/>
              <a:lstStyle/>
              <a:p>
                <a:r>
                  <a:rPr lang="zh-CN" altLang="en-US">
                    <a:noFill/>
                  </a:rPr>
                  <a:t> </a:t>
                </a:r>
              </a:p>
            </p:txBody>
          </p:sp>
        </mc:Fallback>
      </mc:AlternateContent>
      <p:cxnSp>
        <p:nvCxnSpPr>
          <p:cNvPr id="42" name="直线箭头连接符 41">
            <a:extLst>
              <a:ext uri="{FF2B5EF4-FFF2-40B4-BE49-F238E27FC236}">
                <a16:creationId xmlns:a16="http://schemas.microsoft.com/office/drawing/2014/main" id="{74E57C69-0FE2-E44C-853E-2A8E95467F9A}"/>
              </a:ext>
            </a:extLst>
          </p:cNvPr>
          <p:cNvCxnSpPr/>
          <p:nvPr/>
        </p:nvCxnSpPr>
        <p:spPr>
          <a:xfrm>
            <a:off x="866546" y="2320687"/>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线箭头连接符 42">
            <a:extLst>
              <a:ext uri="{FF2B5EF4-FFF2-40B4-BE49-F238E27FC236}">
                <a16:creationId xmlns:a16="http://schemas.microsoft.com/office/drawing/2014/main" id="{635E26D2-EB16-6049-958E-F96B0D0FB990}"/>
              </a:ext>
            </a:extLst>
          </p:cNvPr>
          <p:cNvCxnSpPr/>
          <p:nvPr/>
        </p:nvCxnSpPr>
        <p:spPr>
          <a:xfrm>
            <a:off x="864767" y="2660915"/>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直线箭头连接符 43">
            <a:extLst>
              <a:ext uri="{FF2B5EF4-FFF2-40B4-BE49-F238E27FC236}">
                <a16:creationId xmlns:a16="http://schemas.microsoft.com/office/drawing/2014/main" id="{E33091D3-BFE6-7D44-89D8-542F8D115A64}"/>
              </a:ext>
            </a:extLst>
          </p:cNvPr>
          <p:cNvCxnSpPr/>
          <p:nvPr/>
        </p:nvCxnSpPr>
        <p:spPr>
          <a:xfrm>
            <a:off x="875455" y="3621035"/>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线箭头连接符 44">
            <a:extLst>
              <a:ext uri="{FF2B5EF4-FFF2-40B4-BE49-F238E27FC236}">
                <a16:creationId xmlns:a16="http://schemas.microsoft.com/office/drawing/2014/main" id="{338466C5-2003-F54F-BBC9-D2E9DAB6563C}"/>
              </a:ext>
            </a:extLst>
          </p:cNvPr>
          <p:cNvCxnSpPr/>
          <p:nvPr/>
        </p:nvCxnSpPr>
        <p:spPr>
          <a:xfrm>
            <a:off x="866546" y="2958392"/>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2294E637-AC04-7C4B-B54A-52647060BE64}"/>
              </a:ext>
            </a:extLst>
          </p:cNvPr>
          <p:cNvSpPr txBox="1"/>
          <p:nvPr/>
        </p:nvSpPr>
        <p:spPr>
          <a:xfrm>
            <a:off x="749468" y="2108260"/>
            <a:ext cx="546467"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0</a:t>
            </a:r>
            <a:endParaRPr kumimoji="1" lang="zh-CN" altLang="en-US" sz="900" dirty="0">
              <a:solidFill>
                <a:srgbClr val="C00000"/>
              </a:solidFill>
              <a:latin typeface="Arial" panose="020B0604020202020204" pitchFamily="34" charset="0"/>
            </a:endParaRPr>
          </a:p>
        </p:txBody>
      </p:sp>
      <p:sp>
        <p:nvSpPr>
          <p:cNvPr id="47" name="文本框 46">
            <a:extLst>
              <a:ext uri="{FF2B5EF4-FFF2-40B4-BE49-F238E27FC236}">
                <a16:creationId xmlns:a16="http://schemas.microsoft.com/office/drawing/2014/main" id="{EB2D523E-8BBA-4B4F-A622-82824024D15F}"/>
              </a:ext>
            </a:extLst>
          </p:cNvPr>
          <p:cNvSpPr txBox="1"/>
          <p:nvPr/>
        </p:nvSpPr>
        <p:spPr>
          <a:xfrm>
            <a:off x="769065" y="2448488"/>
            <a:ext cx="535298"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1</a:t>
            </a:r>
            <a:endParaRPr kumimoji="1" lang="zh-CN" altLang="en-US" sz="900" dirty="0">
              <a:solidFill>
                <a:srgbClr val="C00000"/>
              </a:solidFill>
              <a:latin typeface="Arial" panose="020B0604020202020204" pitchFamily="34" charset="0"/>
            </a:endParaRPr>
          </a:p>
        </p:txBody>
      </p:sp>
      <p:sp>
        <p:nvSpPr>
          <p:cNvPr id="48" name="文本框 47">
            <a:extLst>
              <a:ext uri="{FF2B5EF4-FFF2-40B4-BE49-F238E27FC236}">
                <a16:creationId xmlns:a16="http://schemas.microsoft.com/office/drawing/2014/main" id="{4B5A2DEE-D79A-E146-BA81-3AE8C6A00423}"/>
              </a:ext>
            </a:extLst>
          </p:cNvPr>
          <p:cNvSpPr txBox="1"/>
          <p:nvPr/>
        </p:nvSpPr>
        <p:spPr>
          <a:xfrm>
            <a:off x="758375" y="2769123"/>
            <a:ext cx="506112" cy="3693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2</a:t>
            </a:r>
            <a:endParaRPr kumimoji="1" lang="zh-CN" altLang="en-US" sz="900" dirty="0">
              <a:solidFill>
                <a:srgbClr val="C00000"/>
              </a:solidFill>
              <a:latin typeface="Arial" panose="020B0604020202020204" pitchFamily="34" charset="0"/>
            </a:endParaRPr>
          </a:p>
        </p:txBody>
      </p:sp>
      <p:sp>
        <p:nvSpPr>
          <p:cNvPr id="49" name="文本框 48">
            <a:extLst>
              <a:ext uri="{FF2B5EF4-FFF2-40B4-BE49-F238E27FC236}">
                <a16:creationId xmlns:a16="http://schemas.microsoft.com/office/drawing/2014/main" id="{D44777E7-1544-9E4C-B3E1-D77F6DF08675}"/>
              </a:ext>
            </a:extLst>
          </p:cNvPr>
          <p:cNvSpPr txBox="1"/>
          <p:nvPr/>
        </p:nvSpPr>
        <p:spPr>
          <a:xfrm>
            <a:off x="718021" y="3399700"/>
            <a:ext cx="577913" cy="3693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99</a:t>
            </a:r>
            <a:endParaRPr kumimoji="1" lang="zh-CN" altLang="en-US" sz="900" dirty="0">
              <a:solidFill>
                <a:srgbClr val="C0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B9A9B32B-5792-764A-AE76-9868A4E3626B}"/>
                  </a:ext>
                </a:extLst>
              </p:cNvPr>
              <p:cNvSpPr txBox="1"/>
              <p:nvPr/>
            </p:nvSpPr>
            <p:spPr>
              <a:xfrm>
                <a:off x="496085" y="3894363"/>
                <a:ext cx="506766" cy="3416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20" i="1">
                          <a:latin typeface="Cambria Math" panose="02040503050406030204" pitchFamily="18" charset="0"/>
                        </a:rPr>
                        <m:t>𝑁</m:t>
                      </m:r>
                      <m:r>
                        <a:rPr kumimoji="1" lang="en-US" altLang="zh-CN" sz="1620" i="1">
                          <a:latin typeface="Cambria Math" panose="02040503050406030204" pitchFamily="18" charset="0"/>
                        </a:rPr>
                        <m:t>(</m:t>
                      </m:r>
                      <m:sSub>
                        <m:sSubPr>
                          <m:ctrlPr>
                            <a:rPr kumimoji="1" lang="en-US" altLang="zh-CN" sz="1620" i="1">
                              <a:latin typeface="Cambria Math" panose="02040503050406030204" pitchFamily="18" charset="0"/>
                            </a:rPr>
                          </m:ctrlPr>
                        </m:sSubPr>
                        <m:e>
                          <m:r>
                            <a:rPr kumimoji="1" lang="en-US" altLang="zh-CN" sz="1620" i="1">
                              <a:latin typeface="Cambria Math" panose="02040503050406030204" pitchFamily="18" charset="0"/>
                            </a:rPr>
                            <m:t>𝑣</m:t>
                          </m:r>
                        </m:e>
                        <m:sub>
                          <m:r>
                            <a:rPr kumimoji="1" lang="en-US" altLang="zh-CN" sz="1620" i="1">
                              <a:latin typeface="Cambria Math" panose="02040503050406030204" pitchFamily="18" charset="0"/>
                            </a:rPr>
                            <m:t>0</m:t>
                          </m:r>
                        </m:sub>
                      </m:sSub>
                      <m:r>
                        <a:rPr kumimoji="1" lang="en-US" altLang="zh-CN" sz="1620" i="1">
                          <a:latin typeface="Cambria Math" panose="02040503050406030204" pitchFamily="18" charset="0"/>
                        </a:rPr>
                        <m:t>,</m:t>
                      </m:r>
                      <m:r>
                        <a:rPr kumimoji="1" lang="en-US" altLang="zh-CN" sz="1620" i="1">
                          <a:latin typeface="Cambria Math" panose="02040503050406030204" pitchFamily="18" charset="0"/>
                        </a:rPr>
                        <m:t>𝑏</m:t>
                      </m:r>
                      <m:r>
                        <a:rPr kumimoji="1" lang="en-US" altLang="zh-CN" sz="1620" i="1">
                          <a:latin typeface="Cambria Math" panose="02040503050406030204" pitchFamily="18" charset="0"/>
                        </a:rPr>
                        <m:t>)</m:t>
                      </m:r>
                    </m:oMath>
                  </m:oMathPara>
                </a14:m>
                <a:endParaRPr kumimoji="1" lang="zh-CN" altLang="en-US" sz="1620" dirty="0">
                  <a:latin typeface="Arial" panose="020B0604020202020204" pitchFamily="34" charset="0"/>
                </a:endParaRPr>
              </a:p>
            </p:txBody>
          </p:sp>
        </mc:Choice>
        <mc:Fallback xmlns="">
          <p:sp>
            <p:nvSpPr>
              <p:cNvPr id="50" name="文本框 49">
                <a:extLst>
                  <a:ext uri="{FF2B5EF4-FFF2-40B4-BE49-F238E27FC236}">
                    <a16:creationId xmlns:a16="http://schemas.microsoft.com/office/drawing/2014/main" id="{B9A9B32B-5792-764A-AE76-9868A4E3626B}"/>
                  </a:ext>
                </a:extLst>
              </p:cNvPr>
              <p:cNvSpPr txBox="1">
                <a:spLocks noRot="1" noChangeAspect="1" noMove="1" noResize="1" noEditPoints="1" noAdjustHandles="1" noChangeArrowheads="1" noChangeShapeType="1" noTextEdit="1"/>
              </p:cNvSpPr>
              <p:nvPr/>
            </p:nvSpPr>
            <p:spPr>
              <a:xfrm>
                <a:off x="496085" y="3894363"/>
                <a:ext cx="506766" cy="341632"/>
              </a:xfrm>
              <a:prstGeom prst="rect">
                <a:avLst/>
              </a:prstGeom>
              <a:blipFill>
                <a:blip r:embed="rId4"/>
                <a:stretch>
                  <a:fillRect r="-73810" b="-14286"/>
                </a:stretch>
              </a:blipFill>
            </p:spPr>
            <p:txBody>
              <a:bodyPr/>
              <a:lstStyle/>
              <a:p>
                <a:r>
                  <a:rPr lang="zh-CN" altLang="en-US">
                    <a:noFill/>
                  </a:rPr>
                  <a:t> </a:t>
                </a:r>
              </a:p>
            </p:txBody>
          </p:sp>
        </mc:Fallback>
      </mc:AlternateContent>
      <p:cxnSp>
        <p:nvCxnSpPr>
          <p:cNvPr id="51" name="直线箭头连接符 50">
            <a:extLst>
              <a:ext uri="{FF2B5EF4-FFF2-40B4-BE49-F238E27FC236}">
                <a16:creationId xmlns:a16="http://schemas.microsoft.com/office/drawing/2014/main" id="{1FF03498-3020-A644-83FD-26699F21A774}"/>
              </a:ext>
            </a:extLst>
          </p:cNvPr>
          <p:cNvCxnSpPr>
            <a:cxnSpLocks/>
          </p:cNvCxnSpPr>
          <p:nvPr/>
        </p:nvCxnSpPr>
        <p:spPr>
          <a:xfrm>
            <a:off x="1354937" y="3681752"/>
            <a:ext cx="0" cy="7343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3" name="椭圆 52">
            <a:extLst>
              <a:ext uri="{FF2B5EF4-FFF2-40B4-BE49-F238E27FC236}">
                <a16:creationId xmlns:a16="http://schemas.microsoft.com/office/drawing/2014/main" id="{D172FFCE-81BB-CC45-B1A2-D79AD1017F58}"/>
              </a:ext>
            </a:extLst>
          </p:cNvPr>
          <p:cNvSpPr/>
          <p:nvPr/>
        </p:nvSpPr>
        <p:spPr>
          <a:xfrm>
            <a:off x="3790018" y="879187"/>
            <a:ext cx="416823" cy="4168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54" name="椭圆 53">
            <a:extLst>
              <a:ext uri="{FF2B5EF4-FFF2-40B4-BE49-F238E27FC236}">
                <a16:creationId xmlns:a16="http://schemas.microsoft.com/office/drawing/2014/main" id="{920A3200-B221-3044-81E2-1F74C85F5D56}"/>
              </a:ext>
            </a:extLst>
          </p:cNvPr>
          <p:cNvSpPr/>
          <p:nvPr/>
        </p:nvSpPr>
        <p:spPr>
          <a:xfrm>
            <a:off x="3354346" y="1501753"/>
            <a:ext cx="416823" cy="4168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B</a:t>
            </a:r>
            <a:endParaRPr kumimoji="1" lang="zh-CN" altLang="en-US" sz="1620" dirty="0">
              <a:latin typeface="Arial" panose="020B0604020202020204" pitchFamily="34" charset="0"/>
            </a:endParaRPr>
          </a:p>
        </p:txBody>
      </p:sp>
      <p:cxnSp>
        <p:nvCxnSpPr>
          <p:cNvPr id="55" name="直线连接符 54" descr="a">
            <a:extLst>
              <a:ext uri="{FF2B5EF4-FFF2-40B4-BE49-F238E27FC236}">
                <a16:creationId xmlns:a16="http://schemas.microsoft.com/office/drawing/2014/main" id="{F2E082CB-21BA-724E-9A31-63EB271350B0}"/>
              </a:ext>
            </a:extLst>
          </p:cNvPr>
          <p:cNvCxnSpPr>
            <a:cxnSpLocks/>
            <a:stCxn id="53" idx="3"/>
            <a:endCxn id="54" idx="7"/>
          </p:cNvCxnSpPr>
          <p:nvPr/>
        </p:nvCxnSpPr>
        <p:spPr>
          <a:xfrm flipH="1">
            <a:off x="3710126" y="1234968"/>
            <a:ext cx="140934" cy="327828"/>
          </a:xfrm>
          <a:prstGeom prst="line">
            <a:avLst/>
          </a:prstGeom>
        </p:spPr>
        <p:style>
          <a:lnRef idx="2">
            <a:schemeClr val="accent1"/>
          </a:lnRef>
          <a:fillRef idx="0">
            <a:schemeClr val="accent1"/>
          </a:fillRef>
          <a:effectRef idx="1">
            <a:schemeClr val="accent1"/>
          </a:effectRef>
          <a:fontRef idx="minor">
            <a:schemeClr val="tx1"/>
          </a:fontRef>
        </p:style>
      </p:cxnSp>
      <p:sp>
        <p:nvSpPr>
          <p:cNvPr id="56" name="文本框 55">
            <a:extLst>
              <a:ext uri="{FF2B5EF4-FFF2-40B4-BE49-F238E27FC236}">
                <a16:creationId xmlns:a16="http://schemas.microsoft.com/office/drawing/2014/main" id="{42A2F5D0-6285-BD4A-B0E0-6FDA906C5125}"/>
              </a:ext>
            </a:extLst>
          </p:cNvPr>
          <p:cNvSpPr txBox="1"/>
          <p:nvPr/>
        </p:nvSpPr>
        <p:spPr>
          <a:xfrm>
            <a:off x="3527095" y="1115689"/>
            <a:ext cx="374076" cy="341632"/>
          </a:xfrm>
          <a:prstGeom prst="rect">
            <a:avLst/>
          </a:prstGeom>
          <a:noFill/>
        </p:spPr>
        <p:txBody>
          <a:bodyPr wrap="square" rtlCol="0">
            <a:spAutoFit/>
          </a:bodyPr>
          <a:lstStyle/>
          <a:p>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57" name="矩形 56">
            <a:extLst>
              <a:ext uri="{FF2B5EF4-FFF2-40B4-BE49-F238E27FC236}">
                <a16:creationId xmlns:a16="http://schemas.microsoft.com/office/drawing/2014/main" id="{866596F7-302A-6847-A9AC-72CA94D9F90C}"/>
              </a:ext>
            </a:extLst>
          </p:cNvPr>
          <p:cNvSpPr/>
          <p:nvPr/>
        </p:nvSpPr>
        <p:spPr>
          <a:xfrm>
            <a:off x="3018463" y="1488576"/>
            <a:ext cx="377027" cy="341632"/>
          </a:xfrm>
          <a:prstGeom prst="rect">
            <a:avLst/>
          </a:prstGeom>
        </p:spPr>
        <p:txBody>
          <a:bodyPr wrap="none">
            <a:spAutoFit/>
          </a:bodyPr>
          <a:lstStyle/>
          <a:p>
            <a:pPr algn="ctr" defTabSz="342887">
              <a:defRPr/>
            </a:pPr>
            <a:r>
              <a:rPr lang="en-US" altLang="zh-CN" sz="1620" i="1" dirty="0">
                <a:latin typeface="Arial" panose="020B0604020202020204" pitchFamily="34" charset="0"/>
              </a:rPr>
              <a:t>u</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sp>
        <p:nvSpPr>
          <p:cNvPr id="58" name="椭圆 57">
            <a:extLst>
              <a:ext uri="{FF2B5EF4-FFF2-40B4-BE49-F238E27FC236}">
                <a16:creationId xmlns:a16="http://schemas.microsoft.com/office/drawing/2014/main" id="{4B7253FF-4E34-CC45-A464-7CECBC012E9D}"/>
              </a:ext>
            </a:extLst>
          </p:cNvPr>
          <p:cNvSpPr/>
          <p:nvPr/>
        </p:nvSpPr>
        <p:spPr>
          <a:xfrm>
            <a:off x="4206841" y="1503108"/>
            <a:ext cx="416823" cy="416823"/>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solidFill>
                  <a:schemeClr val="bg1"/>
                </a:solidFill>
                <a:latin typeface="Arial" panose="020B0604020202020204" pitchFamily="34" charset="0"/>
              </a:rPr>
              <a:t>C</a:t>
            </a:r>
            <a:endParaRPr kumimoji="1" lang="zh-CN" altLang="en-US" sz="1620" dirty="0">
              <a:solidFill>
                <a:schemeClr val="bg1"/>
              </a:solidFill>
              <a:latin typeface="Arial" panose="020B0604020202020204" pitchFamily="34" charset="0"/>
            </a:endParaRPr>
          </a:p>
        </p:txBody>
      </p:sp>
      <p:sp>
        <p:nvSpPr>
          <p:cNvPr id="60" name="文本框 59">
            <a:extLst>
              <a:ext uri="{FF2B5EF4-FFF2-40B4-BE49-F238E27FC236}">
                <a16:creationId xmlns:a16="http://schemas.microsoft.com/office/drawing/2014/main" id="{878849FF-A42F-3449-8011-6995208CD076}"/>
              </a:ext>
            </a:extLst>
          </p:cNvPr>
          <p:cNvSpPr txBox="1"/>
          <p:nvPr/>
        </p:nvSpPr>
        <p:spPr>
          <a:xfrm>
            <a:off x="3846111" y="1465761"/>
            <a:ext cx="374076" cy="341632"/>
          </a:xfrm>
          <a:prstGeom prst="rect">
            <a:avLst/>
          </a:prstGeom>
          <a:noFill/>
          <a:ln>
            <a:noFill/>
          </a:ln>
        </p:spPr>
        <p:txBody>
          <a:bodyPr wrap="square" rtlCol="0">
            <a:spAutoFit/>
          </a:bodyPr>
          <a:lstStyle/>
          <a:p>
            <a:r>
              <a:rPr kumimoji="1" lang="en-US" altLang="zh-CN" sz="1620" dirty="0">
                <a:solidFill>
                  <a:srgbClr val="FF0000"/>
                </a:solidFill>
                <a:latin typeface="Arial" panose="020B0604020202020204" pitchFamily="34" charset="0"/>
              </a:rPr>
              <a:t>a</a:t>
            </a:r>
            <a:endParaRPr kumimoji="1" lang="zh-CN" altLang="en-US" sz="1620" dirty="0">
              <a:solidFill>
                <a:srgbClr val="FF0000"/>
              </a:solidFill>
              <a:latin typeface="Arial" panose="020B0604020202020204" pitchFamily="34" charset="0"/>
            </a:endParaRPr>
          </a:p>
        </p:txBody>
      </p:sp>
      <p:sp>
        <p:nvSpPr>
          <p:cNvPr id="61" name="矩形 60">
            <a:extLst>
              <a:ext uri="{FF2B5EF4-FFF2-40B4-BE49-F238E27FC236}">
                <a16:creationId xmlns:a16="http://schemas.microsoft.com/office/drawing/2014/main" id="{E36192FC-769B-064B-938D-E6D75C9546DD}"/>
              </a:ext>
            </a:extLst>
          </p:cNvPr>
          <p:cNvSpPr/>
          <p:nvPr/>
        </p:nvSpPr>
        <p:spPr>
          <a:xfrm>
            <a:off x="4581463" y="1537228"/>
            <a:ext cx="377027" cy="341632"/>
          </a:xfrm>
          <a:prstGeom prst="rect">
            <a:avLst/>
          </a:prstGeom>
          <a:ln>
            <a:noFill/>
          </a:ln>
        </p:spPr>
        <p:txBody>
          <a:bodyPr wrap="none">
            <a:spAutoFit/>
          </a:bodyPr>
          <a:lstStyle/>
          <a:p>
            <a:pPr algn="ctr" defTabSz="342887">
              <a:defRPr/>
            </a:pPr>
            <a:r>
              <a:rPr lang="en-US" altLang="zh-CN" sz="1620" i="1" dirty="0">
                <a:solidFill>
                  <a:srgbClr val="FF0000"/>
                </a:solidFill>
                <a:latin typeface="Arial" panose="020B0604020202020204" pitchFamily="34" charset="0"/>
              </a:rPr>
              <a:t>u</a:t>
            </a:r>
            <a:r>
              <a:rPr lang="en-US" altLang="zh-CN" sz="1620" baseline="-25000" dirty="0">
                <a:solidFill>
                  <a:srgbClr val="FF0000"/>
                </a:solidFill>
                <a:latin typeface="Arial" panose="020B0604020202020204" pitchFamily="34" charset="0"/>
              </a:rPr>
              <a:t>2</a:t>
            </a:r>
            <a:endParaRPr lang="zh-CN" altLang="en-US" sz="1620" baseline="-25000" dirty="0">
              <a:solidFill>
                <a:srgbClr val="FF0000"/>
              </a:solidFill>
              <a:latin typeface="Arial" panose="020B0604020202020204" pitchFamily="34" charset="0"/>
            </a:endParaRPr>
          </a:p>
        </p:txBody>
      </p:sp>
      <p:cxnSp>
        <p:nvCxnSpPr>
          <p:cNvPr id="62" name="直线连接符 61" descr="a">
            <a:extLst>
              <a:ext uri="{FF2B5EF4-FFF2-40B4-BE49-F238E27FC236}">
                <a16:creationId xmlns:a16="http://schemas.microsoft.com/office/drawing/2014/main" id="{7170F4C5-3C01-8F4F-AFFA-2FE133381E0F}"/>
              </a:ext>
            </a:extLst>
          </p:cNvPr>
          <p:cNvCxnSpPr>
            <a:cxnSpLocks/>
            <a:stCxn id="53" idx="5"/>
            <a:endCxn id="58" idx="1"/>
          </p:cNvCxnSpPr>
          <p:nvPr/>
        </p:nvCxnSpPr>
        <p:spPr>
          <a:xfrm>
            <a:off x="4145798" y="1234968"/>
            <a:ext cx="122085" cy="329182"/>
          </a:xfrm>
          <a:prstGeom prst="line">
            <a:avLst/>
          </a:prstGeom>
          <a:ln>
            <a:solidFill>
              <a:schemeClr val="accent2">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63" name="文本框 62">
            <a:extLst>
              <a:ext uri="{FF2B5EF4-FFF2-40B4-BE49-F238E27FC236}">
                <a16:creationId xmlns:a16="http://schemas.microsoft.com/office/drawing/2014/main" id="{3BA1D4EC-DCF6-E844-80BA-5598B3EFEFE1}"/>
              </a:ext>
            </a:extLst>
          </p:cNvPr>
          <p:cNvSpPr txBox="1"/>
          <p:nvPr/>
        </p:nvSpPr>
        <p:spPr>
          <a:xfrm>
            <a:off x="4195909" y="1151978"/>
            <a:ext cx="358079" cy="341632"/>
          </a:xfrm>
          <a:prstGeom prst="rect">
            <a:avLst/>
          </a:prstGeom>
          <a:noFill/>
        </p:spPr>
        <p:txBody>
          <a:bodyPr wrap="square" rtlCol="0">
            <a:spAutoFit/>
          </a:bodyPr>
          <a:lstStyle/>
          <a:p>
            <a:r>
              <a:rPr kumimoji="1" lang="en-US" altLang="zh-CN" sz="1620" dirty="0">
                <a:solidFill>
                  <a:srgbClr val="FF0000"/>
                </a:solidFill>
                <a:latin typeface="Arial" panose="020B0604020202020204" pitchFamily="34" charset="0"/>
              </a:rPr>
              <a:t>b</a:t>
            </a:r>
            <a:endParaRPr kumimoji="1" lang="zh-CN" altLang="en-US" sz="1620" dirty="0">
              <a:solidFill>
                <a:srgbClr val="FF0000"/>
              </a:solidFill>
              <a:latin typeface="Arial" panose="020B0604020202020204" pitchFamily="34" charset="0"/>
            </a:endParaRPr>
          </a:p>
        </p:txBody>
      </p:sp>
      <p:sp>
        <p:nvSpPr>
          <p:cNvPr id="64" name="矩形 63">
            <a:extLst>
              <a:ext uri="{FF2B5EF4-FFF2-40B4-BE49-F238E27FC236}">
                <a16:creationId xmlns:a16="http://schemas.microsoft.com/office/drawing/2014/main" id="{9883A5D7-7771-944A-B0BA-F9393E0206BF}"/>
              </a:ext>
            </a:extLst>
          </p:cNvPr>
          <p:cNvSpPr/>
          <p:nvPr/>
        </p:nvSpPr>
        <p:spPr>
          <a:xfrm>
            <a:off x="3496163" y="736627"/>
            <a:ext cx="377027" cy="341632"/>
          </a:xfrm>
          <a:prstGeom prst="rect">
            <a:avLst/>
          </a:prstGeom>
        </p:spPr>
        <p:txBody>
          <a:bodyPr wrap="none">
            <a:spAutoFit/>
          </a:bodyPr>
          <a:lstStyle/>
          <a:p>
            <a:pPr algn="ctr"/>
            <a:r>
              <a:rPr lang="en-US" altLang="zh-CN" sz="1620" i="1" dirty="0">
                <a:latin typeface="Arial" panose="020B0604020202020204" pitchFamily="34" charset="0"/>
              </a:rPr>
              <a:t>u</a:t>
            </a:r>
            <a:r>
              <a:rPr lang="en-US" altLang="zh-CN" sz="1620" baseline="-25000" dirty="0">
                <a:latin typeface="Arial" panose="020B0604020202020204" pitchFamily="34" charset="0"/>
              </a:rPr>
              <a:t>0</a:t>
            </a:r>
            <a:endParaRPr lang="zh-CN" altLang="en-US" sz="1620" baseline="-25000" dirty="0">
              <a:latin typeface="Arial" panose="020B0604020202020204" pitchFamily="34" charset="0"/>
            </a:endParaRPr>
          </a:p>
        </p:txBody>
      </p:sp>
      <p:sp>
        <p:nvSpPr>
          <p:cNvPr id="68" name="单圆角矩形 67">
            <a:extLst>
              <a:ext uri="{FF2B5EF4-FFF2-40B4-BE49-F238E27FC236}">
                <a16:creationId xmlns:a16="http://schemas.microsoft.com/office/drawing/2014/main" id="{E0614FE8-68EC-7143-9620-3080CB709D36}"/>
              </a:ext>
            </a:extLst>
          </p:cNvPr>
          <p:cNvSpPr/>
          <p:nvPr/>
        </p:nvSpPr>
        <p:spPr>
          <a:xfrm>
            <a:off x="1509255" y="4350912"/>
            <a:ext cx="1629258" cy="450109"/>
          </a:xfrm>
          <a:prstGeom prst="round1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20" dirty="0">
              <a:latin typeface="Arial" panose="020B0604020202020204" pitchFamily="34" charset="0"/>
            </a:endParaRPr>
          </a:p>
        </p:txBody>
      </p:sp>
      <p:cxnSp>
        <p:nvCxnSpPr>
          <p:cNvPr id="125" name="直线连接符 124" descr="a">
            <a:extLst>
              <a:ext uri="{FF2B5EF4-FFF2-40B4-BE49-F238E27FC236}">
                <a16:creationId xmlns:a16="http://schemas.microsoft.com/office/drawing/2014/main" id="{57C0428B-E017-4E41-A979-2FB9FAAA0398}"/>
              </a:ext>
            </a:extLst>
          </p:cNvPr>
          <p:cNvCxnSpPr>
            <a:cxnSpLocks/>
          </p:cNvCxnSpPr>
          <p:nvPr/>
        </p:nvCxnSpPr>
        <p:spPr>
          <a:xfrm>
            <a:off x="3780592" y="1737817"/>
            <a:ext cx="435672" cy="135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6" name="文本框 125">
            <a:extLst>
              <a:ext uri="{FF2B5EF4-FFF2-40B4-BE49-F238E27FC236}">
                <a16:creationId xmlns:a16="http://schemas.microsoft.com/office/drawing/2014/main" id="{A8D0489F-9D93-C94A-85B5-FD32FDE51CA9}"/>
              </a:ext>
            </a:extLst>
          </p:cNvPr>
          <p:cNvSpPr txBox="1"/>
          <p:nvPr/>
        </p:nvSpPr>
        <p:spPr>
          <a:xfrm>
            <a:off x="2890077" y="1938106"/>
            <a:ext cx="1255721" cy="341632"/>
          </a:xfrm>
          <a:prstGeom prst="rect">
            <a:avLst/>
          </a:prstGeom>
          <a:noFill/>
        </p:spPr>
        <p:txBody>
          <a:bodyPr wrap="square" rtlCol="0">
            <a:spAutoFit/>
          </a:bodyPr>
          <a:lstStyle/>
          <a:p>
            <a:r>
              <a:rPr kumimoji="1" lang="en-US" altLang="zh-CN" sz="1620" dirty="0">
                <a:solidFill>
                  <a:srgbClr val="FF0000"/>
                </a:solidFill>
                <a:latin typeface="Arial" panose="020B0604020202020204" pitchFamily="34" charset="0"/>
              </a:rPr>
              <a:t>First</a:t>
            </a:r>
            <a:r>
              <a:rPr kumimoji="1" lang="zh-CN" altLang="en-US" sz="1620" dirty="0">
                <a:solidFill>
                  <a:srgbClr val="FF0000"/>
                </a:solidFill>
                <a:latin typeface="Arial" panose="020B0604020202020204" pitchFamily="34" charset="0"/>
              </a:rPr>
              <a:t> </a:t>
            </a:r>
            <a:r>
              <a:rPr kumimoji="1" lang="en-US" altLang="zh-CN" sz="1620" dirty="0">
                <a:solidFill>
                  <a:srgbClr val="FF0000"/>
                </a:solidFill>
                <a:latin typeface="Arial" panose="020B0604020202020204" pitchFamily="34" charset="0"/>
              </a:rPr>
              <a:t>Edge</a:t>
            </a:r>
            <a:endParaRPr kumimoji="1" lang="zh-CN" altLang="en-US" sz="1620" dirty="0">
              <a:solidFill>
                <a:srgbClr val="FF0000"/>
              </a:solidFill>
              <a:latin typeface="Arial" panose="020B0604020202020204" pitchFamily="34" charset="0"/>
            </a:endParaRPr>
          </a:p>
        </p:txBody>
      </p:sp>
      <p:cxnSp>
        <p:nvCxnSpPr>
          <p:cNvPr id="127" name="直线箭头连接符 126">
            <a:extLst>
              <a:ext uri="{FF2B5EF4-FFF2-40B4-BE49-F238E27FC236}">
                <a16:creationId xmlns:a16="http://schemas.microsoft.com/office/drawing/2014/main" id="{AE4DB48B-FB55-D047-B4D6-B20CEE7D1BC6}"/>
              </a:ext>
            </a:extLst>
          </p:cNvPr>
          <p:cNvCxnSpPr>
            <a:cxnSpLocks/>
          </p:cNvCxnSpPr>
          <p:nvPr/>
        </p:nvCxnSpPr>
        <p:spPr>
          <a:xfrm flipV="1">
            <a:off x="3772810" y="1787129"/>
            <a:ext cx="219192" cy="1895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28" name="图片 127">
            <a:extLst>
              <a:ext uri="{FF2B5EF4-FFF2-40B4-BE49-F238E27FC236}">
                <a16:creationId xmlns:a16="http://schemas.microsoft.com/office/drawing/2014/main" id="{A48DAD55-48E4-7B4D-B3A2-B0BEBA555DFC}"/>
              </a:ext>
            </a:extLst>
          </p:cNvPr>
          <p:cNvPicPr>
            <a:picLocks noChangeAspect="1"/>
          </p:cNvPicPr>
          <p:nvPr/>
        </p:nvPicPr>
        <p:blipFill>
          <a:blip r:embed="rId5"/>
          <a:stretch>
            <a:fillRect/>
          </a:stretch>
        </p:blipFill>
        <p:spPr>
          <a:xfrm>
            <a:off x="2772212" y="3359255"/>
            <a:ext cx="599094" cy="389102"/>
          </a:xfrm>
          <a:prstGeom prst="rect">
            <a:avLst/>
          </a:prstGeom>
        </p:spPr>
      </p:pic>
      <p:graphicFrame>
        <p:nvGraphicFramePr>
          <p:cNvPr id="129" name="表格 128">
            <a:extLst>
              <a:ext uri="{FF2B5EF4-FFF2-40B4-BE49-F238E27FC236}">
                <a16:creationId xmlns:a16="http://schemas.microsoft.com/office/drawing/2014/main" id="{8C8B4A09-F1E8-6D4C-B301-4C947AFFAEC8}"/>
              </a:ext>
            </a:extLst>
          </p:cNvPr>
          <p:cNvGraphicFramePr>
            <a:graphicFrameLocks noGrp="1"/>
          </p:cNvGraphicFramePr>
          <p:nvPr/>
        </p:nvGraphicFramePr>
        <p:xfrm>
          <a:off x="3371306" y="2715748"/>
          <a:ext cx="613949" cy="1565905"/>
        </p:xfrm>
        <a:graphic>
          <a:graphicData uri="http://schemas.openxmlformats.org/drawingml/2006/table">
            <a:tbl>
              <a:tblPr firstRow="1" bandRow="1">
                <a:tableStyleId>{5C22544A-7EE6-4342-B048-85BDC9FD1C3A}</a:tableStyleId>
              </a:tblPr>
              <a:tblGrid>
                <a:gridCol w="613949">
                  <a:extLst>
                    <a:ext uri="{9D8B030D-6E8A-4147-A177-3AD203B41FA5}">
                      <a16:colId xmlns:a16="http://schemas.microsoft.com/office/drawing/2014/main" val="727518030"/>
                    </a:ext>
                  </a:extLst>
                </a:gridCol>
              </a:tblGrid>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solidFill>
                            <a:schemeClr val="tx1"/>
                          </a:solidFill>
                          <a:latin typeface="Arial" panose="020B0604020202020204" pitchFamily="34" charset="0"/>
                        </a:rPr>
                        <a:t>u</a:t>
                      </a:r>
                      <a:r>
                        <a:rPr lang="en-US" altLang="zh-CN" sz="1200" baseline="-25000" dirty="0">
                          <a:solidFill>
                            <a:schemeClr val="tx1"/>
                          </a:solidFill>
                        </a:rPr>
                        <a:t>2</a:t>
                      </a:r>
                      <a:endParaRPr lang="zh-CN" altLang="en-US" sz="1200" baseline="-25000" dirty="0">
                        <a:solidFill>
                          <a:schemeClr val="tx1"/>
                        </a:solidFill>
                      </a:endParaRPr>
                    </a:p>
                  </a:txBody>
                  <a:tcPr marL="82296" marR="82296" marT="41148" marB="41148">
                    <a:solidFill>
                      <a:schemeClr val="accent2">
                        <a:lumMod val="20000"/>
                        <a:lumOff val="80000"/>
                      </a:schemeClr>
                    </a:solidFill>
                  </a:tcPr>
                </a:tc>
                <a:extLst>
                  <a:ext uri="{0D108BD9-81ED-4DB2-BD59-A6C34878D82A}">
                    <a16:rowId xmlns:a16="http://schemas.microsoft.com/office/drawing/2014/main" val="2172105278"/>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101</a:t>
                      </a:r>
                      <a:endParaRPr lang="zh-CN" altLang="en-US" sz="1200" baseline="-25000" dirty="0"/>
                    </a:p>
                  </a:txBody>
                  <a:tcPr marL="82296" marR="82296" marT="41148" marB="41148">
                    <a:solidFill>
                      <a:schemeClr val="accent2">
                        <a:lumMod val="20000"/>
                        <a:lumOff val="80000"/>
                      </a:schemeClr>
                    </a:solidFill>
                  </a:tcPr>
                </a:tc>
                <a:extLst>
                  <a:ext uri="{0D108BD9-81ED-4DB2-BD59-A6C34878D82A}">
                    <a16:rowId xmlns:a16="http://schemas.microsoft.com/office/drawing/2014/main" val="36739711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baseline="-25000" dirty="0">
                          <a:latin typeface="Arial" panose="020B0604020202020204" pitchFamily="34" charset="0"/>
                        </a:rPr>
                        <a:t>……</a:t>
                      </a:r>
                      <a:endParaRPr lang="zh-CN" altLang="en-US" sz="1200" baseline="-25000" dirty="0"/>
                    </a:p>
                  </a:txBody>
                  <a:tcPr marL="82296" marR="82296" marT="41148" marB="41148">
                    <a:solidFill>
                      <a:schemeClr val="accent2">
                        <a:lumMod val="20000"/>
                        <a:lumOff val="80000"/>
                      </a:schemeClr>
                    </a:solidFill>
                  </a:tcPr>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200</a:t>
                      </a:r>
                      <a:endParaRPr lang="zh-CN" altLang="en-US" sz="1200" baseline="-25000" dirty="0"/>
                    </a:p>
                  </a:txBody>
                  <a:tcPr marL="82296" marR="82296" marT="41148" marB="41148">
                    <a:solidFill>
                      <a:schemeClr val="accent2">
                        <a:lumMod val="20000"/>
                        <a:lumOff val="80000"/>
                      </a:schemeClr>
                    </a:solidFill>
                  </a:tcPr>
                </a:tc>
                <a:extLst>
                  <a:ext uri="{0D108BD9-81ED-4DB2-BD59-A6C34878D82A}">
                    <a16:rowId xmlns:a16="http://schemas.microsoft.com/office/drawing/2014/main" val="833655226"/>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201</a:t>
                      </a:r>
                      <a:endParaRPr lang="zh-CN" altLang="en-US" sz="1200" baseline="-25000" dirty="0"/>
                    </a:p>
                  </a:txBody>
                  <a:tcPr marL="82296" marR="82296" marT="41148" marB="41148">
                    <a:solidFill>
                      <a:schemeClr val="accent2">
                        <a:lumMod val="20000"/>
                        <a:lumOff val="80000"/>
                      </a:schemeClr>
                    </a:solidFill>
                  </a:tcPr>
                </a:tc>
                <a:extLst>
                  <a:ext uri="{0D108BD9-81ED-4DB2-BD59-A6C34878D82A}">
                    <a16:rowId xmlns:a16="http://schemas.microsoft.com/office/drawing/2014/main" val="2126528582"/>
                  </a:ext>
                </a:extLst>
              </a:tr>
            </a:tbl>
          </a:graphicData>
        </a:graphic>
      </p:graphicFrame>
      <p:graphicFrame>
        <p:nvGraphicFramePr>
          <p:cNvPr id="130" name="表格 129">
            <a:extLst>
              <a:ext uri="{FF2B5EF4-FFF2-40B4-BE49-F238E27FC236}">
                <a16:creationId xmlns:a16="http://schemas.microsoft.com/office/drawing/2014/main" id="{E25205F0-3BC7-AB46-9AB1-2F1219E5E73E}"/>
              </a:ext>
            </a:extLst>
          </p:cNvPr>
          <p:cNvGraphicFramePr>
            <a:graphicFrameLocks noGrp="1"/>
          </p:cNvGraphicFramePr>
          <p:nvPr/>
        </p:nvGraphicFramePr>
        <p:xfrm>
          <a:off x="4132476" y="3646353"/>
          <a:ext cx="1474947" cy="626362"/>
        </p:xfrm>
        <a:graphic>
          <a:graphicData uri="http://schemas.openxmlformats.org/drawingml/2006/table">
            <a:tbl>
              <a:tblPr firstRow="1" bandRow="1">
                <a:tableStyleId>{5C22544A-7EE6-4342-B048-85BDC9FD1C3A}</a:tableStyleId>
              </a:tblPr>
              <a:tblGrid>
                <a:gridCol w="491649">
                  <a:extLst>
                    <a:ext uri="{9D8B030D-6E8A-4147-A177-3AD203B41FA5}">
                      <a16:colId xmlns:a16="http://schemas.microsoft.com/office/drawing/2014/main" val="727518030"/>
                    </a:ext>
                  </a:extLst>
                </a:gridCol>
                <a:gridCol w="491649">
                  <a:extLst>
                    <a:ext uri="{9D8B030D-6E8A-4147-A177-3AD203B41FA5}">
                      <a16:colId xmlns:a16="http://schemas.microsoft.com/office/drawing/2014/main" val="2145668499"/>
                    </a:ext>
                  </a:extLst>
                </a:gridCol>
                <a:gridCol w="491649">
                  <a:extLst>
                    <a:ext uri="{9D8B030D-6E8A-4147-A177-3AD203B41FA5}">
                      <a16:colId xmlns:a16="http://schemas.microsoft.com/office/drawing/2014/main" val="2957156667"/>
                    </a:ext>
                  </a:extLst>
                </a:gridCol>
              </a:tblGrid>
              <a:tr h="313181">
                <a:tc>
                  <a:txBody>
                    <a:bodyPr/>
                    <a:lstStyle/>
                    <a:p>
                      <a:pPr algn="ctr"/>
                      <a:r>
                        <a:rPr lang="en-US" altLang="zh-CN" sz="1200" b="0" i="1" dirty="0">
                          <a:latin typeface="Arial" panose="020B0604020202020204" pitchFamily="34" charset="0"/>
                        </a:rPr>
                        <a:t>u</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u</a:t>
                      </a:r>
                      <a:r>
                        <a:rPr lang="en-US" altLang="zh-CN" sz="1200" baseline="-25000" dirty="0"/>
                        <a:t>1</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400" b="0" i="1" kern="1200" dirty="0">
                          <a:solidFill>
                            <a:schemeClr val="lt1"/>
                          </a:solidFill>
                          <a:latin typeface="Arial" panose="020B0604020202020204" pitchFamily="34" charset="0"/>
                          <a:ea typeface="+mn-ea"/>
                          <a:cs typeface="+mn-cs"/>
                        </a:rPr>
                        <a:t>u</a:t>
                      </a:r>
                      <a:r>
                        <a:rPr lang="en-US" altLang="zh-CN" sz="1400" b="0" i="0" kern="1200" baseline="-25000" dirty="0">
                          <a:solidFill>
                            <a:schemeClr val="lt1"/>
                          </a:solidFill>
                          <a:latin typeface="Arial" panose="020B0604020202020204" pitchFamily="34" charset="0"/>
                          <a:ea typeface="+mn-ea"/>
                          <a:cs typeface="+mn-cs"/>
                        </a:rPr>
                        <a:t>3</a:t>
                      </a:r>
                      <a:endParaRPr lang="zh-CN" altLang="en-US" sz="1400" b="0" i="0" kern="1200" baseline="-25000" dirty="0">
                        <a:solidFill>
                          <a:schemeClr val="lt1"/>
                        </a:solidFill>
                        <a:latin typeface="Arial" panose="020B0604020202020204" pitchFamily="34" charset="0"/>
                        <a:ea typeface="+mn-ea"/>
                        <a:cs typeface="+mn-cs"/>
                      </a:endParaRPr>
                    </a:p>
                  </a:txBody>
                  <a:tcPr marL="82296" marR="82296" marT="41148" marB="41148"/>
                </a:tc>
                <a:extLst>
                  <a:ext uri="{0D108BD9-81ED-4DB2-BD59-A6C34878D82A}">
                    <a16:rowId xmlns:a16="http://schemas.microsoft.com/office/drawing/2014/main" val="2172105278"/>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solidFill>
                            <a:schemeClr val="accent6">
                              <a:lumMod val="75000"/>
                            </a:schemeClr>
                          </a:solidFill>
                          <a:latin typeface="Arial" panose="020B0604020202020204" pitchFamily="34" charset="0"/>
                        </a:rPr>
                        <a:t>v</a:t>
                      </a:r>
                      <a:r>
                        <a:rPr lang="en-US" altLang="zh-CN" sz="1200" baseline="-25000" dirty="0">
                          <a:solidFill>
                            <a:schemeClr val="accent6">
                              <a:lumMod val="75000"/>
                            </a:schemeClr>
                          </a:solidFill>
                        </a:rPr>
                        <a:t>201</a:t>
                      </a:r>
                      <a:endParaRPr lang="zh-CN" altLang="en-US" sz="1200" baseline="-25000" dirty="0">
                        <a:solidFill>
                          <a:schemeClr val="accent6">
                            <a:lumMod val="75000"/>
                          </a:schemeClr>
                        </a:solidFill>
                      </a:endParaRPr>
                    </a:p>
                  </a:txBody>
                  <a:tcPr marL="82296" marR="82296" marT="41148" marB="41148"/>
                </a:tc>
                <a:extLst>
                  <a:ext uri="{0D108BD9-81ED-4DB2-BD59-A6C34878D82A}">
                    <a16:rowId xmlns:a16="http://schemas.microsoft.com/office/drawing/2014/main" val="367397112"/>
                  </a:ext>
                </a:extLst>
              </a:tr>
            </a:tbl>
          </a:graphicData>
        </a:graphic>
      </p:graphicFrame>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FA7E05A3-1D96-9545-988E-8EEB56C2D086}"/>
                  </a:ext>
                </a:extLst>
              </p:cNvPr>
              <p:cNvSpPr txBox="1"/>
              <p:nvPr/>
            </p:nvSpPr>
            <p:spPr>
              <a:xfrm>
                <a:off x="2760881" y="2347056"/>
                <a:ext cx="2108574" cy="590931"/>
              </a:xfrm>
              <a:prstGeom prst="rect">
                <a:avLst/>
              </a:prstGeom>
              <a:noFill/>
            </p:spPr>
            <p:txBody>
              <a:bodyPr wrap="square" rtlCol="0">
                <a:spAutoFit/>
              </a:bodyPr>
              <a:lstStyle/>
              <a:p>
                <a:r>
                  <a:rPr kumimoji="1" lang="en-US" altLang="zh-CN" sz="1620" dirty="0">
                    <a:latin typeface="Arial" panose="020B0604020202020204" pitchFamily="34" charset="0"/>
                  </a:rPr>
                  <a:t>Candidate</a:t>
                </a:r>
                <a:r>
                  <a:rPr kumimoji="1" lang="zh-CN" altLang="en-US" sz="1620" dirty="0">
                    <a:latin typeface="Arial" panose="020B0604020202020204" pitchFamily="34" charset="0"/>
                  </a:rPr>
                  <a:t> </a:t>
                </a:r>
                <a:r>
                  <a:rPr kumimoji="1" lang="en-US" altLang="zh-CN" sz="1620" dirty="0">
                    <a:latin typeface="Arial" panose="020B0604020202020204" pitchFamily="34" charset="0"/>
                  </a:rPr>
                  <a:t>Set </a:t>
                </a:r>
                <a14:m>
                  <m:oMath xmlns:m="http://schemas.openxmlformats.org/officeDocument/2006/math">
                    <m:r>
                      <a:rPr kumimoji="1" lang="en-US" altLang="zh-CN" sz="1620" i="1">
                        <a:latin typeface="Cambria Math" panose="02040503050406030204" pitchFamily="18" charset="0"/>
                      </a:rPr>
                      <m:t>𝐶</m:t>
                    </m:r>
                    <m:r>
                      <a:rPr kumimoji="1" lang="en-US" altLang="zh-CN" sz="1620" i="1">
                        <a:latin typeface="Cambria Math" panose="02040503050406030204" pitchFamily="18" charset="0"/>
                      </a:rPr>
                      <m:t>(</m:t>
                    </m:r>
                    <m:r>
                      <a:rPr kumimoji="1" lang="en-US" altLang="zh-CN" sz="1620" i="1">
                        <a:latin typeface="Cambria Math" panose="02040503050406030204" pitchFamily="18" charset="0"/>
                      </a:rPr>
                      <m:t>𝑢</m:t>
                    </m:r>
                    <m:r>
                      <a:rPr kumimoji="1" lang="en-US" altLang="zh-CN" sz="1620" i="1" baseline="-25000">
                        <a:latin typeface="Cambria Math" panose="02040503050406030204" pitchFamily="18" charset="0"/>
                      </a:rPr>
                      <m:t>2</m:t>
                    </m:r>
                    <m:r>
                      <a:rPr kumimoji="1" lang="en-US" altLang="zh-CN" sz="1620" i="1">
                        <a:latin typeface="Cambria Math" panose="02040503050406030204" pitchFamily="18" charset="0"/>
                      </a:rPr>
                      <m:t>)</m:t>
                    </m:r>
                  </m:oMath>
                </a14:m>
                <a:endParaRPr kumimoji="1" lang="zh-CN" altLang="en-US" sz="1620" dirty="0">
                  <a:latin typeface="Arial" panose="020B0604020202020204" pitchFamily="34" charset="0"/>
                </a:endParaRPr>
              </a:p>
              <a:p>
                <a:r>
                  <a:rPr kumimoji="1" lang="zh-CN" altLang="en-US" sz="1620" dirty="0">
                    <a:latin typeface="Arial" panose="020B0604020202020204" pitchFamily="34" charset="0"/>
                  </a:rPr>
                  <a:t> </a:t>
                </a:r>
              </a:p>
            </p:txBody>
          </p:sp>
        </mc:Choice>
        <mc:Fallback xmlns="">
          <p:sp>
            <p:nvSpPr>
              <p:cNvPr id="131" name="文本框 130">
                <a:extLst>
                  <a:ext uri="{FF2B5EF4-FFF2-40B4-BE49-F238E27FC236}">
                    <a16:creationId xmlns:a16="http://schemas.microsoft.com/office/drawing/2014/main" id="{FA7E05A3-1D96-9545-988E-8EEB56C2D086}"/>
                  </a:ext>
                </a:extLst>
              </p:cNvPr>
              <p:cNvSpPr txBox="1">
                <a:spLocks noRot="1" noChangeAspect="1" noMove="1" noResize="1" noEditPoints="1" noAdjustHandles="1" noChangeArrowheads="1" noChangeShapeType="1" noTextEdit="1"/>
              </p:cNvSpPr>
              <p:nvPr/>
            </p:nvSpPr>
            <p:spPr>
              <a:xfrm>
                <a:off x="2760881" y="2347056"/>
                <a:ext cx="2108574" cy="590931"/>
              </a:xfrm>
              <a:prstGeom prst="rect">
                <a:avLst/>
              </a:prstGeom>
              <a:blipFill>
                <a:blip r:embed="rId6"/>
                <a:stretch>
                  <a:fillRect l="-1198" t="-2083"/>
                </a:stretch>
              </a:blipFill>
            </p:spPr>
            <p:txBody>
              <a:bodyPr/>
              <a:lstStyle/>
              <a:p>
                <a:r>
                  <a:rPr lang="zh-CN" altLang="en-US">
                    <a:noFill/>
                  </a:rPr>
                  <a:t> </a:t>
                </a:r>
              </a:p>
            </p:txBody>
          </p:sp>
        </mc:Fallback>
      </mc:AlternateContent>
      <p:sp>
        <p:nvSpPr>
          <p:cNvPr id="134" name="矩形 133">
            <a:extLst>
              <a:ext uri="{FF2B5EF4-FFF2-40B4-BE49-F238E27FC236}">
                <a16:creationId xmlns:a16="http://schemas.microsoft.com/office/drawing/2014/main" id="{2EA9563A-B899-A84A-8C37-CAF88C57C609}"/>
              </a:ext>
            </a:extLst>
          </p:cNvPr>
          <p:cNvSpPr/>
          <p:nvPr/>
        </p:nvSpPr>
        <p:spPr>
          <a:xfrm>
            <a:off x="4243137" y="3134402"/>
            <a:ext cx="388248" cy="341632"/>
          </a:xfrm>
          <a:prstGeom prst="rect">
            <a:avLst/>
          </a:prstGeom>
        </p:spPr>
        <p:txBody>
          <a:bodyPr wrap="none">
            <a:spAutoFit/>
          </a:bodyPr>
          <a:lstStyle/>
          <a:p>
            <a:pPr algn="ctr"/>
            <a:r>
              <a:rPr lang="en-US" altLang="zh-CN" sz="1620" i="1" dirty="0">
                <a:latin typeface="Arial" panose="020B0604020202020204" pitchFamily="34" charset="0"/>
              </a:rPr>
              <a:t>T</a:t>
            </a:r>
            <a:r>
              <a:rPr lang="en-US" altLang="zh-CN" sz="1620" baseline="-25000" dirty="0">
                <a:latin typeface="Arial" panose="020B0604020202020204" pitchFamily="34" charset="0"/>
              </a:rPr>
              <a:t>2</a:t>
            </a:r>
            <a:endParaRPr lang="zh-CN" altLang="en-US" sz="1620" baseline="-25000" dirty="0">
              <a:latin typeface="Arial" panose="020B0604020202020204" pitchFamily="34" charset="0"/>
            </a:endParaRPr>
          </a:p>
        </p:txBody>
      </p:sp>
      <p:sp>
        <p:nvSpPr>
          <p:cNvPr id="137" name="文本框 136">
            <a:extLst>
              <a:ext uri="{FF2B5EF4-FFF2-40B4-BE49-F238E27FC236}">
                <a16:creationId xmlns:a16="http://schemas.microsoft.com/office/drawing/2014/main" id="{8FF904B7-0B44-A349-8269-7522C26D0B72}"/>
              </a:ext>
            </a:extLst>
          </p:cNvPr>
          <p:cNvSpPr txBox="1"/>
          <p:nvPr/>
        </p:nvSpPr>
        <p:spPr>
          <a:xfrm>
            <a:off x="5636109" y="1361208"/>
            <a:ext cx="2853932" cy="1837426"/>
          </a:xfrm>
          <a:prstGeom prst="rect">
            <a:avLst/>
          </a:prstGeom>
          <a:solidFill>
            <a:srgbClr val="FFFF00"/>
          </a:solidFill>
          <a:ln w="15875">
            <a:noFill/>
            <a:prstDash val="dash"/>
          </a:ln>
        </p:spPr>
        <p:txBody>
          <a:bodyPr wrap="square" rtlCol="0">
            <a:spAutoFit/>
          </a:bodyPr>
          <a:lstStyle/>
          <a:p>
            <a:pPr marL="257175" indent="-257175">
              <a:buFont typeface="Arial" panose="020B0604020202020204" pitchFamily="34" charset="0"/>
              <a:buChar char="•"/>
            </a:pPr>
            <a:r>
              <a:rPr kumimoji="1" lang="en-US" altLang="zh-CN" sz="1620" dirty="0">
                <a:latin typeface="Arial" panose="020B0604020202020204" pitchFamily="34" charset="0"/>
              </a:rPr>
              <a:t>Each</a:t>
            </a:r>
            <a:r>
              <a:rPr kumimoji="1" lang="zh-CN" altLang="en-US" sz="1620" dirty="0">
                <a:latin typeface="Arial" panose="020B0604020202020204" pitchFamily="34" charset="0"/>
              </a:rPr>
              <a:t> </a:t>
            </a:r>
            <a:r>
              <a:rPr kumimoji="1" lang="en-US" altLang="zh-CN" sz="1620" dirty="0">
                <a:latin typeface="Arial" panose="020B0604020202020204" pitchFamily="34" charset="0"/>
              </a:rPr>
              <a:t>warp</a:t>
            </a:r>
            <a:r>
              <a:rPr kumimoji="1" lang="zh-CN" altLang="en-US" sz="1620" dirty="0">
                <a:latin typeface="Arial" panose="020B0604020202020204" pitchFamily="34" charset="0"/>
              </a:rPr>
              <a:t> </a:t>
            </a:r>
            <a:r>
              <a:rPr kumimoji="1" lang="en-US" altLang="zh-CN" sz="1620" dirty="0">
                <a:latin typeface="Arial" panose="020B0604020202020204" pitchFamily="34" charset="0"/>
              </a:rPr>
              <a:t>joins</a:t>
            </a:r>
            <a:r>
              <a:rPr kumimoji="1" lang="zh-CN" altLang="en-US" sz="1620" dirty="0">
                <a:latin typeface="Arial" panose="020B0604020202020204" pitchFamily="34" charset="0"/>
              </a:rPr>
              <a:t> </a:t>
            </a:r>
            <a:r>
              <a:rPr kumimoji="1" lang="en-US" altLang="zh-CN" sz="1620" dirty="0">
                <a:latin typeface="Arial" panose="020B0604020202020204" pitchFamily="34" charset="0"/>
              </a:rPr>
              <a:t>one</a:t>
            </a:r>
            <a:r>
              <a:rPr kumimoji="1" lang="zh-CN" altLang="en-US" sz="1620" dirty="0">
                <a:latin typeface="Arial" panose="020B0604020202020204" pitchFamily="34" charset="0"/>
              </a:rPr>
              <a:t> </a:t>
            </a:r>
            <a:r>
              <a:rPr kumimoji="1" lang="en-US" altLang="zh-CN" sz="1620" dirty="0">
                <a:latin typeface="Arial" panose="020B0604020202020204" pitchFamily="34" charset="0"/>
              </a:rPr>
              <a:t>partial</a:t>
            </a:r>
            <a:r>
              <a:rPr kumimoji="1" lang="zh-CN" altLang="en-US" sz="1620" dirty="0">
                <a:latin typeface="Arial" panose="020B0604020202020204" pitchFamily="34" charset="0"/>
              </a:rPr>
              <a:t> </a:t>
            </a:r>
            <a:r>
              <a:rPr kumimoji="1" lang="en-US" altLang="zh-CN" sz="1620" dirty="0">
                <a:latin typeface="Arial" panose="020B0604020202020204" pitchFamily="34" charset="0"/>
              </a:rPr>
              <a:t>match</a:t>
            </a:r>
            <a:r>
              <a:rPr kumimoji="1" lang="zh-CN" altLang="en-US" sz="1620" dirty="0">
                <a:latin typeface="Arial" panose="020B0604020202020204" pitchFamily="34" charset="0"/>
              </a:rPr>
              <a:t> </a:t>
            </a:r>
            <a:r>
              <a:rPr kumimoji="1" lang="en-US" altLang="zh-CN" sz="1620" dirty="0">
                <a:latin typeface="Arial" panose="020B0604020202020204" pitchFamily="34" charset="0"/>
              </a:rPr>
              <a:t>with</a:t>
            </a:r>
            <a:r>
              <a:rPr kumimoji="1" lang="zh-CN" altLang="en-US" sz="1620" dirty="0">
                <a:latin typeface="Arial" panose="020B0604020202020204" pitchFamily="34" charset="0"/>
              </a:rPr>
              <a:t> </a:t>
            </a:r>
            <a:r>
              <a:rPr kumimoji="1" lang="en-US" altLang="zh-CN" sz="1620" dirty="0">
                <a:latin typeface="Arial" panose="020B0604020202020204" pitchFamily="34" charset="0"/>
              </a:rPr>
              <a:t>candidates</a:t>
            </a:r>
            <a:r>
              <a:rPr kumimoji="1" lang="zh-CN" altLang="en-US" sz="1620" dirty="0">
                <a:latin typeface="Arial" panose="020B0604020202020204" pitchFamily="34" charset="0"/>
              </a:rPr>
              <a:t> </a:t>
            </a:r>
            <a:r>
              <a:rPr kumimoji="1" lang="en-US" altLang="zh-CN" sz="1620" dirty="0">
                <a:latin typeface="Arial" panose="020B0604020202020204" pitchFamily="34" charset="0"/>
              </a:rPr>
              <a:t>for</a:t>
            </a:r>
            <a:r>
              <a:rPr kumimoji="1" lang="zh-CN" altLang="en-US" sz="1620" dirty="0">
                <a:latin typeface="Arial" panose="020B0604020202020204" pitchFamily="34" charset="0"/>
              </a:rPr>
              <a:t> </a:t>
            </a:r>
            <a:r>
              <a:rPr kumimoji="1" lang="en-US" altLang="zh-CN" sz="1620" dirty="0">
                <a:latin typeface="Arial" panose="020B0604020202020204" pitchFamily="34" charset="0"/>
              </a:rPr>
              <a:t>the</a:t>
            </a:r>
            <a:r>
              <a:rPr kumimoji="1" lang="zh-CN" altLang="en-US" sz="1620" dirty="0">
                <a:latin typeface="Arial" panose="020B0604020202020204" pitchFamily="34" charset="0"/>
              </a:rPr>
              <a:t> </a:t>
            </a:r>
            <a:r>
              <a:rPr kumimoji="1" lang="en-US" altLang="zh-CN" sz="1620" dirty="0">
                <a:latin typeface="Arial" panose="020B0604020202020204" pitchFamily="34" charset="0"/>
              </a:rPr>
              <a:t>next</a:t>
            </a:r>
            <a:r>
              <a:rPr kumimoji="1" lang="zh-CN" altLang="en-US" sz="1620" dirty="0">
                <a:latin typeface="Arial" panose="020B0604020202020204" pitchFamily="34" charset="0"/>
              </a:rPr>
              <a:t> </a:t>
            </a:r>
            <a:r>
              <a:rPr kumimoji="1" lang="en-US" altLang="zh-CN" sz="1620" dirty="0">
                <a:latin typeface="Arial" panose="020B0604020202020204" pitchFamily="34" charset="0"/>
              </a:rPr>
              <a:t>vertex</a:t>
            </a:r>
            <a:r>
              <a:rPr kumimoji="1" lang="zh-CN" altLang="en-US" sz="1620" dirty="0">
                <a:latin typeface="Arial" panose="020B0604020202020204" pitchFamily="34" charset="0"/>
              </a:rPr>
              <a:t> </a:t>
            </a:r>
            <a:r>
              <a:rPr kumimoji="1" lang="en-US" altLang="zh-CN" sz="1620" dirty="0">
                <a:latin typeface="Arial" panose="020B0604020202020204" pitchFamily="34" charset="0"/>
              </a:rPr>
              <a:t>to</a:t>
            </a:r>
            <a:r>
              <a:rPr kumimoji="1" lang="zh-CN" altLang="en-US" sz="1620" dirty="0">
                <a:latin typeface="Arial" panose="020B0604020202020204" pitchFamily="34" charset="0"/>
              </a:rPr>
              <a:t> </a:t>
            </a:r>
            <a:r>
              <a:rPr kumimoji="1" lang="en-US" altLang="zh-CN" sz="1620" dirty="0">
                <a:latin typeface="Arial" panose="020B0604020202020204" pitchFamily="34" charset="0"/>
              </a:rPr>
              <a:t>be</a:t>
            </a:r>
            <a:r>
              <a:rPr kumimoji="1" lang="zh-CN" altLang="en-US" sz="1620" dirty="0">
                <a:latin typeface="Arial" panose="020B0604020202020204" pitchFamily="34" charset="0"/>
              </a:rPr>
              <a:t> </a:t>
            </a:r>
            <a:r>
              <a:rPr kumimoji="1" lang="en-US" altLang="zh-CN" sz="1620" dirty="0">
                <a:latin typeface="Arial" panose="020B0604020202020204" pitchFamily="34" charset="0"/>
              </a:rPr>
              <a:t>joined</a:t>
            </a:r>
          </a:p>
          <a:p>
            <a:pPr marL="257175" indent="-257175">
              <a:buFont typeface="Arial" panose="020B0604020202020204" pitchFamily="34" charset="0"/>
              <a:buChar char="•"/>
            </a:pPr>
            <a:r>
              <a:rPr kumimoji="1" lang="en-US" altLang="zh-CN" sz="1620" dirty="0">
                <a:latin typeface="Arial" panose="020B0604020202020204" pitchFamily="34" charset="0"/>
              </a:rPr>
              <a:t>Challenge:</a:t>
            </a:r>
            <a:r>
              <a:rPr kumimoji="1" lang="zh-CN" altLang="en-US" sz="1620" dirty="0">
                <a:latin typeface="Arial" panose="020B0604020202020204" pitchFamily="34" charset="0"/>
              </a:rPr>
              <a:t> </a:t>
            </a:r>
            <a:r>
              <a:rPr kumimoji="1" lang="en-US" altLang="zh-CN" sz="1620" dirty="0">
                <a:latin typeface="Arial" panose="020B0604020202020204" pitchFamily="34" charset="0"/>
              </a:rPr>
              <a:t>how</a:t>
            </a:r>
            <a:r>
              <a:rPr kumimoji="1" lang="zh-CN" altLang="en-US" sz="1620" dirty="0">
                <a:latin typeface="Arial" panose="020B0604020202020204" pitchFamily="34" charset="0"/>
              </a:rPr>
              <a:t> </a:t>
            </a:r>
            <a:r>
              <a:rPr kumimoji="1" lang="en-US" altLang="zh-CN" sz="1620" dirty="0">
                <a:latin typeface="Arial" panose="020B0604020202020204" pitchFamily="34" charset="0"/>
              </a:rPr>
              <a:t>to</a:t>
            </a:r>
            <a:r>
              <a:rPr kumimoji="1" lang="zh-CN" altLang="en-US" sz="1620" dirty="0">
                <a:latin typeface="Arial" panose="020B0604020202020204" pitchFamily="34" charset="0"/>
              </a:rPr>
              <a:t> </a:t>
            </a:r>
            <a:r>
              <a:rPr kumimoji="1" lang="en-US" altLang="zh-CN" sz="1620" dirty="0">
                <a:latin typeface="Arial" panose="020B0604020202020204" pitchFamily="34" charset="0"/>
              </a:rPr>
              <a:t>do</a:t>
            </a:r>
            <a:r>
              <a:rPr kumimoji="1" lang="zh-CN" altLang="en-US" sz="1620" dirty="0">
                <a:latin typeface="Arial" panose="020B0604020202020204" pitchFamily="34" charset="0"/>
              </a:rPr>
              <a:t> </a:t>
            </a:r>
            <a:r>
              <a:rPr kumimoji="1" lang="en-US" altLang="zh-CN" sz="1620" dirty="0">
                <a:latin typeface="Arial" panose="020B0604020202020204" pitchFamily="34" charset="0"/>
              </a:rPr>
              <a:t>“</a:t>
            </a:r>
            <a:r>
              <a:rPr kumimoji="1" lang="en-US" altLang="zh-CN" sz="1620" dirty="0">
                <a:solidFill>
                  <a:schemeClr val="accent1"/>
                </a:solidFill>
                <a:latin typeface="Arial" panose="020B0604020202020204" pitchFamily="34" charset="0"/>
              </a:rPr>
              <a:t>concurrent</a:t>
            </a:r>
            <a:r>
              <a:rPr kumimoji="1" lang="zh-CN" altLang="en-US" sz="1620" dirty="0">
                <a:solidFill>
                  <a:schemeClr val="accent1"/>
                </a:solidFill>
                <a:latin typeface="Arial" panose="020B0604020202020204" pitchFamily="34" charset="0"/>
              </a:rPr>
              <a:t> </a:t>
            </a:r>
            <a:r>
              <a:rPr kumimoji="1" lang="en-US" altLang="zh-CN" sz="1620" dirty="0">
                <a:solidFill>
                  <a:schemeClr val="accent1"/>
                </a:solidFill>
                <a:latin typeface="Arial" panose="020B0604020202020204" pitchFamily="34" charset="0"/>
              </a:rPr>
              <a:t>writing</a:t>
            </a:r>
            <a:r>
              <a:rPr kumimoji="1" lang="en-US" altLang="zh-CN" sz="1620" dirty="0">
                <a:latin typeface="Arial" panose="020B0604020202020204" pitchFamily="34" charset="0"/>
              </a:rPr>
              <a:t>”</a:t>
            </a:r>
            <a:r>
              <a:rPr kumimoji="1" lang="zh-CN" altLang="en-US" sz="1620" dirty="0">
                <a:latin typeface="Arial" panose="020B0604020202020204" pitchFamily="34" charset="0"/>
              </a:rPr>
              <a:t> </a:t>
            </a:r>
            <a:r>
              <a:rPr kumimoji="1" lang="en-US" altLang="zh-CN" sz="1620" dirty="0">
                <a:latin typeface="Arial" panose="020B0604020202020204" pitchFamily="34" charset="0"/>
              </a:rPr>
              <a:t>between</a:t>
            </a:r>
            <a:r>
              <a:rPr kumimoji="1" lang="zh-CN" altLang="en-US" sz="1620" dirty="0">
                <a:latin typeface="Arial" panose="020B0604020202020204" pitchFamily="34" charset="0"/>
              </a:rPr>
              <a:t> </a:t>
            </a:r>
            <a:r>
              <a:rPr kumimoji="1" lang="en-US" altLang="zh-CN" sz="1620" dirty="0">
                <a:latin typeface="Arial" panose="020B0604020202020204" pitchFamily="34" charset="0"/>
              </a:rPr>
              <a:t>different</a:t>
            </a:r>
            <a:r>
              <a:rPr kumimoji="1" lang="zh-CN" altLang="en-US" sz="1620" dirty="0">
                <a:latin typeface="Arial" panose="020B0604020202020204" pitchFamily="34" charset="0"/>
              </a:rPr>
              <a:t> </a:t>
            </a:r>
            <a:r>
              <a:rPr kumimoji="1" lang="en-US" altLang="zh-CN" sz="1620" dirty="0">
                <a:latin typeface="Arial" panose="020B0604020202020204" pitchFamily="34" charset="0"/>
              </a:rPr>
              <a:t>warps</a:t>
            </a:r>
            <a:r>
              <a:rPr kumimoji="1" lang="zh-CN" altLang="en-US" sz="1620" dirty="0">
                <a:latin typeface="Arial" panose="020B0604020202020204" pitchFamily="34" charset="0"/>
              </a:rPr>
              <a:t> </a:t>
            </a:r>
            <a:endParaRPr kumimoji="1" lang="en-US" altLang="zh-CN" sz="1620" dirty="0">
              <a:latin typeface="Arial" panose="020B0604020202020204" pitchFamily="34" charset="0"/>
            </a:endParaRPr>
          </a:p>
        </p:txBody>
      </p:sp>
      <mc:AlternateContent xmlns:mc="http://schemas.openxmlformats.org/markup-compatibility/2006" xmlns:a14="http://schemas.microsoft.com/office/drawing/2010/main">
        <mc:Choice Requires="a14">
          <p:sp>
            <p:nvSpPr>
              <p:cNvPr id="148" name="文本框 147">
                <a:extLst>
                  <a:ext uri="{FF2B5EF4-FFF2-40B4-BE49-F238E27FC236}">
                    <a16:creationId xmlns:a16="http://schemas.microsoft.com/office/drawing/2014/main" id="{F5BCA3BA-332A-9C45-B5B1-58BE8CFB4828}"/>
                  </a:ext>
                </a:extLst>
              </p:cNvPr>
              <p:cNvSpPr txBox="1"/>
              <p:nvPr/>
            </p:nvSpPr>
            <p:spPr>
              <a:xfrm>
                <a:off x="3267635" y="4476656"/>
                <a:ext cx="3496179" cy="249299"/>
              </a:xfrm>
              <a:prstGeom prst="rect">
                <a:avLst/>
              </a:prstGeom>
              <a:noFill/>
            </p:spPr>
            <p:txBody>
              <a:bodyPr wrap="square" lIns="0" tIns="0" rIns="0" bIns="0" rtlCol="0">
                <a:spAutoFit/>
              </a:bodyPr>
              <a:lstStyle/>
              <a:p>
                <a14:m>
                  <m:oMath xmlns:m="http://schemas.openxmlformats.org/officeDocument/2006/math">
                    <m:r>
                      <a:rPr kumimoji="1" lang="en-US" altLang="zh-CN" sz="1620" i="1">
                        <a:latin typeface="Cambria Math" panose="02040503050406030204" pitchFamily="18" charset="0"/>
                      </a:rPr>
                      <m:t>𝑁</m:t>
                    </m:r>
                    <m:d>
                      <m:dPr>
                        <m:ctrlPr>
                          <a:rPr kumimoji="1" lang="en-US" altLang="zh-CN" sz="1620" i="1">
                            <a:latin typeface="Cambria Math" panose="02040503050406030204" pitchFamily="18" charset="0"/>
                          </a:rPr>
                        </m:ctrlPr>
                      </m:dPr>
                      <m:e>
                        <m:r>
                          <a:rPr kumimoji="1" lang="en-US" altLang="zh-CN" sz="1620" i="1">
                            <a:latin typeface="Cambria Math" panose="02040503050406030204" pitchFamily="18" charset="0"/>
                          </a:rPr>
                          <m:t>𝑣</m:t>
                        </m:r>
                        <m:r>
                          <a:rPr kumimoji="1" lang="en-US" altLang="zh-CN" sz="1620" i="1" baseline="-25000">
                            <a:latin typeface="Cambria Math" panose="02040503050406030204" pitchFamily="18" charset="0"/>
                          </a:rPr>
                          <m:t>100</m:t>
                        </m:r>
                        <m:r>
                          <a:rPr kumimoji="1" lang="en-US" altLang="zh-CN" sz="1620" i="1">
                            <a:latin typeface="Cambria Math" panose="02040503050406030204" pitchFamily="18" charset="0"/>
                          </a:rPr>
                          <m:t>,</m:t>
                        </m:r>
                        <m:r>
                          <a:rPr kumimoji="1" lang="en-US" altLang="zh-CN" sz="1620" i="1">
                            <a:latin typeface="Cambria Math" panose="02040503050406030204" pitchFamily="18" charset="0"/>
                          </a:rPr>
                          <m:t>𝑎</m:t>
                        </m:r>
                      </m:e>
                    </m:d>
                    <m:r>
                      <a:rPr kumimoji="1" lang="en-US" altLang="zh-CN" sz="1620" i="1">
                        <a:latin typeface="Cambria Math" panose="02040503050406030204" pitchFamily="18" charset="0"/>
                        <a:ea typeface="Cambria Math" panose="02040503050406030204" pitchFamily="18" charset="0"/>
                      </a:rPr>
                      <m:t>⋂</m:t>
                    </m:r>
                    <m:r>
                      <a:rPr kumimoji="1" lang="en-US" altLang="zh-CN" sz="1620" i="1">
                        <a:latin typeface="Cambria Math" panose="02040503050406030204" pitchFamily="18" charset="0"/>
                      </a:rPr>
                      <m:t>𝑁</m:t>
                    </m:r>
                    <m:d>
                      <m:dPr>
                        <m:ctrlPr>
                          <a:rPr kumimoji="1" lang="en-US" altLang="zh-CN" sz="1620" i="1">
                            <a:latin typeface="Cambria Math" panose="02040503050406030204" pitchFamily="18" charset="0"/>
                          </a:rPr>
                        </m:ctrlPr>
                      </m:dPr>
                      <m:e>
                        <m:r>
                          <a:rPr kumimoji="1" lang="en-US" altLang="zh-CN" sz="1620" i="1">
                            <a:latin typeface="Cambria Math" panose="02040503050406030204" pitchFamily="18" charset="0"/>
                          </a:rPr>
                          <m:t>𝑣</m:t>
                        </m:r>
                        <m:r>
                          <a:rPr kumimoji="1" lang="en-US" altLang="zh-CN" sz="1620" i="1" baseline="-25000">
                            <a:latin typeface="Cambria Math" panose="02040503050406030204" pitchFamily="18" charset="0"/>
                          </a:rPr>
                          <m:t>0</m:t>
                        </m:r>
                        <m:r>
                          <a:rPr kumimoji="1" lang="en-US" altLang="zh-CN" sz="1620" i="1">
                            <a:latin typeface="Cambria Math" panose="02040503050406030204" pitchFamily="18" charset="0"/>
                          </a:rPr>
                          <m:t>,</m:t>
                        </m:r>
                        <m:r>
                          <a:rPr kumimoji="1" lang="en-US" altLang="zh-CN" sz="1620" i="1">
                            <a:latin typeface="Cambria Math" panose="02040503050406030204" pitchFamily="18" charset="0"/>
                          </a:rPr>
                          <m:t>𝑏</m:t>
                        </m:r>
                      </m:e>
                    </m:d>
                    <m:r>
                      <a:rPr kumimoji="1" lang="en-US" altLang="zh-CN" sz="1620" i="1">
                        <a:latin typeface="Cambria Math" panose="02040503050406030204" pitchFamily="18" charset="0"/>
                        <a:ea typeface="Cambria Math" panose="02040503050406030204" pitchFamily="18" charset="0"/>
                      </a:rPr>
                      <m:t>⋂</m:t>
                    </m:r>
                    <m:r>
                      <a:rPr kumimoji="1" lang="en-US" altLang="zh-CN" sz="1620" i="1">
                        <a:latin typeface="Cambria Math" panose="02040503050406030204" pitchFamily="18" charset="0"/>
                        <a:ea typeface="Cambria Math" panose="02040503050406030204" pitchFamily="18" charset="0"/>
                      </a:rPr>
                      <m:t>𝐶</m:t>
                    </m:r>
                    <m:d>
                      <m:dPr>
                        <m:ctrlPr>
                          <a:rPr kumimoji="1" lang="en-US" altLang="zh-CN" sz="1620" i="1">
                            <a:latin typeface="Cambria Math" panose="02040503050406030204" pitchFamily="18" charset="0"/>
                            <a:ea typeface="Cambria Math" panose="02040503050406030204" pitchFamily="18" charset="0"/>
                          </a:rPr>
                        </m:ctrlPr>
                      </m:dPr>
                      <m:e>
                        <m:r>
                          <a:rPr kumimoji="1" lang="en-US" altLang="zh-CN" sz="1620" i="1">
                            <a:latin typeface="Cambria Math" panose="02040503050406030204" pitchFamily="18" charset="0"/>
                          </a:rPr>
                          <m:t>𝑢</m:t>
                        </m:r>
                        <m:r>
                          <a:rPr kumimoji="1" lang="en-US" altLang="zh-CN" sz="1620" i="1" baseline="-25000">
                            <a:latin typeface="Cambria Math" panose="02040503050406030204" pitchFamily="18" charset="0"/>
                          </a:rPr>
                          <m:t>2</m:t>
                        </m:r>
                      </m:e>
                    </m:d>
                    <m:r>
                      <a:rPr kumimoji="1" lang="en-US" altLang="zh-CN" sz="1620" i="1">
                        <a:latin typeface="Cambria Math" panose="02040503050406030204" pitchFamily="18" charset="0"/>
                      </a:rPr>
                      <m:t>={</m:t>
                    </m:r>
                    <m:r>
                      <a:rPr kumimoji="1" lang="en-US" altLang="zh-CN" sz="1620" i="1">
                        <a:solidFill>
                          <a:schemeClr val="accent6">
                            <a:lumMod val="75000"/>
                          </a:schemeClr>
                        </a:solidFill>
                        <a:latin typeface="Cambria Math" panose="02040503050406030204" pitchFamily="18" charset="0"/>
                      </a:rPr>
                      <m:t>𝑣</m:t>
                    </m:r>
                    <m:r>
                      <a:rPr kumimoji="1" lang="en-US" altLang="zh-CN" sz="1620" i="1" baseline="-25000">
                        <a:solidFill>
                          <a:schemeClr val="accent6">
                            <a:lumMod val="75000"/>
                          </a:schemeClr>
                        </a:solidFill>
                        <a:latin typeface="Cambria Math" panose="02040503050406030204" pitchFamily="18" charset="0"/>
                      </a:rPr>
                      <m:t>201</m:t>
                    </m:r>
                  </m:oMath>
                </a14:m>
                <a:r>
                  <a:rPr kumimoji="1" lang="en-US" altLang="zh-CN" sz="1620" dirty="0">
                    <a:latin typeface="Arial" panose="020B0604020202020204" pitchFamily="34" charset="0"/>
                  </a:rPr>
                  <a:t>}</a:t>
                </a:r>
                <a:endParaRPr kumimoji="1" lang="zh-CN" altLang="en-US" sz="1620" dirty="0">
                  <a:latin typeface="Arial" panose="020B0604020202020204" pitchFamily="34" charset="0"/>
                </a:endParaRPr>
              </a:p>
            </p:txBody>
          </p:sp>
        </mc:Choice>
        <mc:Fallback xmlns="">
          <p:sp>
            <p:nvSpPr>
              <p:cNvPr id="148" name="文本框 147">
                <a:extLst>
                  <a:ext uri="{FF2B5EF4-FFF2-40B4-BE49-F238E27FC236}">
                    <a16:creationId xmlns:a16="http://schemas.microsoft.com/office/drawing/2014/main" id="{F5BCA3BA-332A-9C45-B5B1-58BE8CFB4828}"/>
                  </a:ext>
                </a:extLst>
              </p:cNvPr>
              <p:cNvSpPr txBox="1">
                <a:spLocks noRot="1" noChangeAspect="1" noMove="1" noResize="1" noEditPoints="1" noAdjustHandles="1" noChangeArrowheads="1" noChangeShapeType="1" noTextEdit="1"/>
              </p:cNvSpPr>
              <p:nvPr/>
            </p:nvSpPr>
            <p:spPr>
              <a:xfrm>
                <a:off x="3267635" y="4476656"/>
                <a:ext cx="3496179" cy="249299"/>
              </a:xfrm>
              <a:prstGeom prst="rect">
                <a:avLst/>
              </a:prstGeom>
              <a:blipFill>
                <a:blip r:embed="rId7"/>
                <a:stretch>
                  <a:fillRect l="-2174" t="-25000" b="-55000"/>
                </a:stretch>
              </a:blipFill>
            </p:spPr>
            <p:txBody>
              <a:bodyPr/>
              <a:lstStyle/>
              <a:p>
                <a:r>
                  <a:rPr lang="zh-CN" altLang="en-US">
                    <a:noFill/>
                  </a:rPr>
                  <a:t> </a:t>
                </a:r>
              </a:p>
            </p:txBody>
          </p:sp>
        </mc:Fallback>
      </mc:AlternateContent>
      <p:sp>
        <p:nvSpPr>
          <p:cNvPr id="149" name="标题 5">
            <a:extLst>
              <a:ext uri="{FF2B5EF4-FFF2-40B4-BE49-F238E27FC236}">
                <a16:creationId xmlns:a16="http://schemas.microsoft.com/office/drawing/2014/main" id="{18B9787E-DA79-5945-9BA5-3D8E9DF785D9}"/>
              </a:ext>
            </a:extLst>
          </p:cNvPr>
          <p:cNvSpPr>
            <a:spLocks noGrp="1"/>
          </p:cNvSpPr>
          <p:nvPr>
            <p:ph type="title"/>
          </p:nvPr>
        </p:nvSpPr>
        <p:spPr>
          <a:xfrm>
            <a:off x="329829" y="76420"/>
            <a:ext cx="7406640" cy="717608"/>
          </a:xfrm>
        </p:spPr>
        <p:txBody>
          <a:bodyPr/>
          <a:lstStyle/>
          <a:p>
            <a:r>
              <a:rPr lang="en-US" altLang="zh-CN" dirty="0"/>
              <a:t>GSI:</a:t>
            </a:r>
            <a:r>
              <a:rPr lang="zh-CN" altLang="en-US" dirty="0"/>
              <a:t> </a:t>
            </a:r>
            <a:r>
              <a:rPr lang="en-US" altLang="zh-CN" dirty="0"/>
              <a:t>Parallel</a:t>
            </a:r>
            <a:r>
              <a:rPr lang="zh-CN" altLang="en-US" dirty="0"/>
              <a:t> </a:t>
            </a:r>
            <a:r>
              <a:rPr lang="en-US" altLang="zh-CN" dirty="0"/>
              <a:t>Join</a:t>
            </a:r>
            <a:r>
              <a:rPr lang="zh-CN" altLang="en-US" dirty="0"/>
              <a:t> </a:t>
            </a:r>
            <a:r>
              <a:rPr lang="en-US" altLang="zh-CN" dirty="0"/>
              <a:t>Algorithm</a:t>
            </a:r>
            <a:endParaRPr lang="zh-CN" altLang="en-US" dirty="0"/>
          </a:p>
        </p:txBody>
      </p:sp>
      <p:sp>
        <p:nvSpPr>
          <p:cNvPr id="150" name="灯片编号占位符 3">
            <a:extLst>
              <a:ext uri="{FF2B5EF4-FFF2-40B4-BE49-F238E27FC236}">
                <a16:creationId xmlns:a16="http://schemas.microsoft.com/office/drawing/2014/main" id="{D45A6849-6A45-4D40-A85E-D76E0E0BE6EB}"/>
              </a:ext>
            </a:extLst>
          </p:cNvPr>
          <p:cNvSpPr>
            <a:spLocks noGrp="1"/>
          </p:cNvSpPr>
          <p:nvPr>
            <p:ph type="sldNum" sz="quarter" idx="12"/>
          </p:nvPr>
        </p:nvSpPr>
        <p:spPr>
          <a:xfrm>
            <a:off x="6355080" y="4767264"/>
            <a:ext cx="1920240" cy="273844"/>
          </a:xfrm>
        </p:spPr>
        <p:txBody>
          <a:bodyPr/>
          <a:lstStyle/>
          <a:p>
            <a:fld id="{C80E87CC-44FF-4D7B-9CEB-D984B5418D0E}" type="slidenum">
              <a:rPr lang="zh-CN" altLang="en-US" smtClean="0">
                <a:solidFill>
                  <a:prstClr val="black">
                    <a:tint val="75000"/>
                  </a:prstClr>
                </a:solidFill>
              </a:rPr>
              <a:pPr/>
              <a:t>50</a:t>
            </a:fld>
            <a:endParaRPr lang="zh-CN" altLang="en-US" dirty="0">
              <a:solidFill>
                <a:prstClr val="black">
                  <a:tint val="75000"/>
                </a:prstClr>
              </a:solidFill>
            </a:endParaRPr>
          </a:p>
        </p:txBody>
      </p:sp>
      <p:sp>
        <p:nvSpPr>
          <p:cNvPr id="2" name="Footer Placeholder 1">
            <a:extLst>
              <a:ext uri="{FF2B5EF4-FFF2-40B4-BE49-F238E27FC236}">
                <a16:creationId xmlns:a16="http://schemas.microsoft.com/office/drawing/2014/main" id="{F055315C-9399-8B41-91F7-8D1237175213}"/>
              </a:ext>
            </a:extLst>
          </p:cNvPr>
          <p:cNvSpPr>
            <a:spLocks noGrp="1"/>
          </p:cNvSpPr>
          <p:nvPr>
            <p:ph type="ftr" sz="quarter" idx="11"/>
          </p:nvPr>
        </p:nvSpPr>
        <p:spPr>
          <a:xfrm>
            <a:off x="868681" y="4767264"/>
            <a:ext cx="1538340" cy="273844"/>
          </a:xfrm>
        </p:spPr>
        <p:txBody>
          <a:bodyPr/>
          <a:lstStyle/>
          <a:p>
            <a:r>
              <a:rPr kumimoji="1" lang="en-US" altLang="zh-CN" dirty="0"/>
              <a:t>ICDE 2020</a:t>
            </a:r>
            <a:endParaRPr kumimoji="1" lang="zh-CN" altLang="en-US" dirty="0"/>
          </a:p>
        </p:txBody>
      </p:sp>
      <p:cxnSp>
        <p:nvCxnSpPr>
          <p:cNvPr id="52" name="直线连接符 51">
            <a:extLst>
              <a:ext uri="{FF2B5EF4-FFF2-40B4-BE49-F238E27FC236}">
                <a16:creationId xmlns:a16="http://schemas.microsoft.com/office/drawing/2014/main" id="{56C10D83-7FF6-9242-AD77-8A0B91E5D4A8}"/>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59" name="矩形 58">
            <a:extLst>
              <a:ext uri="{FF2B5EF4-FFF2-40B4-BE49-F238E27FC236}">
                <a16:creationId xmlns:a16="http://schemas.microsoft.com/office/drawing/2014/main" id="{4A632C37-6904-8249-82BE-4370C58EE54C}"/>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2194646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表格 106">
            <a:extLst>
              <a:ext uri="{FF2B5EF4-FFF2-40B4-BE49-F238E27FC236}">
                <a16:creationId xmlns:a16="http://schemas.microsoft.com/office/drawing/2014/main" id="{197CE45F-0EF9-8C43-AFCC-1AC3B6E3AFC6}"/>
              </a:ext>
            </a:extLst>
          </p:cNvPr>
          <p:cNvGraphicFramePr>
            <a:graphicFrameLocks noGrp="1"/>
          </p:cNvGraphicFramePr>
          <p:nvPr/>
        </p:nvGraphicFramePr>
        <p:xfrm>
          <a:off x="4705127" y="2048609"/>
          <a:ext cx="536892" cy="1252724"/>
        </p:xfrm>
        <a:graphic>
          <a:graphicData uri="http://schemas.openxmlformats.org/drawingml/2006/table">
            <a:tbl>
              <a:tblPr firstRow="1" bandRow="1">
                <a:tableStyleId>{5C22544A-7EE6-4342-B048-85BDC9FD1C3A}</a:tableStyleId>
              </a:tblPr>
              <a:tblGrid>
                <a:gridCol w="536892">
                  <a:extLst>
                    <a:ext uri="{9D8B030D-6E8A-4147-A177-3AD203B41FA5}">
                      <a16:colId xmlns:a16="http://schemas.microsoft.com/office/drawing/2014/main" val="727518030"/>
                    </a:ext>
                  </a:extLst>
                </a:gridCol>
              </a:tblGrid>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endParaRPr lang="en-US" altLang="zh-CN" sz="1200" b="0" i="0" dirty="0">
                        <a:latin typeface="Arial" panose="020B0604020202020204" pitchFamily="34" charset="0"/>
                      </a:endParaRPr>
                    </a:p>
                  </a:txBody>
                  <a:tcPr marL="82296" marR="82296" marT="41148" marB="41148">
                    <a:solidFill>
                      <a:srgbClr val="FFC000"/>
                    </a:solidFill>
                  </a:tcPr>
                </a:tc>
                <a:extLst>
                  <a:ext uri="{0D108BD9-81ED-4DB2-BD59-A6C34878D82A}">
                    <a16:rowId xmlns:a16="http://schemas.microsoft.com/office/drawing/2014/main" val="36739711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endParaRPr lang="en-US" altLang="zh-CN" sz="1200" b="0" i="0" dirty="0">
                        <a:latin typeface="Arial" panose="020B0604020202020204" pitchFamily="34" charset="0"/>
                      </a:endParaRPr>
                    </a:p>
                  </a:txBody>
                  <a:tcPr marL="82296" marR="82296" marT="41148" marB="41148">
                    <a:solidFill>
                      <a:srgbClr val="FFC000"/>
                    </a:solidFill>
                  </a:tcPr>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endParaRPr lang="zh-CN" altLang="en-US" sz="1200" b="0" i="0" baseline="-25000" dirty="0">
                        <a:latin typeface="Arial" panose="020B0604020202020204" pitchFamily="34" charset="0"/>
                      </a:endParaRPr>
                    </a:p>
                  </a:txBody>
                  <a:tcPr marL="82296" marR="82296" marT="41148" marB="41148">
                    <a:solidFill>
                      <a:srgbClr val="FFC000"/>
                    </a:solidFill>
                  </a:tcPr>
                </a:tc>
                <a:extLst>
                  <a:ext uri="{0D108BD9-81ED-4DB2-BD59-A6C34878D82A}">
                    <a16:rowId xmlns:a16="http://schemas.microsoft.com/office/drawing/2014/main" val="833655226"/>
                  </a:ext>
                </a:extLst>
              </a:tr>
              <a:tr h="313181">
                <a:tc>
                  <a:txBody>
                    <a:bodyPr/>
                    <a:lstStyle/>
                    <a:p>
                      <a:pPr algn="ctr"/>
                      <a:endParaRPr lang="zh-CN" altLang="en-US" sz="1200" b="0" i="0" baseline="-25000" dirty="0">
                        <a:latin typeface="Arial" panose="020B0604020202020204" pitchFamily="34" charset="0"/>
                      </a:endParaRPr>
                    </a:p>
                  </a:txBody>
                  <a:tcPr marL="82296" marR="82296" marT="41148" marB="41148">
                    <a:solidFill>
                      <a:srgbClr val="FFC000"/>
                    </a:solidFill>
                  </a:tcPr>
                </a:tc>
                <a:extLst>
                  <a:ext uri="{0D108BD9-81ED-4DB2-BD59-A6C34878D82A}">
                    <a16:rowId xmlns:a16="http://schemas.microsoft.com/office/drawing/2014/main" val="2126528582"/>
                  </a:ext>
                </a:extLst>
              </a:tr>
            </a:tbl>
          </a:graphicData>
        </a:graphic>
      </p:graphicFrame>
      <p:sp>
        <p:nvSpPr>
          <p:cNvPr id="108" name="文本框 107">
            <a:extLst>
              <a:ext uri="{FF2B5EF4-FFF2-40B4-BE49-F238E27FC236}">
                <a16:creationId xmlns:a16="http://schemas.microsoft.com/office/drawing/2014/main" id="{7D98F4C3-EB4B-9D48-9455-D579F0ED6D92}"/>
              </a:ext>
            </a:extLst>
          </p:cNvPr>
          <p:cNvSpPr txBox="1"/>
          <p:nvPr/>
        </p:nvSpPr>
        <p:spPr>
          <a:xfrm>
            <a:off x="4272089" y="1910637"/>
            <a:ext cx="536892" cy="507831"/>
          </a:xfrm>
          <a:prstGeom prst="rect">
            <a:avLst/>
          </a:prstGeom>
          <a:noFill/>
        </p:spPr>
        <p:txBody>
          <a:bodyPr wrap="square" rtlCol="0">
            <a:spAutoFit/>
          </a:bodyPr>
          <a:lstStyle/>
          <a:p>
            <a:r>
              <a:rPr kumimoji="1" lang="en-US" altLang="zh-CN" sz="1620" dirty="0">
                <a:latin typeface="Arial" panose="020B0604020202020204" pitchFamily="34" charset="0"/>
              </a:rPr>
              <a:t>buf</a:t>
            </a:r>
            <a:r>
              <a:rPr kumimoji="1" lang="en-US" altLang="zh-CN" sz="1620" baseline="-25000" dirty="0">
                <a:latin typeface="Arial" panose="020B0604020202020204" pitchFamily="34" charset="0"/>
              </a:rPr>
              <a:t>0</a:t>
            </a:r>
            <a:endParaRPr kumimoji="1" lang="zh-CN" altLang="en-US" sz="1620" baseline="-25000" dirty="0">
              <a:latin typeface="Arial" panose="020B0604020202020204" pitchFamily="34" charset="0"/>
            </a:endParaRPr>
          </a:p>
        </p:txBody>
      </p:sp>
      <p:sp>
        <p:nvSpPr>
          <p:cNvPr id="109" name="文本框 108">
            <a:extLst>
              <a:ext uri="{FF2B5EF4-FFF2-40B4-BE49-F238E27FC236}">
                <a16:creationId xmlns:a16="http://schemas.microsoft.com/office/drawing/2014/main" id="{BD1CB081-9E04-9347-AA70-B34D4529CB6D}"/>
              </a:ext>
            </a:extLst>
          </p:cNvPr>
          <p:cNvSpPr txBox="1"/>
          <p:nvPr/>
        </p:nvSpPr>
        <p:spPr>
          <a:xfrm>
            <a:off x="4265231" y="2284398"/>
            <a:ext cx="536892" cy="507831"/>
          </a:xfrm>
          <a:prstGeom prst="rect">
            <a:avLst/>
          </a:prstGeom>
          <a:noFill/>
        </p:spPr>
        <p:txBody>
          <a:bodyPr wrap="square" rtlCol="0">
            <a:spAutoFit/>
          </a:bodyPr>
          <a:lstStyle/>
          <a:p>
            <a:r>
              <a:rPr kumimoji="1" lang="en-US" altLang="zh-CN" sz="1620" dirty="0">
                <a:latin typeface="Arial" panose="020B0604020202020204" pitchFamily="34" charset="0"/>
              </a:rPr>
              <a:t>buf</a:t>
            </a:r>
            <a:r>
              <a:rPr kumimoji="1" lang="en-US" altLang="zh-CN" sz="1620" baseline="-25000" dirty="0">
                <a:latin typeface="Arial" panose="020B0604020202020204" pitchFamily="34" charset="0"/>
              </a:rPr>
              <a:t>1</a:t>
            </a:r>
            <a:endParaRPr kumimoji="1" lang="zh-CN" altLang="en-US" sz="1620" baseline="-25000" dirty="0">
              <a:latin typeface="Arial" panose="020B0604020202020204" pitchFamily="34" charset="0"/>
            </a:endParaRPr>
          </a:p>
        </p:txBody>
      </p:sp>
      <p:sp>
        <p:nvSpPr>
          <p:cNvPr id="110" name="文本框 109">
            <a:extLst>
              <a:ext uri="{FF2B5EF4-FFF2-40B4-BE49-F238E27FC236}">
                <a16:creationId xmlns:a16="http://schemas.microsoft.com/office/drawing/2014/main" id="{3D1EF104-0B02-6146-B662-7285E7A10E35}"/>
              </a:ext>
            </a:extLst>
          </p:cNvPr>
          <p:cNvSpPr txBox="1"/>
          <p:nvPr/>
        </p:nvSpPr>
        <p:spPr>
          <a:xfrm>
            <a:off x="4233006" y="2872219"/>
            <a:ext cx="536892" cy="507831"/>
          </a:xfrm>
          <a:prstGeom prst="rect">
            <a:avLst/>
          </a:prstGeom>
          <a:noFill/>
        </p:spPr>
        <p:txBody>
          <a:bodyPr wrap="square" rtlCol="0">
            <a:spAutoFit/>
          </a:bodyPr>
          <a:lstStyle/>
          <a:p>
            <a:r>
              <a:rPr kumimoji="1" lang="en-US" altLang="zh-CN" sz="1620" dirty="0">
                <a:latin typeface="Arial" panose="020B0604020202020204" pitchFamily="34" charset="0"/>
              </a:rPr>
              <a:t>buf</a:t>
            </a:r>
            <a:r>
              <a:rPr kumimoji="1" lang="en-US" altLang="zh-CN" sz="1620" baseline="-25000" dirty="0">
                <a:latin typeface="Arial" panose="020B0604020202020204" pitchFamily="34" charset="0"/>
              </a:rPr>
              <a:t>2</a:t>
            </a:r>
            <a:endParaRPr kumimoji="1" lang="zh-CN" altLang="en-US" sz="1620" baseline="-25000" dirty="0">
              <a:latin typeface="Arial" panose="020B0604020202020204" pitchFamily="34" charset="0"/>
            </a:endParaRPr>
          </a:p>
        </p:txBody>
      </p:sp>
      <p:sp>
        <p:nvSpPr>
          <p:cNvPr id="111" name="文本框 110">
            <a:extLst>
              <a:ext uri="{FF2B5EF4-FFF2-40B4-BE49-F238E27FC236}">
                <a16:creationId xmlns:a16="http://schemas.microsoft.com/office/drawing/2014/main" id="{EF45DF07-B7E1-8641-9E4C-47786AB2222E}"/>
              </a:ext>
            </a:extLst>
          </p:cNvPr>
          <p:cNvSpPr txBox="1"/>
          <p:nvPr/>
        </p:nvSpPr>
        <p:spPr>
          <a:xfrm>
            <a:off x="5207151" y="2011338"/>
            <a:ext cx="327637" cy="341632"/>
          </a:xfrm>
          <a:prstGeom prst="rect">
            <a:avLst/>
          </a:prstGeom>
          <a:noFill/>
        </p:spPr>
        <p:txBody>
          <a:bodyPr wrap="square" rtlCol="0">
            <a:spAutoFit/>
          </a:bodyPr>
          <a:lstStyle/>
          <a:p>
            <a:r>
              <a:rPr kumimoji="1" lang="en-US" altLang="zh-CN" sz="1620" dirty="0">
                <a:latin typeface="Arial" panose="020B0604020202020204" pitchFamily="34" charset="0"/>
              </a:rPr>
              <a:t>0</a:t>
            </a:r>
            <a:endParaRPr kumimoji="1" lang="zh-CN" altLang="en-US" sz="1620" baseline="-25000" dirty="0">
              <a:latin typeface="Arial" panose="020B0604020202020204" pitchFamily="34" charset="0"/>
            </a:endParaRPr>
          </a:p>
        </p:txBody>
      </p:sp>
      <p:sp>
        <p:nvSpPr>
          <p:cNvPr id="112" name="文本框 111">
            <a:extLst>
              <a:ext uri="{FF2B5EF4-FFF2-40B4-BE49-F238E27FC236}">
                <a16:creationId xmlns:a16="http://schemas.microsoft.com/office/drawing/2014/main" id="{FA537BF3-9105-0C49-9C31-32334EBC618C}"/>
              </a:ext>
            </a:extLst>
          </p:cNvPr>
          <p:cNvSpPr txBox="1"/>
          <p:nvPr/>
        </p:nvSpPr>
        <p:spPr>
          <a:xfrm>
            <a:off x="5207151" y="2355725"/>
            <a:ext cx="327637" cy="341632"/>
          </a:xfrm>
          <a:prstGeom prst="rect">
            <a:avLst/>
          </a:prstGeom>
          <a:noFill/>
        </p:spPr>
        <p:txBody>
          <a:bodyPr wrap="square" rtlCol="0">
            <a:spAutoFit/>
          </a:bodyPr>
          <a:lstStyle/>
          <a:p>
            <a:r>
              <a:rPr kumimoji="1" lang="en-US" altLang="zh-CN" sz="1620" dirty="0">
                <a:latin typeface="Arial" panose="020B0604020202020204" pitchFamily="34" charset="0"/>
              </a:rPr>
              <a:t>1</a:t>
            </a:r>
            <a:endParaRPr kumimoji="1" lang="zh-CN" altLang="en-US" sz="1620" baseline="-25000" dirty="0">
              <a:latin typeface="Arial" panose="020B0604020202020204" pitchFamily="34" charset="0"/>
            </a:endParaRPr>
          </a:p>
        </p:txBody>
      </p:sp>
      <p:sp>
        <p:nvSpPr>
          <p:cNvPr id="113" name="文本框 112">
            <a:extLst>
              <a:ext uri="{FF2B5EF4-FFF2-40B4-BE49-F238E27FC236}">
                <a16:creationId xmlns:a16="http://schemas.microsoft.com/office/drawing/2014/main" id="{4411254F-D568-6940-967B-A57F34900225}"/>
              </a:ext>
            </a:extLst>
          </p:cNvPr>
          <p:cNvSpPr txBox="1"/>
          <p:nvPr/>
        </p:nvSpPr>
        <p:spPr>
          <a:xfrm>
            <a:off x="5207151" y="2659091"/>
            <a:ext cx="318093" cy="341632"/>
          </a:xfrm>
          <a:prstGeom prst="rect">
            <a:avLst/>
          </a:prstGeom>
          <a:noFill/>
        </p:spPr>
        <p:txBody>
          <a:bodyPr wrap="square" rtlCol="0">
            <a:spAutoFit/>
          </a:bodyPr>
          <a:lstStyle/>
          <a:p>
            <a:r>
              <a:rPr kumimoji="1" lang="en-US" altLang="zh-CN" sz="1620" dirty="0">
                <a:latin typeface="Arial" panose="020B0604020202020204" pitchFamily="34" charset="0"/>
              </a:rPr>
              <a:t>2</a:t>
            </a:r>
            <a:endParaRPr kumimoji="1" lang="zh-CN" altLang="en-US" sz="1620" baseline="-25000" dirty="0">
              <a:latin typeface="Arial" panose="020B0604020202020204" pitchFamily="34" charset="0"/>
            </a:endParaRPr>
          </a:p>
        </p:txBody>
      </p:sp>
      <p:sp>
        <p:nvSpPr>
          <p:cNvPr id="114" name="文本框 113">
            <a:extLst>
              <a:ext uri="{FF2B5EF4-FFF2-40B4-BE49-F238E27FC236}">
                <a16:creationId xmlns:a16="http://schemas.microsoft.com/office/drawing/2014/main" id="{B2F1F0ED-9E8E-3B45-A2E5-5BF399035BDB}"/>
              </a:ext>
            </a:extLst>
          </p:cNvPr>
          <p:cNvSpPr txBox="1"/>
          <p:nvPr/>
        </p:nvSpPr>
        <p:spPr>
          <a:xfrm>
            <a:off x="5207151" y="2982161"/>
            <a:ext cx="304376" cy="341632"/>
          </a:xfrm>
          <a:prstGeom prst="rect">
            <a:avLst/>
          </a:prstGeom>
          <a:noFill/>
        </p:spPr>
        <p:txBody>
          <a:bodyPr wrap="square" rtlCol="0">
            <a:spAutoFit/>
          </a:bodyPr>
          <a:lstStyle/>
          <a:p>
            <a:r>
              <a:rPr kumimoji="1" lang="en-US" altLang="zh-CN" sz="1620" dirty="0">
                <a:latin typeface="Arial" panose="020B0604020202020204" pitchFamily="34" charset="0"/>
              </a:rPr>
              <a:t>3</a:t>
            </a:r>
            <a:endParaRPr kumimoji="1" lang="zh-CN" altLang="en-US" sz="1620" baseline="-25000" dirty="0">
              <a:latin typeface="Arial" panose="020B0604020202020204" pitchFamily="34" charset="0"/>
            </a:endParaRPr>
          </a:p>
        </p:txBody>
      </p:sp>
      <p:sp>
        <p:nvSpPr>
          <p:cNvPr id="115" name="文本框 114">
            <a:extLst>
              <a:ext uri="{FF2B5EF4-FFF2-40B4-BE49-F238E27FC236}">
                <a16:creationId xmlns:a16="http://schemas.microsoft.com/office/drawing/2014/main" id="{0459EEA2-2497-4C47-8348-84B47468CE1F}"/>
              </a:ext>
            </a:extLst>
          </p:cNvPr>
          <p:cNvSpPr txBox="1"/>
          <p:nvPr/>
        </p:nvSpPr>
        <p:spPr>
          <a:xfrm>
            <a:off x="4189229" y="3518438"/>
            <a:ext cx="654043" cy="341632"/>
          </a:xfrm>
          <a:prstGeom prst="rect">
            <a:avLst/>
          </a:prstGeom>
          <a:noFill/>
        </p:spPr>
        <p:txBody>
          <a:bodyPr wrap="square" rtlCol="0">
            <a:spAutoFit/>
          </a:bodyPr>
          <a:lstStyle/>
          <a:p>
            <a:r>
              <a:rPr kumimoji="1" lang="en-US" altLang="zh-CN" sz="1620" dirty="0">
                <a:latin typeface="Arial" panose="020B0604020202020204" pitchFamily="34" charset="0"/>
              </a:rPr>
              <a:t>buf</a:t>
            </a:r>
            <a:r>
              <a:rPr kumimoji="1" lang="en-US" altLang="zh-CN" sz="1620" baseline="-25000" dirty="0">
                <a:latin typeface="Arial" panose="020B0604020202020204" pitchFamily="34" charset="0"/>
              </a:rPr>
              <a:t>99</a:t>
            </a:r>
            <a:endParaRPr kumimoji="1" lang="zh-CN" altLang="en-US" sz="1620" baseline="-25000" dirty="0">
              <a:latin typeface="Arial" panose="020B0604020202020204" pitchFamily="34" charset="0"/>
            </a:endParaRPr>
          </a:p>
        </p:txBody>
      </p:sp>
      <p:sp>
        <p:nvSpPr>
          <p:cNvPr id="116" name="文本框 115">
            <a:extLst>
              <a:ext uri="{FF2B5EF4-FFF2-40B4-BE49-F238E27FC236}">
                <a16:creationId xmlns:a16="http://schemas.microsoft.com/office/drawing/2014/main" id="{517151BF-52D3-7343-8AD9-01FD776213C7}"/>
              </a:ext>
            </a:extLst>
          </p:cNvPr>
          <p:cNvSpPr txBox="1"/>
          <p:nvPr/>
        </p:nvSpPr>
        <p:spPr>
          <a:xfrm>
            <a:off x="5207151" y="3647731"/>
            <a:ext cx="536892" cy="341632"/>
          </a:xfrm>
          <a:prstGeom prst="rect">
            <a:avLst/>
          </a:prstGeom>
          <a:noFill/>
        </p:spPr>
        <p:txBody>
          <a:bodyPr wrap="square" rtlCol="0">
            <a:spAutoFit/>
          </a:bodyPr>
          <a:lstStyle/>
          <a:p>
            <a:r>
              <a:rPr kumimoji="1" lang="en-US" altLang="zh-CN" sz="1620" dirty="0">
                <a:latin typeface="Arial" panose="020B0604020202020204" pitchFamily="34" charset="0"/>
              </a:rPr>
              <a:t>197</a:t>
            </a:r>
            <a:endParaRPr kumimoji="1" lang="zh-CN" altLang="en-US" sz="1620" baseline="-25000" dirty="0">
              <a:latin typeface="Arial" panose="020B0604020202020204" pitchFamily="34" charset="0"/>
            </a:endParaRPr>
          </a:p>
        </p:txBody>
      </p:sp>
      <p:graphicFrame>
        <p:nvGraphicFramePr>
          <p:cNvPr id="117" name="表格 116">
            <a:extLst>
              <a:ext uri="{FF2B5EF4-FFF2-40B4-BE49-F238E27FC236}">
                <a16:creationId xmlns:a16="http://schemas.microsoft.com/office/drawing/2014/main" id="{0B9174F6-0225-4D44-A6C1-B71E8510455F}"/>
              </a:ext>
            </a:extLst>
          </p:cNvPr>
          <p:cNvGraphicFramePr>
            <a:graphicFrameLocks noGrp="1"/>
          </p:cNvGraphicFramePr>
          <p:nvPr/>
        </p:nvGraphicFramePr>
        <p:xfrm>
          <a:off x="4705126" y="3706769"/>
          <a:ext cx="536892" cy="939543"/>
        </p:xfrm>
        <a:graphic>
          <a:graphicData uri="http://schemas.openxmlformats.org/drawingml/2006/table">
            <a:tbl>
              <a:tblPr firstRow="1" bandRow="1">
                <a:tableStyleId>{5C22544A-7EE6-4342-B048-85BDC9FD1C3A}</a:tableStyleId>
              </a:tblPr>
              <a:tblGrid>
                <a:gridCol w="536892">
                  <a:extLst>
                    <a:ext uri="{9D8B030D-6E8A-4147-A177-3AD203B41FA5}">
                      <a16:colId xmlns:a16="http://schemas.microsoft.com/office/drawing/2014/main" val="727518030"/>
                    </a:ext>
                  </a:extLst>
                </a:gridCol>
              </a:tblGrid>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endParaRPr lang="zh-CN" altLang="en-US" sz="1200" b="0" i="0" baseline="-25000" dirty="0">
                        <a:solidFill>
                          <a:schemeClr val="tx1"/>
                        </a:solidFill>
                        <a:latin typeface="Arial" panose="020B0604020202020204" pitchFamily="34" charset="0"/>
                      </a:endParaRPr>
                    </a:p>
                  </a:txBody>
                  <a:tcPr marL="82296" marR="82296" marT="41148" marB="41148">
                    <a:solidFill>
                      <a:srgbClr val="FFC000"/>
                    </a:solidFill>
                  </a:tcPr>
                </a:tc>
                <a:extLst>
                  <a:ext uri="{0D108BD9-81ED-4DB2-BD59-A6C34878D82A}">
                    <a16:rowId xmlns:a16="http://schemas.microsoft.com/office/drawing/2014/main" val="36739711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endParaRPr lang="en-US" altLang="zh-CN" sz="1200" b="0" i="0" dirty="0">
                        <a:latin typeface="Arial" panose="020B0604020202020204" pitchFamily="34" charset="0"/>
                      </a:endParaRPr>
                    </a:p>
                  </a:txBody>
                  <a:tcPr marL="82296" marR="82296" marT="41148" marB="41148">
                    <a:solidFill>
                      <a:srgbClr val="FFC000"/>
                    </a:solidFill>
                  </a:tcPr>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endParaRPr lang="zh-CN" altLang="en-US" sz="1200" b="0" i="0" dirty="0">
                        <a:latin typeface="Arial" panose="020B0604020202020204" pitchFamily="34" charset="0"/>
                      </a:endParaRPr>
                    </a:p>
                  </a:txBody>
                  <a:tcPr marL="82296" marR="82296" marT="41148" marB="41148">
                    <a:solidFill>
                      <a:srgbClr val="FFC000"/>
                    </a:solidFill>
                  </a:tcPr>
                </a:tc>
                <a:extLst>
                  <a:ext uri="{0D108BD9-81ED-4DB2-BD59-A6C34878D82A}">
                    <a16:rowId xmlns:a16="http://schemas.microsoft.com/office/drawing/2014/main" val="833655226"/>
                  </a:ext>
                </a:extLst>
              </a:tr>
            </a:tbl>
          </a:graphicData>
        </a:graphic>
      </p:graphicFrame>
      <p:sp>
        <p:nvSpPr>
          <p:cNvPr id="118" name="文本框 117">
            <a:extLst>
              <a:ext uri="{FF2B5EF4-FFF2-40B4-BE49-F238E27FC236}">
                <a16:creationId xmlns:a16="http://schemas.microsoft.com/office/drawing/2014/main" id="{F6AF4A13-4CF7-004F-B50B-4861E529D4C9}"/>
              </a:ext>
            </a:extLst>
          </p:cNvPr>
          <p:cNvSpPr txBox="1"/>
          <p:nvPr/>
        </p:nvSpPr>
        <p:spPr>
          <a:xfrm>
            <a:off x="5207151" y="3998833"/>
            <a:ext cx="536892" cy="341632"/>
          </a:xfrm>
          <a:prstGeom prst="rect">
            <a:avLst/>
          </a:prstGeom>
          <a:noFill/>
        </p:spPr>
        <p:txBody>
          <a:bodyPr wrap="square" rtlCol="0">
            <a:spAutoFit/>
          </a:bodyPr>
          <a:lstStyle/>
          <a:p>
            <a:r>
              <a:rPr kumimoji="1" lang="en-US" altLang="zh-CN" sz="1620" dirty="0">
                <a:latin typeface="Arial" panose="020B0604020202020204" pitchFamily="34" charset="0"/>
              </a:rPr>
              <a:t>198</a:t>
            </a:r>
            <a:endParaRPr kumimoji="1" lang="zh-CN" altLang="en-US" sz="1620" baseline="-25000" dirty="0">
              <a:latin typeface="Arial" panose="020B0604020202020204" pitchFamily="34" charset="0"/>
            </a:endParaRPr>
          </a:p>
        </p:txBody>
      </p:sp>
      <p:sp>
        <p:nvSpPr>
          <p:cNvPr id="119" name="文本框 118">
            <a:extLst>
              <a:ext uri="{FF2B5EF4-FFF2-40B4-BE49-F238E27FC236}">
                <a16:creationId xmlns:a16="http://schemas.microsoft.com/office/drawing/2014/main" id="{E927223C-2575-B846-AFBC-0B188DD15424}"/>
              </a:ext>
            </a:extLst>
          </p:cNvPr>
          <p:cNvSpPr txBox="1"/>
          <p:nvPr/>
        </p:nvSpPr>
        <p:spPr>
          <a:xfrm>
            <a:off x="5207151" y="4352020"/>
            <a:ext cx="536892" cy="341632"/>
          </a:xfrm>
          <a:prstGeom prst="rect">
            <a:avLst/>
          </a:prstGeom>
          <a:noFill/>
        </p:spPr>
        <p:txBody>
          <a:bodyPr wrap="square" rtlCol="0">
            <a:spAutoFit/>
          </a:bodyPr>
          <a:lstStyle/>
          <a:p>
            <a:r>
              <a:rPr kumimoji="1" lang="en-US" altLang="zh-CN" sz="1620" dirty="0">
                <a:latin typeface="Arial" panose="020B0604020202020204" pitchFamily="34" charset="0"/>
              </a:rPr>
              <a:t>199</a:t>
            </a:r>
            <a:endParaRPr kumimoji="1" lang="zh-CN" altLang="en-US" sz="1620" baseline="-25000" dirty="0">
              <a:latin typeface="Arial" panose="020B0604020202020204" pitchFamily="34" charset="0"/>
            </a:endParaRPr>
          </a:p>
        </p:txBody>
      </p:sp>
      <p:cxnSp>
        <p:nvCxnSpPr>
          <p:cNvPr id="120" name="肘形连接符 119">
            <a:extLst>
              <a:ext uri="{FF2B5EF4-FFF2-40B4-BE49-F238E27FC236}">
                <a16:creationId xmlns:a16="http://schemas.microsoft.com/office/drawing/2014/main" id="{C2766414-9420-3D45-9606-998B2B22AE9A}"/>
              </a:ext>
            </a:extLst>
          </p:cNvPr>
          <p:cNvCxnSpPr>
            <a:cxnSpLocks/>
          </p:cNvCxnSpPr>
          <p:nvPr/>
        </p:nvCxnSpPr>
        <p:spPr>
          <a:xfrm>
            <a:off x="4123284" y="3882049"/>
            <a:ext cx="589220" cy="3199"/>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1" name="单圆角矩形 120">
            <a:extLst>
              <a:ext uri="{FF2B5EF4-FFF2-40B4-BE49-F238E27FC236}">
                <a16:creationId xmlns:a16="http://schemas.microsoft.com/office/drawing/2014/main" id="{641B0A47-48AD-9643-AFBF-A978764384FA}"/>
              </a:ext>
            </a:extLst>
          </p:cNvPr>
          <p:cNvSpPr/>
          <p:nvPr/>
        </p:nvSpPr>
        <p:spPr>
          <a:xfrm rot="5400000">
            <a:off x="4425535" y="3891103"/>
            <a:ext cx="1093504" cy="613948"/>
          </a:xfrm>
          <a:prstGeom prst="round1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20" dirty="0">
              <a:latin typeface="Arial" panose="020B0604020202020204" pitchFamily="34" charset="0"/>
            </a:endParaRPr>
          </a:p>
        </p:txBody>
      </p:sp>
      <p:sp>
        <p:nvSpPr>
          <p:cNvPr id="122" name="文本框 121">
            <a:extLst>
              <a:ext uri="{FF2B5EF4-FFF2-40B4-BE49-F238E27FC236}">
                <a16:creationId xmlns:a16="http://schemas.microsoft.com/office/drawing/2014/main" id="{380AA804-DEFB-584E-AE1E-69E8B53AE087}"/>
              </a:ext>
            </a:extLst>
          </p:cNvPr>
          <p:cNvSpPr txBox="1"/>
          <p:nvPr/>
        </p:nvSpPr>
        <p:spPr>
          <a:xfrm>
            <a:off x="4746227" y="3270501"/>
            <a:ext cx="613948" cy="341632"/>
          </a:xfrm>
          <a:prstGeom prst="rect">
            <a:avLst/>
          </a:prstGeom>
          <a:noFill/>
        </p:spPr>
        <p:txBody>
          <a:bodyPr wrap="square" rtlCol="0">
            <a:spAutoFit/>
          </a:bodyPr>
          <a:lstStyle/>
          <a:p>
            <a:r>
              <a:rPr kumimoji="1" lang="en-US" altLang="zh-CN" sz="1620" dirty="0">
                <a:latin typeface="Arial" panose="020B0604020202020204" pitchFamily="34" charset="0"/>
              </a:rPr>
              <a:t>……</a:t>
            </a:r>
            <a:endParaRPr kumimoji="1" lang="zh-CN" altLang="en-US" sz="1620" dirty="0">
              <a:latin typeface="Arial" panose="020B0604020202020204" pitchFamily="34" charset="0"/>
            </a:endParaRPr>
          </a:p>
        </p:txBody>
      </p:sp>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962AA2AA-25DD-AA45-AF5E-3466EE981170}"/>
                  </a:ext>
                </a:extLst>
              </p:cNvPr>
              <p:cNvSpPr txBox="1"/>
              <p:nvPr/>
            </p:nvSpPr>
            <p:spPr>
              <a:xfrm>
                <a:off x="5952676" y="4298854"/>
                <a:ext cx="2528311" cy="492827"/>
              </a:xfrm>
              <a:prstGeom prst="rect">
                <a:avLst/>
              </a:prstGeom>
              <a:noFill/>
            </p:spPr>
            <p:txBody>
              <a:bodyPr wrap="square" lIns="0" tIns="0" rIns="0" bIns="0" rtlCol="0">
                <a:spAutoFit/>
              </a:bodyPr>
              <a:lstStyle/>
              <a:p>
                <a14:m>
                  <m:oMath xmlns:m="http://schemas.openxmlformats.org/officeDocument/2006/math">
                    <m:r>
                      <a:rPr kumimoji="1" lang="en-US" altLang="zh-CN" sz="1620" i="1">
                        <a:latin typeface="Cambria Math" panose="02040503050406030204" pitchFamily="18" charset="0"/>
                      </a:rPr>
                      <m:t>𝑁</m:t>
                    </m:r>
                    <m:d>
                      <m:dPr>
                        <m:ctrlPr>
                          <a:rPr kumimoji="1" lang="en-US" altLang="zh-CN" sz="1620" i="1">
                            <a:latin typeface="Cambria Math" panose="02040503050406030204" pitchFamily="18" charset="0"/>
                          </a:rPr>
                        </m:ctrlPr>
                      </m:dPr>
                      <m:e>
                        <m:r>
                          <a:rPr kumimoji="1" lang="en-US" altLang="zh-CN" sz="1620" i="1">
                            <a:latin typeface="Cambria Math" panose="02040503050406030204" pitchFamily="18" charset="0"/>
                          </a:rPr>
                          <m:t>𝑣</m:t>
                        </m:r>
                        <m:r>
                          <a:rPr kumimoji="1" lang="en-US" altLang="zh-CN" sz="1620" i="1" baseline="-25000">
                            <a:latin typeface="Cambria Math" panose="02040503050406030204" pitchFamily="18" charset="0"/>
                          </a:rPr>
                          <m:t>100</m:t>
                        </m:r>
                        <m:r>
                          <a:rPr kumimoji="1" lang="en-US" altLang="zh-CN" sz="1620" i="1">
                            <a:latin typeface="Cambria Math" panose="02040503050406030204" pitchFamily="18" charset="0"/>
                          </a:rPr>
                          <m:t>,</m:t>
                        </m:r>
                        <m:r>
                          <a:rPr kumimoji="1" lang="en-US" altLang="zh-CN" sz="1620" i="1">
                            <a:latin typeface="Cambria Math" panose="02040503050406030204" pitchFamily="18" charset="0"/>
                          </a:rPr>
                          <m:t>𝑎</m:t>
                        </m:r>
                      </m:e>
                    </m:d>
                    <m:r>
                      <a:rPr kumimoji="1" lang="en-US" altLang="zh-CN" sz="1620" i="1">
                        <a:latin typeface="Cambria Math" panose="02040503050406030204" pitchFamily="18" charset="0"/>
                        <a:ea typeface="Cambria Math" panose="02040503050406030204" pitchFamily="18" charset="0"/>
                      </a:rPr>
                      <m:t>⋂</m:t>
                    </m:r>
                    <m:r>
                      <a:rPr kumimoji="1" lang="en-US" altLang="zh-CN" sz="1620" i="1">
                        <a:latin typeface="Cambria Math" panose="02040503050406030204" pitchFamily="18" charset="0"/>
                      </a:rPr>
                      <m:t>𝑁</m:t>
                    </m:r>
                    <m:d>
                      <m:dPr>
                        <m:ctrlPr>
                          <a:rPr kumimoji="1" lang="en-US" altLang="zh-CN" sz="1620" i="1">
                            <a:latin typeface="Cambria Math" panose="02040503050406030204" pitchFamily="18" charset="0"/>
                          </a:rPr>
                        </m:ctrlPr>
                      </m:dPr>
                      <m:e>
                        <m:r>
                          <a:rPr kumimoji="1" lang="en-US" altLang="zh-CN" sz="1620" i="1">
                            <a:latin typeface="Cambria Math" panose="02040503050406030204" pitchFamily="18" charset="0"/>
                          </a:rPr>
                          <m:t>𝑣</m:t>
                        </m:r>
                        <m:r>
                          <a:rPr kumimoji="1" lang="en-US" altLang="zh-CN" sz="1620" i="1" baseline="-25000">
                            <a:latin typeface="Cambria Math" panose="02040503050406030204" pitchFamily="18" charset="0"/>
                          </a:rPr>
                          <m:t>0</m:t>
                        </m:r>
                        <m:r>
                          <a:rPr kumimoji="1" lang="en-US" altLang="zh-CN" sz="1620" i="1">
                            <a:latin typeface="Cambria Math" panose="02040503050406030204" pitchFamily="18" charset="0"/>
                          </a:rPr>
                          <m:t>,</m:t>
                        </m:r>
                        <m:r>
                          <a:rPr kumimoji="1" lang="en-US" altLang="zh-CN" sz="1620" i="1">
                            <a:latin typeface="Cambria Math" panose="02040503050406030204" pitchFamily="18" charset="0"/>
                          </a:rPr>
                          <m:t>𝑏</m:t>
                        </m:r>
                      </m:e>
                    </m:d>
                    <m:r>
                      <a:rPr kumimoji="1" lang="en-US" altLang="zh-CN" sz="1620" i="1">
                        <a:latin typeface="Cambria Math" panose="02040503050406030204" pitchFamily="18" charset="0"/>
                        <a:ea typeface="Cambria Math" panose="02040503050406030204" pitchFamily="18" charset="0"/>
                      </a:rPr>
                      <m:t>⋂</m:t>
                    </m:r>
                    <m:r>
                      <a:rPr kumimoji="1" lang="en-US" altLang="zh-CN" sz="1620" i="1">
                        <a:latin typeface="Cambria Math" panose="02040503050406030204" pitchFamily="18" charset="0"/>
                        <a:ea typeface="Cambria Math" panose="02040503050406030204" pitchFamily="18" charset="0"/>
                      </a:rPr>
                      <m:t>𝐶</m:t>
                    </m:r>
                    <m:d>
                      <m:dPr>
                        <m:ctrlPr>
                          <a:rPr kumimoji="1" lang="en-US" altLang="zh-CN" sz="1620" i="1">
                            <a:latin typeface="Cambria Math" panose="02040503050406030204" pitchFamily="18" charset="0"/>
                            <a:ea typeface="Cambria Math" panose="02040503050406030204" pitchFamily="18" charset="0"/>
                          </a:rPr>
                        </m:ctrlPr>
                      </m:dPr>
                      <m:e>
                        <m:r>
                          <a:rPr kumimoji="1" lang="en-US" altLang="zh-CN" sz="1620" i="1">
                            <a:latin typeface="Cambria Math" panose="02040503050406030204" pitchFamily="18" charset="0"/>
                          </a:rPr>
                          <m:t>𝑢</m:t>
                        </m:r>
                        <m:r>
                          <a:rPr kumimoji="1" lang="en-US" altLang="zh-CN" sz="1620" i="1" baseline="-25000">
                            <a:latin typeface="Cambria Math" panose="02040503050406030204" pitchFamily="18" charset="0"/>
                          </a:rPr>
                          <m:t>2</m:t>
                        </m:r>
                      </m:e>
                    </m:d>
                    <m:r>
                      <a:rPr kumimoji="1" lang="en-US" altLang="zh-CN" sz="1620" i="1">
                        <a:latin typeface="Cambria Math" panose="02040503050406030204" pitchFamily="18" charset="0"/>
                      </a:rPr>
                      <m:t>={</m:t>
                    </m:r>
                    <m:r>
                      <a:rPr kumimoji="1" lang="en-US" altLang="zh-CN" sz="1620" i="1">
                        <a:solidFill>
                          <a:schemeClr val="accent6">
                            <a:lumMod val="75000"/>
                          </a:schemeClr>
                        </a:solidFill>
                        <a:latin typeface="Cambria Math" panose="02040503050406030204" pitchFamily="18" charset="0"/>
                      </a:rPr>
                      <m:t>𝑣</m:t>
                    </m:r>
                    <m:r>
                      <a:rPr kumimoji="1" lang="en-US" altLang="zh-CN" sz="1620" i="1" baseline="-25000">
                        <a:solidFill>
                          <a:schemeClr val="accent6">
                            <a:lumMod val="75000"/>
                          </a:schemeClr>
                        </a:solidFill>
                        <a:latin typeface="Cambria Math" panose="02040503050406030204" pitchFamily="18" charset="0"/>
                      </a:rPr>
                      <m:t>201</m:t>
                    </m:r>
                  </m:oMath>
                </a14:m>
                <a:r>
                  <a:rPr kumimoji="1" lang="en-US" altLang="zh-CN" sz="1620" dirty="0">
                    <a:latin typeface="Arial" panose="020B0604020202020204" pitchFamily="34" charset="0"/>
                  </a:rPr>
                  <a:t>}</a:t>
                </a:r>
                <a:endParaRPr kumimoji="1" lang="zh-CN" altLang="en-US" sz="1620" dirty="0">
                  <a:latin typeface="Arial" panose="020B0604020202020204" pitchFamily="34" charset="0"/>
                </a:endParaRPr>
              </a:p>
            </p:txBody>
          </p:sp>
        </mc:Choice>
        <mc:Fallback xmlns="">
          <p:sp>
            <p:nvSpPr>
              <p:cNvPr id="133" name="文本框 132">
                <a:extLst>
                  <a:ext uri="{FF2B5EF4-FFF2-40B4-BE49-F238E27FC236}">
                    <a16:creationId xmlns:a16="http://schemas.microsoft.com/office/drawing/2014/main" id="{962AA2AA-25DD-AA45-AF5E-3466EE981170}"/>
                  </a:ext>
                </a:extLst>
              </p:cNvPr>
              <p:cNvSpPr txBox="1">
                <a:spLocks noRot="1" noChangeAspect="1" noMove="1" noResize="1" noEditPoints="1" noAdjustHandles="1" noChangeArrowheads="1" noChangeShapeType="1" noTextEdit="1"/>
              </p:cNvSpPr>
              <p:nvPr/>
            </p:nvSpPr>
            <p:spPr>
              <a:xfrm>
                <a:off x="5952676" y="4298854"/>
                <a:ext cx="2528311" cy="492827"/>
              </a:xfrm>
              <a:prstGeom prst="rect">
                <a:avLst/>
              </a:prstGeom>
              <a:blipFill>
                <a:blip r:embed="rId3"/>
                <a:stretch>
                  <a:fillRect l="-4000" r="-4500" b="-25000"/>
                </a:stretch>
              </a:blipFill>
            </p:spPr>
            <p:txBody>
              <a:bodyPr/>
              <a:lstStyle/>
              <a:p>
                <a:r>
                  <a:rPr lang="zh-CN" altLang="en-US">
                    <a:noFill/>
                  </a:rPr>
                  <a:t> </a:t>
                </a:r>
              </a:p>
            </p:txBody>
          </p:sp>
        </mc:Fallback>
      </mc:AlternateContent>
      <p:cxnSp>
        <p:nvCxnSpPr>
          <p:cNvPr id="138" name="直线箭头连接符 137">
            <a:extLst>
              <a:ext uri="{FF2B5EF4-FFF2-40B4-BE49-F238E27FC236}">
                <a16:creationId xmlns:a16="http://schemas.microsoft.com/office/drawing/2014/main" id="{C463988C-E883-8E46-8E37-E08BBEE2B699}"/>
              </a:ext>
            </a:extLst>
          </p:cNvPr>
          <p:cNvCxnSpPr/>
          <p:nvPr/>
        </p:nvCxnSpPr>
        <p:spPr>
          <a:xfrm>
            <a:off x="4275517" y="2294463"/>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9" name="文本框 138">
            <a:extLst>
              <a:ext uri="{FF2B5EF4-FFF2-40B4-BE49-F238E27FC236}">
                <a16:creationId xmlns:a16="http://schemas.microsoft.com/office/drawing/2014/main" id="{B8C450F8-A2F7-DE40-99EC-5D5F14C32DCD}"/>
              </a:ext>
            </a:extLst>
          </p:cNvPr>
          <p:cNvSpPr txBox="1"/>
          <p:nvPr/>
        </p:nvSpPr>
        <p:spPr>
          <a:xfrm>
            <a:off x="4158439" y="2082036"/>
            <a:ext cx="536892"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0</a:t>
            </a:r>
            <a:endParaRPr kumimoji="1" lang="zh-CN" altLang="en-US" sz="900" dirty="0">
              <a:solidFill>
                <a:srgbClr val="C00000"/>
              </a:solidFill>
              <a:latin typeface="Arial" panose="020B0604020202020204" pitchFamily="34" charset="0"/>
            </a:endParaRPr>
          </a:p>
        </p:txBody>
      </p:sp>
      <p:sp>
        <p:nvSpPr>
          <p:cNvPr id="140" name="文本框 139">
            <a:extLst>
              <a:ext uri="{FF2B5EF4-FFF2-40B4-BE49-F238E27FC236}">
                <a16:creationId xmlns:a16="http://schemas.microsoft.com/office/drawing/2014/main" id="{116A9A0A-F9E0-CE42-ADBD-7BEC4F8B9FFC}"/>
              </a:ext>
            </a:extLst>
          </p:cNvPr>
          <p:cNvSpPr txBox="1"/>
          <p:nvPr/>
        </p:nvSpPr>
        <p:spPr>
          <a:xfrm>
            <a:off x="4151581" y="2455797"/>
            <a:ext cx="508994" cy="3693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1</a:t>
            </a:r>
            <a:r>
              <a:rPr kumimoji="1" lang="zh-CN" altLang="en-US" sz="900" dirty="0">
                <a:solidFill>
                  <a:srgbClr val="C00000"/>
                </a:solidFill>
                <a:latin typeface="Arial" panose="020B0604020202020204" pitchFamily="34" charset="0"/>
              </a:rPr>
              <a:t> </a:t>
            </a:r>
          </a:p>
        </p:txBody>
      </p:sp>
      <p:sp>
        <p:nvSpPr>
          <p:cNvPr id="141" name="文本框 140">
            <a:extLst>
              <a:ext uri="{FF2B5EF4-FFF2-40B4-BE49-F238E27FC236}">
                <a16:creationId xmlns:a16="http://schemas.microsoft.com/office/drawing/2014/main" id="{C0155795-0DF8-2D47-A761-D93E2F289690}"/>
              </a:ext>
            </a:extLst>
          </p:cNvPr>
          <p:cNvSpPr txBox="1"/>
          <p:nvPr/>
        </p:nvSpPr>
        <p:spPr>
          <a:xfrm>
            <a:off x="4175838" y="3083400"/>
            <a:ext cx="570389"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2</a:t>
            </a:r>
            <a:endParaRPr kumimoji="1" lang="zh-CN" altLang="en-US" sz="900" dirty="0">
              <a:solidFill>
                <a:srgbClr val="C00000"/>
              </a:solidFill>
              <a:latin typeface="Arial" panose="020B0604020202020204" pitchFamily="34" charset="0"/>
            </a:endParaRPr>
          </a:p>
        </p:txBody>
      </p:sp>
      <p:cxnSp>
        <p:nvCxnSpPr>
          <p:cNvPr id="142" name="直线箭头连接符 141">
            <a:extLst>
              <a:ext uri="{FF2B5EF4-FFF2-40B4-BE49-F238E27FC236}">
                <a16:creationId xmlns:a16="http://schemas.microsoft.com/office/drawing/2014/main" id="{329448F1-9D8F-0A40-8090-DC0D577C38D2}"/>
              </a:ext>
            </a:extLst>
          </p:cNvPr>
          <p:cNvCxnSpPr/>
          <p:nvPr/>
        </p:nvCxnSpPr>
        <p:spPr>
          <a:xfrm>
            <a:off x="4268659" y="2647650"/>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3" name="直线箭头连接符 142">
            <a:extLst>
              <a:ext uri="{FF2B5EF4-FFF2-40B4-BE49-F238E27FC236}">
                <a16:creationId xmlns:a16="http://schemas.microsoft.com/office/drawing/2014/main" id="{DD475E61-0AEB-0B4E-8AF7-6B3F47510326}"/>
              </a:ext>
            </a:extLst>
          </p:cNvPr>
          <p:cNvCxnSpPr/>
          <p:nvPr/>
        </p:nvCxnSpPr>
        <p:spPr>
          <a:xfrm>
            <a:off x="4269283" y="3251503"/>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5" name="文本框 144">
            <a:extLst>
              <a:ext uri="{FF2B5EF4-FFF2-40B4-BE49-F238E27FC236}">
                <a16:creationId xmlns:a16="http://schemas.microsoft.com/office/drawing/2014/main" id="{BDA785C8-5EDB-4F48-86D2-7379160EE3C7}"/>
              </a:ext>
            </a:extLst>
          </p:cNvPr>
          <p:cNvSpPr txBox="1"/>
          <p:nvPr/>
        </p:nvSpPr>
        <p:spPr>
          <a:xfrm>
            <a:off x="4199759" y="3844894"/>
            <a:ext cx="593502"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99</a:t>
            </a:r>
            <a:endParaRPr kumimoji="1" lang="zh-CN" altLang="en-US" sz="900" dirty="0">
              <a:solidFill>
                <a:srgbClr val="C00000"/>
              </a:solidFill>
              <a:latin typeface="Arial" panose="020B0604020202020204" pitchFamily="34" charset="0"/>
            </a:endParaRPr>
          </a:p>
        </p:txBody>
      </p:sp>
      <p:cxnSp>
        <p:nvCxnSpPr>
          <p:cNvPr id="146" name="直线箭头连接符 145">
            <a:extLst>
              <a:ext uri="{FF2B5EF4-FFF2-40B4-BE49-F238E27FC236}">
                <a16:creationId xmlns:a16="http://schemas.microsoft.com/office/drawing/2014/main" id="{6B73BD76-E911-A24D-A8F0-7B3C8DD0408F}"/>
              </a:ext>
            </a:extLst>
          </p:cNvPr>
          <p:cNvCxnSpPr/>
          <p:nvPr/>
        </p:nvCxnSpPr>
        <p:spPr>
          <a:xfrm>
            <a:off x="4293203" y="4012997"/>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8" name="标题 5">
            <a:extLst>
              <a:ext uri="{FF2B5EF4-FFF2-40B4-BE49-F238E27FC236}">
                <a16:creationId xmlns:a16="http://schemas.microsoft.com/office/drawing/2014/main" id="{99C4E275-FD7A-F44D-96B6-B1A80214CE2F}"/>
              </a:ext>
            </a:extLst>
          </p:cNvPr>
          <p:cNvSpPr>
            <a:spLocks noGrp="1"/>
          </p:cNvSpPr>
          <p:nvPr>
            <p:ph type="title"/>
          </p:nvPr>
        </p:nvSpPr>
        <p:spPr>
          <a:xfrm>
            <a:off x="226329" y="56393"/>
            <a:ext cx="7406640" cy="700440"/>
          </a:xfrm>
        </p:spPr>
        <p:txBody>
          <a:bodyPr/>
          <a:lstStyle/>
          <a:p>
            <a:r>
              <a:rPr lang="en-US" altLang="zh-CN" dirty="0"/>
              <a:t>GSI:</a:t>
            </a:r>
            <a:r>
              <a:rPr lang="zh-CN" altLang="en-US" dirty="0"/>
              <a:t> </a:t>
            </a:r>
            <a:r>
              <a:rPr lang="en-US" altLang="zh-CN" dirty="0"/>
              <a:t>Parallel</a:t>
            </a:r>
            <a:r>
              <a:rPr lang="zh-CN" altLang="en-US" dirty="0"/>
              <a:t> </a:t>
            </a:r>
            <a:r>
              <a:rPr lang="en-US" altLang="zh-CN" dirty="0"/>
              <a:t>Join</a:t>
            </a:r>
            <a:r>
              <a:rPr lang="zh-CN" altLang="en-US" dirty="0"/>
              <a:t> </a:t>
            </a:r>
            <a:r>
              <a:rPr lang="en-US" altLang="zh-CN" dirty="0"/>
              <a:t>Algorithm</a:t>
            </a:r>
            <a:endParaRPr lang="zh-CN" altLang="en-US" dirty="0"/>
          </a:p>
        </p:txBody>
      </p:sp>
      <p:sp>
        <p:nvSpPr>
          <p:cNvPr id="80" name="灯片编号占位符 3">
            <a:extLst>
              <a:ext uri="{FF2B5EF4-FFF2-40B4-BE49-F238E27FC236}">
                <a16:creationId xmlns:a16="http://schemas.microsoft.com/office/drawing/2014/main" id="{2BB68563-C279-1046-8767-BC426E2FFAD0}"/>
              </a:ext>
            </a:extLst>
          </p:cNvPr>
          <p:cNvSpPr>
            <a:spLocks noGrp="1"/>
          </p:cNvSpPr>
          <p:nvPr>
            <p:ph type="sldNum" sz="quarter" idx="12"/>
          </p:nvPr>
        </p:nvSpPr>
        <p:spPr/>
        <p:txBody>
          <a:bodyPr/>
          <a:lstStyle/>
          <a:p>
            <a:fld id="{C80E87CC-44FF-4D7B-9CEB-D984B5418D0E}" type="slidenum">
              <a:rPr lang="zh-CN" altLang="en-US" smtClean="0">
                <a:solidFill>
                  <a:prstClr val="black">
                    <a:tint val="75000"/>
                  </a:prstClr>
                </a:solidFill>
              </a:rPr>
              <a:pPr/>
              <a:t>51</a:t>
            </a:fld>
            <a:endParaRPr lang="zh-CN" altLang="en-US" dirty="0">
              <a:solidFill>
                <a:prstClr val="black">
                  <a:tint val="75000"/>
                </a:prstClr>
              </a:solidFill>
            </a:endParaRPr>
          </a:p>
        </p:txBody>
      </p:sp>
      <p:sp>
        <p:nvSpPr>
          <p:cNvPr id="2" name="文本框 1">
            <a:extLst>
              <a:ext uri="{FF2B5EF4-FFF2-40B4-BE49-F238E27FC236}">
                <a16:creationId xmlns:a16="http://schemas.microsoft.com/office/drawing/2014/main" id="{D7917375-E853-CE44-9095-9C71A35A247C}"/>
              </a:ext>
            </a:extLst>
          </p:cNvPr>
          <p:cNvSpPr txBox="1"/>
          <p:nvPr/>
        </p:nvSpPr>
        <p:spPr>
          <a:xfrm>
            <a:off x="3338816" y="850248"/>
            <a:ext cx="2927030" cy="840230"/>
          </a:xfrm>
          <a:prstGeom prst="rect">
            <a:avLst/>
          </a:prstGeom>
          <a:noFill/>
        </p:spPr>
        <p:txBody>
          <a:bodyPr wrap="square" rtlCol="0">
            <a:spAutoFit/>
          </a:bodyPr>
          <a:lstStyle/>
          <a:p>
            <a:r>
              <a:rPr kumimoji="1" lang="en-US" altLang="zh-CN" sz="1620" dirty="0">
                <a:latin typeface="Arial" panose="020B0604020202020204" pitchFamily="34" charset="0"/>
              </a:rPr>
              <a:t>Allocate</a:t>
            </a:r>
            <a:r>
              <a:rPr kumimoji="1" lang="zh-CN" altLang="en-US" sz="1620" dirty="0">
                <a:latin typeface="Arial" panose="020B0604020202020204" pitchFamily="34" charset="0"/>
              </a:rPr>
              <a:t> </a:t>
            </a:r>
            <a:r>
              <a:rPr kumimoji="1" lang="en-US" altLang="zh-CN" sz="1620" dirty="0">
                <a:latin typeface="Arial" panose="020B0604020202020204" pitchFamily="34" charset="0"/>
              </a:rPr>
              <a:t>buffer</a:t>
            </a:r>
            <a:r>
              <a:rPr kumimoji="1" lang="zh-CN" altLang="en-US" sz="1620" dirty="0">
                <a:latin typeface="Arial" panose="020B0604020202020204" pitchFamily="34" charset="0"/>
              </a:rPr>
              <a:t> </a:t>
            </a:r>
            <a:r>
              <a:rPr kumimoji="1" lang="en-US" altLang="zh-CN" sz="1620" dirty="0">
                <a:latin typeface="Arial" panose="020B0604020202020204" pitchFamily="34" charset="0"/>
              </a:rPr>
              <a:t>for</a:t>
            </a:r>
            <a:r>
              <a:rPr kumimoji="1" lang="zh-CN" altLang="en-US" sz="1620" dirty="0">
                <a:latin typeface="Arial" panose="020B0604020202020204" pitchFamily="34" charset="0"/>
              </a:rPr>
              <a:t> </a:t>
            </a:r>
            <a:r>
              <a:rPr kumimoji="1" lang="en-US" altLang="zh-CN" sz="1620" dirty="0">
                <a:latin typeface="Arial" panose="020B0604020202020204" pitchFamily="34" charset="0"/>
              </a:rPr>
              <a:t>each</a:t>
            </a:r>
            <a:r>
              <a:rPr kumimoji="1" lang="zh-CN" altLang="en-US" sz="1620" dirty="0">
                <a:latin typeface="Arial" panose="020B0604020202020204" pitchFamily="34" charset="0"/>
              </a:rPr>
              <a:t> </a:t>
            </a:r>
            <a:r>
              <a:rPr kumimoji="1" lang="en-US" altLang="zh-CN" sz="1620" dirty="0">
                <a:latin typeface="Arial" panose="020B0604020202020204" pitchFamily="34" charset="0"/>
              </a:rPr>
              <a:t>warp,</a:t>
            </a:r>
            <a:r>
              <a:rPr kumimoji="1" lang="zh-CN" altLang="en-US" sz="1620" dirty="0">
                <a:latin typeface="Arial" panose="020B0604020202020204" pitchFamily="34" charset="0"/>
              </a:rPr>
              <a:t> </a:t>
            </a:r>
            <a:r>
              <a:rPr kumimoji="1" lang="en-US" altLang="zh-CN" sz="1620" dirty="0">
                <a:latin typeface="Arial" panose="020B0604020202020204" pitchFamily="34" charset="0"/>
              </a:rPr>
              <a:t>but</a:t>
            </a:r>
            <a:r>
              <a:rPr kumimoji="1" lang="zh-CN" altLang="en-US" sz="1620" dirty="0">
                <a:latin typeface="Arial" panose="020B0604020202020204" pitchFamily="34" charset="0"/>
              </a:rPr>
              <a:t>  </a:t>
            </a:r>
            <a:r>
              <a:rPr kumimoji="1" lang="en-US" altLang="zh-CN" sz="1620" dirty="0">
                <a:solidFill>
                  <a:srgbClr val="FF0000"/>
                </a:solidFill>
                <a:latin typeface="Arial" panose="020B0604020202020204" pitchFamily="34" charset="0"/>
              </a:rPr>
              <a:t>how</a:t>
            </a:r>
            <a:r>
              <a:rPr kumimoji="1" lang="zh-CN" altLang="en-US" sz="1620" dirty="0">
                <a:solidFill>
                  <a:srgbClr val="FF0000"/>
                </a:solidFill>
                <a:latin typeface="Arial" panose="020B0604020202020204" pitchFamily="34" charset="0"/>
              </a:rPr>
              <a:t> </a:t>
            </a:r>
            <a:r>
              <a:rPr kumimoji="1" lang="en-US" altLang="zh-CN" sz="1620" dirty="0">
                <a:solidFill>
                  <a:srgbClr val="FF0000"/>
                </a:solidFill>
                <a:latin typeface="Arial" panose="020B0604020202020204" pitchFamily="34" charset="0"/>
              </a:rPr>
              <a:t>to</a:t>
            </a:r>
            <a:r>
              <a:rPr kumimoji="1" lang="zh-CN" altLang="en-US" sz="1620" dirty="0">
                <a:solidFill>
                  <a:srgbClr val="FF0000"/>
                </a:solidFill>
                <a:latin typeface="Arial" panose="020B0604020202020204" pitchFamily="34" charset="0"/>
              </a:rPr>
              <a:t> </a:t>
            </a:r>
            <a:r>
              <a:rPr kumimoji="1" lang="en-US" altLang="zh-CN" sz="1620" dirty="0">
                <a:solidFill>
                  <a:srgbClr val="FF0000"/>
                </a:solidFill>
                <a:latin typeface="Arial" panose="020B0604020202020204" pitchFamily="34" charset="0"/>
              </a:rPr>
              <a:t>decide</a:t>
            </a:r>
            <a:r>
              <a:rPr kumimoji="1" lang="zh-CN" altLang="en-US" sz="1620" dirty="0">
                <a:solidFill>
                  <a:srgbClr val="FF0000"/>
                </a:solidFill>
                <a:latin typeface="Arial" panose="020B0604020202020204" pitchFamily="34" charset="0"/>
              </a:rPr>
              <a:t> </a:t>
            </a:r>
            <a:r>
              <a:rPr kumimoji="1" lang="en-US" altLang="zh-CN" sz="1620" dirty="0">
                <a:solidFill>
                  <a:srgbClr val="FF0000"/>
                </a:solidFill>
                <a:latin typeface="Arial" panose="020B0604020202020204" pitchFamily="34" charset="0"/>
              </a:rPr>
              <a:t>the</a:t>
            </a:r>
            <a:r>
              <a:rPr kumimoji="1" lang="zh-CN" altLang="en-US" sz="1620" dirty="0">
                <a:solidFill>
                  <a:srgbClr val="FF0000"/>
                </a:solidFill>
                <a:latin typeface="Arial" panose="020B0604020202020204" pitchFamily="34" charset="0"/>
              </a:rPr>
              <a:t> </a:t>
            </a:r>
            <a:r>
              <a:rPr kumimoji="1" lang="en-US" altLang="zh-CN" sz="1620" dirty="0">
                <a:solidFill>
                  <a:srgbClr val="FF0000"/>
                </a:solidFill>
                <a:latin typeface="Arial" panose="020B0604020202020204" pitchFamily="34" charset="0"/>
              </a:rPr>
              <a:t>size</a:t>
            </a:r>
            <a:r>
              <a:rPr kumimoji="1" lang="zh-CN" altLang="en-US" sz="1620" dirty="0">
                <a:solidFill>
                  <a:srgbClr val="FF0000"/>
                </a:solidFill>
                <a:latin typeface="Arial" panose="020B0604020202020204" pitchFamily="34" charset="0"/>
              </a:rPr>
              <a:t> </a:t>
            </a:r>
            <a:r>
              <a:rPr kumimoji="1" lang="en-US" altLang="zh-CN" sz="1620" dirty="0">
                <a:solidFill>
                  <a:srgbClr val="FF0000"/>
                </a:solidFill>
                <a:latin typeface="Arial" panose="020B0604020202020204" pitchFamily="34" charset="0"/>
              </a:rPr>
              <a:t>of</a:t>
            </a:r>
            <a:r>
              <a:rPr kumimoji="1" lang="zh-CN" altLang="en-US" sz="1620" dirty="0">
                <a:solidFill>
                  <a:srgbClr val="FF0000"/>
                </a:solidFill>
                <a:latin typeface="Arial" panose="020B0604020202020204" pitchFamily="34" charset="0"/>
              </a:rPr>
              <a:t> </a:t>
            </a:r>
            <a:r>
              <a:rPr kumimoji="1" lang="en-US" altLang="zh-CN" sz="1620" dirty="0">
                <a:solidFill>
                  <a:srgbClr val="FF0000"/>
                </a:solidFill>
                <a:latin typeface="Arial" panose="020B0604020202020204" pitchFamily="34" charset="0"/>
              </a:rPr>
              <a:t>each</a:t>
            </a:r>
            <a:r>
              <a:rPr kumimoji="1" lang="zh-CN" altLang="en-US" sz="1620" dirty="0">
                <a:solidFill>
                  <a:srgbClr val="FF0000"/>
                </a:solidFill>
                <a:latin typeface="Arial" panose="020B0604020202020204" pitchFamily="34" charset="0"/>
              </a:rPr>
              <a:t> </a:t>
            </a:r>
            <a:r>
              <a:rPr kumimoji="1" lang="en-US" altLang="zh-CN" sz="1620" dirty="0">
                <a:solidFill>
                  <a:srgbClr val="FF0000"/>
                </a:solidFill>
                <a:latin typeface="Arial" panose="020B0604020202020204" pitchFamily="34" charset="0"/>
              </a:rPr>
              <a:t>buffer</a:t>
            </a:r>
            <a:r>
              <a:rPr kumimoji="1" lang="zh-CN" altLang="en-US" sz="1620" dirty="0">
                <a:solidFill>
                  <a:srgbClr val="FF0000"/>
                </a:solidFill>
                <a:latin typeface="Arial" panose="020B0604020202020204" pitchFamily="34" charset="0"/>
              </a:rPr>
              <a:t> </a:t>
            </a:r>
            <a:r>
              <a:rPr kumimoji="1" lang="en-US" altLang="zh-CN" sz="1620" dirty="0">
                <a:solidFill>
                  <a:srgbClr val="FF0000"/>
                </a:solidFill>
                <a:latin typeface="Arial" panose="020B0604020202020204" pitchFamily="34" charset="0"/>
              </a:rPr>
              <a:t>?</a:t>
            </a:r>
            <a:endParaRPr kumimoji="1" lang="zh-CN" altLang="en-US" sz="1620" dirty="0">
              <a:solidFill>
                <a:srgbClr val="FF0000"/>
              </a:solidFill>
              <a:latin typeface="Arial" panose="020B0604020202020204" pitchFamily="34" charset="0"/>
            </a:endParaRPr>
          </a:p>
        </p:txBody>
      </p:sp>
      <p:graphicFrame>
        <p:nvGraphicFramePr>
          <p:cNvPr id="72" name="表格 8">
            <a:extLst>
              <a:ext uri="{FF2B5EF4-FFF2-40B4-BE49-F238E27FC236}">
                <a16:creationId xmlns:a16="http://schemas.microsoft.com/office/drawing/2014/main" id="{3A5EBCFB-2FC9-6048-A438-49BEB15CF61F}"/>
              </a:ext>
            </a:extLst>
          </p:cNvPr>
          <p:cNvGraphicFramePr>
            <a:graphicFrameLocks noGrp="1"/>
          </p:cNvGraphicFramePr>
          <p:nvPr/>
        </p:nvGraphicFramePr>
        <p:xfrm>
          <a:off x="1325739" y="1850672"/>
          <a:ext cx="882852" cy="1879086"/>
        </p:xfrm>
        <a:graphic>
          <a:graphicData uri="http://schemas.openxmlformats.org/drawingml/2006/table">
            <a:tbl>
              <a:tblPr firstRow="1" bandRow="1">
                <a:tableStyleId>{5C22544A-7EE6-4342-B048-85BDC9FD1C3A}</a:tableStyleId>
              </a:tblPr>
              <a:tblGrid>
                <a:gridCol w="441426">
                  <a:extLst>
                    <a:ext uri="{9D8B030D-6E8A-4147-A177-3AD203B41FA5}">
                      <a16:colId xmlns:a16="http://schemas.microsoft.com/office/drawing/2014/main" val="727518030"/>
                    </a:ext>
                  </a:extLst>
                </a:gridCol>
                <a:gridCol w="441426">
                  <a:extLst>
                    <a:ext uri="{9D8B030D-6E8A-4147-A177-3AD203B41FA5}">
                      <a16:colId xmlns:a16="http://schemas.microsoft.com/office/drawing/2014/main" val="2145668499"/>
                    </a:ext>
                  </a:extLst>
                </a:gridCol>
              </a:tblGrid>
              <a:tr h="313181">
                <a:tc>
                  <a:txBody>
                    <a:bodyPr/>
                    <a:lstStyle/>
                    <a:p>
                      <a:pPr algn="ctr"/>
                      <a:r>
                        <a:rPr lang="en-US" altLang="zh-CN" sz="1200" b="0" i="1" dirty="0">
                          <a:latin typeface="Arial" panose="020B0604020202020204" pitchFamily="34" charset="0"/>
                        </a:rPr>
                        <a:t>u</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u</a:t>
                      </a:r>
                      <a:r>
                        <a:rPr lang="en-US" altLang="zh-CN" sz="1200" baseline="-25000" dirty="0"/>
                        <a:t>1</a:t>
                      </a:r>
                      <a:endParaRPr lang="zh-CN" altLang="en-US" sz="1200" baseline="-25000" dirty="0"/>
                    </a:p>
                  </a:txBody>
                  <a:tcPr marL="82296" marR="82296" marT="41148" marB="41148"/>
                </a:tc>
                <a:extLst>
                  <a:ext uri="{0D108BD9-81ED-4DB2-BD59-A6C34878D82A}">
                    <a16:rowId xmlns:a16="http://schemas.microsoft.com/office/drawing/2014/main" val="2172105278"/>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a:t>
                      </a:r>
                      <a:endParaRPr lang="zh-CN" altLang="en-US" sz="1200" baseline="-25000" dirty="0"/>
                    </a:p>
                  </a:txBody>
                  <a:tcPr marL="82296" marR="82296" marT="41148" marB="41148"/>
                </a:tc>
                <a:extLst>
                  <a:ext uri="{0D108BD9-81ED-4DB2-BD59-A6C34878D82A}">
                    <a16:rowId xmlns:a16="http://schemas.microsoft.com/office/drawing/2014/main" val="367397112"/>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a:t>
                      </a:r>
                      <a:endParaRPr lang="zh-CN" altLang="en-US" sz="1200" baseline="-25000" dirty="0"/>
                    </a:p>
                  </a:txBody>
                  <a:tcPr marL="82296" marR="82296" marT="41148" marB="41148"/>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3</a:t>
                      </a:r>
                      <a:endParaRPr lang="zh-CN" altLang="en-US" sz="1200" baseline="-25000" dirty="0"/>
                    </a:p>
                  </a:txBody>
                  <a:tcPr marL="82296" marR="82296" marT="41148" marB="41148"/>
                </a:tc>
                <a:extLst>
                  <a:ext uri="{0D108BD9-81ED-4DB2-BD59-A6C34878D82A}">
                    <a16:rowId xmlns:a16="http://schemas.microsoft.com/office/drawing/2014/main" val="833655226"/>
                  </a:ext>
                </a:extLst>
              </a:tr>
              <a:tr h="313181">
                <a:tc>
                  <a:txBody>
                    <a:bodyPr/>
                    <a:lstStyle/>
                    <a:p>
                      <a:pPr algn="ctr"/>
                      <a:r>
                        <a:rPr lang="en-US" altLang="zh-CN" sz="1200" b="0" i="0" baseline="-25000" dirty="0">
                          <a:latin typeface="Arial" panose="020B0604020202020204" pitchFamily="34" charset="0"/>
                        </a:rPr>
                        <a:t>...</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baseline="-25000" dirty="0">
                          <a:latin typeface="Arial" panose="020B0604020202020204" pitchFamily="34" charset="0"/>
                        </a:rPr>
                        <a:t>…</a:t>
                      </a:r>
                      <a:endParaRPr lang="zh-CN" altLang="en-US" sz="1200" baseline="-25000" dirty="0"/>
                    </a:p>
                  </a:txBody>
                  <a:tcPr marL="82296" marR="82296" marT="41148" marB="41148"/>
                </a:tc>
                <a:extLst>
                  <a:ext uri="{0D108BD9-81ED-4DB2-BD59-A6C34878D82A}">
                    <a16:rowId xmlns:a16="http://schemas.microsoft.com/office/drawing/2014/main" val="2126528582"/>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solidFill>
                      <a:srgbClr val="FF0000"/>
                    </a:solidFill>
                  </a:tcPr>
                </a:tc>
                <a:extLst>
                  <a:ext uri="{0D108BD9-81ED-4DB2-BD59-A6C34878D82A}">
                    <a16:rowId xmlns:a16="http://schemas.microsoft.com/office/drawing/2014/main" val="2824586268"/>
                  </a:ext>
                </a:extLst>
              </a:tr>
            </a:tbl>
          </a:graphicData>
        </a:graphic>
      </p:graphicFrame>
      <p:sp>
        <p:nvSpPr>
          <p:cNvPr id="73" name="椭圆 9">
            <a:extLst>
              <a:ext uri="{FF2B5EF4-FFF2-40B4-BE49-F238E27FC236}">
                <a16:creationId xmlns:a16="http://schemas.microsoft.com/office/drawing/2014/main" id="{A28E25DC-9F21-BB4C-97BA-7265A7A7A8AE}"/>
              </a:ext>
            </a:extLst>
          </p:cNvPr>
          <p:cNvSpPr/>
          <p:nvPr/>
        </p:nvSpPr>
        <p:spPr>
          <a:xfrm>
            <a:off x="1154693" y="1152797"/>
            <a:ext cx="416823" cy="4168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74" name="椭圆 10">
            <a:extLst>
              <a:ext uri="{FF2B5EF4-FFF2-40B4-BE49-F238E27FC236}">
                <a16:creationId xmlns:a16="http://schemas.microsoft.com/office/drawing/2014/main" id="{EC960AAB-2B06-FC41-803F-63E35D2A3EDF}"/>
              </a:ext>
            </a:extLst>
          </p:cNvPr>
          <p:cNvSpPr/>
          <p:nvPr/>
        </p:nvSpPr>
        <p:spPr>
          <a:xfrm>
            <a:off x="1860092" y="1152797"/>
            <a:ext cx="416823" cy="4168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B</a:t>
            </a:r>
            <a:endParaRPr kumimoji="1" lang="zh-CN" altLang="en-US" sz="1620" dirty="0">
              <a:latin typeface="Arial" panose="020B0604020202020204" pitchFamily="34" charset="0"/>
            </a:endParaRPr>
          </a:p>
        </p:txBody>
      </p:sp>
      <p:cxnSp>
        <p:nvCxnSpPr>
          <p:cNvPr id="75" name="直线连接符 11" descr="a">
            <a:extLst>
              <a:ext uri="{FF2B5EF4-FFF2-40B4-BE49-F238E27FC236}">
                <a16:creationId xmlns:a16="http://schemas.microsoft.com/office/drawing/2014/main" id="{AEF379F5-6525-5147-843A-B6583EE5272F}"/>
              </a:ext>
            </a:extLst>
          </p:cNvPr>
          <p:cNvCxnSpPr>
            <a:stCxn id="73" idx="6"/>
            <a:endCxn id="74" idx="2"/>
          </p:cNvCxnSpPr>
          <p:nvPr/>
        </p:nvCxnSpPr>
        <p:spPr>
          <a:xfrm>
            <a:off x="1571515" y="1361209"/>
            <a:ext cx="288576" cy="0"/>
          </a:xfrm>
          <a:prstGeom prst="line">
            <a:avLst/>
          </a:prstGeom>
        </p:spPr>
        <p:style>
          <a:lnRef idx="2">
            <a:schemeClr val="accent1"/>
          </a:lnRef>
          <a:fillRef idx="0">
            <a:schemeClr val="accent1"/>
          </a:fillRef>
          <a:effectRef idx="1">
            <a:schemeClr val="accent1"/>
          </a:effectRef>
          <a:fontRef idx="minor">
            <a:schemeClr val="tx1"/>
          </a:fontRef>
        </p:style>
      </p:cxnSp>
      <p:sp>
        <p:nvSpPr>
          <p:cNvPr id="76" name="文本框 12">
            <a:extLst>
              <a:ext uri="{FF2B5EF4-FFF2-40B4-BE49-F238E27FC236}">
                <a16:creationId xmlns:a16="http://schemas.microsoft.com/office/drawing/2014/main" id="{96E92167-CB68-0242-9BB8-DFF6E79BDAD6}"/>
              </a:ext>
            </a:extLst>
          </p:cNvPr>
          <p:cNvSpPr txBox="1"/>
          <p:nvPr/>
        </p:nvSpPr>
        <p:spPr>
          <a:xfrm>
            <a:off x="1595975" y="1085288"/>
            <a:ext cx="374076" cy="341632"/>
          </a:xfrm>
          <a:prstGeom prst="rect">
            <a:avLst/>
          </a:prstGeom>
          <a:noFill/>
        </p:spPr>
        <p:txBody>
          <a:bodyPr wrap="square" rtlCol="0">
            <a:spAutoFit/>
          </a:bodyPr>
          <a:lstStyle/>
          <a:p>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77" name="矩形 13">
            <a:extLst>
              <a:ext uri="{FF2B5EF4-FFF2-40B4-BE49-F238E27FC236}">
                <a16:creationId xmlns:a16="http://schemas.microsoft.com/office/drawing/2014/main" id="{48C1852A-EFA1-C647-8E3A-490DB9E175B2}"/>
              </a:ext>
            </a:extLst>
          </p:cNvPr>
          <p:cNvSpPr/>
          <p:nvPr/>
        </p:nvSpPr>
        <p:spPr>
          <a:xfrm>
            <a:off x="1032570" y="854631"/>
            <a:ext cx="377027" cy="341632"/>
          </a:xfrm>
          <a:prstGeom prst="rect">
            <a:avLst/>
          </a:prstGeom>
        </p:spPr>
        <p:txBody>
          <a:bodyPr wrap="none">
            <a:spAutoFit/>
          </a:bodyPr>
          <a:lstStyle/>
          <a:p>
            <a:pPr algn="ctr"/>
            <a:r>
              <a:rPr lang="en-US" altLang="zh-CN" sz="1620" i="1" dirty="0">
                <a:latin typeface="Arial" panose="020B0604020202020204" pitchFamily="34" charset="0"/>
              </a:rPr>
              <a:t>u</a:t>
            </a:r>
            <a:r>
              <a:rPr lang="en-US" altLang="zh-CN" sz="1620" baseline="-25000" dirty="0">
                <a:latin typeface="Arial" panose="020B0604020202020204" pitchFamily="34" charset="0"/>
              </a:rPr>
              <a:t>0</a:t>
            </a:r>
            <a:endParaRPr lang="zh-CN" altLang="en-US" sz="1620" baseline="-25000" dirty="0">
              <a:latin typeface="Arial" panose="020B0604020202020204" pitchFamily="34" charset="0"/>
            </a:endParaRPr>
          </a:p>
        </p:txBody>
      </p:sp>
      <p:sp>
        <p:nvSpPr>
          <p:cNvPr id="79" name="矩形 14">
            <a:extLst>
              <a:ext uri="{FF2B5EF4-FFF2-40B4-BE49-F238E27FC236}">
                <a16:creationId xmlns:a16="http://schemas.microsoft.com/office/drawing/2014/main" id="{688B0A56-2D95-5747-A844-F409E2DAEDF8}"/>
              </a:ext>
            </a:extLst>
          </p:cNvPr>
          <p:cNvSpPr/>
          <p:nvPr/>
        </p:nvSpPr>
        <p:spPr>
          <a:xfrm>
            <a:off x="1863955" y="863687"/>
            <a:ext cx="377027" cy="341632"/>
          </a:xfrm>
          <a:prstGeom prst="rect">
            <a:avLst/>
          </a:prstGeom>
        </p:spPr>
        <p:txBody>
          <a:bodyPr wrap="none">
            <a:spAutoFit/>
          </a:bodyPr>
          <a:lstStyle/>
          <a:p>
            <a:pPr algn="ctr" defTabSz="342887">
              <a:defRPr/>
            </a:pPr>
            <a:r>
              <a:rPr lang="en-US" altLang="zh-CN" sz="1620" i="1" dirty="0">
                <a:latin typeface="Arial" panose="020B0604020202020204" pitchFamily="34" charset="0"/>
              </a:rPr>
              <a:t>u</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sp>
        <p:nvSpPr>
          <p:cNvPr id="81" name="矩形 15">
            <a:extLst>
              <a:ext uri="{FF2B5EF4-FFF2-40B4-BE49-F238E27FC236}">
                <a16:creationId xmlns:a16="http://schemas.microsoft.com/office/drawing/2014/main" id="{5D340FC4-E5C4-A242-93B3-20526DC2B4DD}"/>
              </a:ext>
            </a:extLst>
          </p:cNvPr>
          <p:cNvSpPr/>
          <p:nvPr/>
        </p:nvSpPr>
        <p:spPr>
          <a:xfrm>
            <a:off x="904147" y="1594866"/>
            <a:ext cx="388248" cy="341632"/>
          </a:xfrm>
          <a:prstGeom prst="rect">
            <a:avLst/>
          </a:prstGeom>
        </p:spPr>
        <p:txBody>
          <a:bodyPr wrap="none">
            <a:spAutoFit/>
          </a:bodyPr>
          <a:lstStyle/>
          <a:p>
            <a:pPr algn="ctr"/>
            <a:r>
              <a:rPr lang="en-US" altLang="zh-CN" sz="1620" i="1" dirty="0">
                <a:latin typeface="Arial" panose="020B0604020202020204" pitchFamily="34" charset="0"/>
              </a:rPr>
              <a:t>T</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graphicFrame>
        <p:nvGraphicFramePr>
          <p:cNvPr id="82" name="表格 27">
            <a:extLst>
              <a:ext uri="{FF2B5EF4-FFF2-40B4-BE49-F238E27FC236}">
                <a16:creationId xmlns:a16="http://schemas.microsoft.com/office/drawing/2014/main" id="{88023B69-A879-D748-9C3B-6D11A5297573}"/>
              </a:ext>
            </a:extLst>
          </p:cNvPr>
          <p:cNvGraphicFramePr>
            <a:graphicFrameLocks noGrp="1"/>
          </p:cNvGraphicFramePr>
          <p:nvPr/>
        </p:nvGraphicFramePr>
        <p:xfrm>
          <a:off x="918404" y="4391471"/>
          <a:ext cx="506767" cy="333756"/>
        </p:xfrm>
        <a:graphic>
          <a:graphicData uri="http://schemas.openxmlformats.org/drawingml/2006/table">
            <a:tbl>
              <a:tblPr bandRow="1">
                <a:tableStyleId>{5C22544A-7EE6-4342-B048-85BDC9FD1C3A}</a:tableStyleId>
              </a:tblPr>
              <a:tblGrid>
                <a:gridCol w="506767">
                  <a:extLst>
                    <a:ext uri="{9D8B030D-6E8A-4147-A177-3AD203B41FA5}">
                      <a16:colId xmlns:a16="http://schemas.microsoft.com/office/drawing/2014/main" val="33302837"/>
                    </a:ext>
                  </a:extLst>
                </a:gridCol>
              </a:tblGrid>
              <a:tr h="333756">
                <a:tc>
                  <a:txBody>
                    <a:bodyPr/>
                    <a:lstStyle/>
                    <a:p>
                      <a:pPr marL="0" marR="0" lvl="0" indent="0" algn="l"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201</a:t>
                      </a:r>
                      <a:endParaRPr lang="zh-CN" altLang="en-US" sz="1200" dirty="0"/>
                    </a:p>
                  </a:txBody>
                  <a:tcPr marL="82296" marR="82296" marT="41148" marB="41148"/>
                </a:tc>
                <a:extLst>
                  <a:ext uri="{0D108BD9-81ED-4DB2-BD59-A6C34878D82A}">
                    <a16:rowId xmlns:a16="http://schemas.microsoft.com/office/drawing/2014/main" val="696454385"/>
                  </a:ext>
                </a:extLst>
              </a:tr>
            </a:tbl>
          </a:graphicData>
        </a:graphic>
      </p:graphicFrame>
      <p:graphicFrame>
        <p:nvGraphicFramePr>
          <p:cNvPr id="83" name="表格 28">
            <a:extLst>
              <a:ext uri="{FF2B5EF4-FFF2-40B4-BE49-F238E27FC236}">
                <a16:creationId xmlns:a16="http://schemas.microsoft.com/office/drawing/2014/main" id="{D2F97DF3-06B8-1444-B2C9-7677CE23ADC9}"/>
              </a:ext>
            </a:extLst>
          </p:cNvPr>
          <p:cNvGraphicFramePr>
            <a:graphicFrameLocks noGrp="1"/>
          </p:cNvGraphicFramePr>
          <p:nvPr/>
        </p:nvGraphicFramePr>
        <p:xfrm>
          <a:off x="1549719" y="4416134"/>
          <a:ext cx="1501788" cy="333756"/>
        </p:xfrm>
        <a:graphic>
          <a:graphicData uri="http://schemas.openxmlformats.org/drawingml/2006/table">
            <a:tbl>
              <a:tblPr bandRow="1">
                <a:tableStyleId>{5C22544A-7EE6-4342-B048-85BDC9FD1C3A}</a:tableStyleId>
              </a:tblPr>
              <a:tblGrid>
                <a:gridCol w="500596">
                  <a:extLst>
                    <a:ext uri="{9D8B030D-6E8A-4147-A177-3AD203B41FA5}">
                      <a16:colId xmlns:a16="http://schemas.microsoft.com/office/drawing/2014/main" val="33302837"/>
                    </a:ext>
                  </a:extLst>
                </a:gridCol>
                <a:gridCol w="500596">
                  <a:extLst>
                    <a:ext uri="{9D8B030D-6E8A-4147-A177-3AD203B41FA5}">
                      <a16:colId xmlns:a16="http://schemas.microsoft.com/office/drawing/2014/main" val="1476923066"/>
                    </a:ext>
                  </a:extLst>
                </a:gridCol>
                <a:gridCol w="500596">
                  <a:extLst>
                    <a:ext uri="{9D8B030D-6E8A-4147-A177-3AD203B41FA5}">
                      <a16:colId xmlns:a16="http://schemas.microsoft.com/office/drawing/2014/main" val="2883896656"/>
                    </a:ext>
                  </a:extLst>
                </a:gridCol>
              </a:tblGrid>
              <a:tr h="333756">
                <a:tc>
                  <a:txBody>
                    <a:bodyPr/>
                    <a:lstStyle/>
                    <a:p>
                      <a:pPr marL="0" marR="0" lvl="0" indent="0" algn="l"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r>
                        <a:rPr lang="en-US" altLang="zh-CN" sz="1200" b="0" i="1" dirty="0">
                          <a:latin typeface="Arial" panose="020B0604020202020204" pitchFamily="34" charset="0"/>
                        </a:rPr>
                        <a:t>v</a:t>
                      </a:r>
                      <a:r>
                        <a:rPr lang="en-US" altLang="zh-CN" sz="1200" baseline="-25000" dirty="0"/>
                        <a:t>200</a:t>
                      </a:r>
                      <a:endParaRPr lang="zh-CN" altLang="en-US" sz="1200" dirty="0"/>
                    </a:p>
                  </a:txBody>
                  <a:tcPr marL="82296" marR="82296" marT="41148" marB="41148"/>
                </a:tc>
                <a:tc>
                  <a:txBody>
                    <a:bodyPr/>
                    <a:lstStyle/>
                    <a:p>
                      <a:pPr marL="0" marR="0" lvl="0" indent="0" algn="l"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201</a:t>
                      </a:r>
                      <a:endParaRPr lang="zh-CN" altLang="en-US" sz="1200" dirty="0"/>
                    </a:p>
                  </a:txBody>
                  <a:tcPr marL="82296" marR="82296" marT="41148" marB="41148"/>
                </a:tc>
                <a:extLst>
                  <a:ext uri="{0D108BD9-81ED-4DB2-BD59-A6C34878D82A}">
                    <a16:rowId xmlns:a16="http://schemas.microsoft.com/office/drawing/2014/main" val="696454385"/>
                  </a:ext>
                </a:extLst>
              </a:tr>
            </a:tbl>
          </a:graphicData>
        </a:graphic>
      </p:graphicFrame>
      <p:cxnSp>
        <p:nvCxnSpPr>
          <p:cNvPr id="84" name="直线箭头连接符 29">
            <a:extLst>
              <a:ext uri="{FF2B5EF4-FFF2-40B4-BE49-F238E27FC236}">
                <a16:creationId xmlns:a16="http://schemas.microsoft.com/office/drawing/2014/main" id="{32AA8D6F-B649-7B45-A8FF-081D017C60E2}"/>
              </a:ext>
            </a:extLst>
          </p:cNvPr>
          <p:cNvCxnSpPr>
            <a:cxnSpLocks/>
          </p:cNvCxnSpPr>
          <p:nvPr/>
        </p:nvCxnSpPr>
        <p:spPr>
          <a:xfrm>
            <a:off x="2102459" y="3729759"/>
            <a:ext cx="0" cy="6399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5" name="文本框 31">
                <a:extLst>
                  <a:ext uri="{FF2B5EF4-FFF2-40B4-BE49-F238E27FC236}">
                    <a16:creationId xmlns:a16="http://schemas.microsoft.com/office/drawing/2014/main" id="{7335CFE4-6B32-B44A-B467-6D4B276E7227}"/>
                  </a:ext>
                </a:extLst>
              </p:cNvPr>
              <p:cNvSpPr txBox="1"/>
              <p:nvPr/>
            </p:nvSpPr>
            <p:spPr>
              <a:xfrm>
                <a:off x="2102460" y="3878338"/>
                <a:ext cx="882851" cy="3416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20" i="1">
                          <a:latin typeface="Cambria Math" panose="02040503050406030204" pitchFamily="18" charset="0"/>
                        </a:rPr>
                        <m:t>𝑁</m:t>
                      </m:r>
                      <m:r>
                        <a:rPr kumimoji="1" lang="en-US" altLang="zh-CN" sz="1620" i="1">
                          <a:latin typeface="Cambria Math" panose="02040503050406030204" pitchFamily="18" charset="0"/>
                        </a:rPr>
                        <m:t>(</m:t>
                      </m:r>
                      <m:sSub>
                        <m:sSubPr>
                          <m:ctrlPr>
                            <a:rPr kumimoji="1" lang="en-US" altLang="zh-CN" sz="1620" i="1">
                              <a:latin typeface="Cambria Math" panose="02040503050406030204" pitchFamily="18" charset="0"/>
                            </a:rPr>
                          </m:ctrlPr>
                        </m:sSubPr>
                        <m:e>
                          <m:r>
                            <a:rPr kumimoji="1" lang="en-US" altLang="zh-CN" sz="1620" i="1">
                              <a:latin typeface="Cambria Math" panose="02040503050406030204" pitchFamily="18" charset="0"/>
                            </a:rPr>
                            <m:t>𝑣</m:t>
                          </m:r>
                        </m:e>
                        <m:sub>
                          <m:r>
                            <a:rPr kumimoji="1" lang="en-US" altLang="zh-CN" sz="1620" i="1">
                              <a:latin typeface="Cambria Math" panose="02040503050406030204" pitchFamily="18" charset="0"/>
                            </a:rPr>
                            <m:t>100</m:t>
                          </m:r>
                        </m:sub>
                      </m:sSub>
                      <m:r>
                        <a:rPr kumimoji="1" lang="en-US" altLang="zh-CN" sz="1620" i="1">
                          <a:latin typeface="Cambria Math" panose="02040503050406030204" pitchFamily="18" charset="0"/>
                        </a:rPr>
                        <m:t>,</m:t>
                      </m:r>
                      <m:r>
                        <a:rPr kumimoji="1" lang="en-US" altLang="zh-CN" sz="1620" i="1">
                          <a:latin typeface="Cambria Math" panose="02040503050406030204" pitchFamily="18" charset="0"/>
                        </a:rPr>
                        <m:t>𝑎</m:t>
                      </m:r>
                      <m:r>
                        <a:rPr kumimoji="1" lang="en-US" altLang="zh-CN" sz="1620" i="1">
                          <a:latin typeface="Cambria Math" panose="02040503050406030204" pitchFamily="18" charset="0"/>
                        </a:rPr>
                        <m:t>)</m:t>
                      </m:r>
                    </m:oMath>
                  </m:oMathPara>
                </a14:m>
                <a:endParaRPr kumimoji="1" lang="zh-CN" altLang="en-US" sz="1620" dirty="0">
                  <a:latin typeface="Arial" panose="020B0604020202020204" pitchFamily="34" charset="0"/>
                </a:endParaRPr>
              </a:p>
            </p:txBody>
          </p:sp>
        </mc:Choice>
        <mc:Fallback xmlns="">
          <p:sp>
            <p:nvSpPr>
              <p:cNvPr id="85" name="文本框 31">
                <a:extLst>
                  <a:ext uri="{FF2B5EF4-FFF2-40B4-BE49-F238E27FC236}">
                    <a16:creationId xmlns:a16="http://schemas.microsoft.com/office/drawing/2014/main" id="{7335CFE4-6B32-B44A-B467-6D4B276E7227}"/>
                  </a:ext>
                </a:extLst>
              </p:cNvPr>
              <p:cNvSpPr txBox="1">
                <a:spLocks noRot="1" noChangeAspect="1" noMove="1" noResize="1" noEditPoints="1" noAdjustHandles="1" noChangeArrowheads="1" noChangeShapeType="1" noTextEdit="1"/>
              </p:cNvSpPr>
              <p:nvPr/>
            </p:nvSpPr>
            <p:spPr>
              <a:xfrm>
                <a:off x="2102460" y="3878338"/>
                <a:ext cx="882851" cy="341632"/>
              </a:xfrm>
              <a:prstGeom prst="rect">
                <a:avLst/>
              </a:prstGeom>
              <a:blipFill>
                <a:blip r:embed="rId4"/>
                <a:stretch>
                  <a:fillRect r="-22535" b="-14286"/>
                </a:stretch>
              </a:blipFill>
            </p:spPr>
            <p:txBody>
              <a:bodyPr/>
              <a:lstStyle/>
              <a:p>
                <a:r>
                  <a:rPr lang="zh-CN" altLang="en-US">
                    <a:noFill/>
                  </a:rPr>
                  <a:t> </a:t>
                </a:r>
              </a:p>
            </p:txBody>
          </p:sp>
        </mc:Fallback>
      </mc:AlternateContent>
      <p:cxnSp>
        <p:nvCxnSpPr>
          <p:cNvPr id="86" name="直线箭头连接符 41">
            <a:extLst>
              <a:ext uri="{FF2B5EF4-FFF2-40B4-BE49-F238E27FC236}">
                <a16:creationId xmlns:a16="http://schemas.microsoft.com/office/drawing/2014/main" id="{51EE54FD-333F-7343-80A2-28F461083267}"/>
              </a:ext>
            </a:extLst>
          </p:cNvPr>
          <p:cNvCxnSpPr/>
          <p:nvPr/>
        </p:nvCxnSpPr>
        <p:spPr>
          <a:xfrm>
            <a:off x="866546" y="2320687"/>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直线箭头连接符 42">
            <a:extLst>
              <a:ext uri="{FF2B5EF4-FFF2-40B4-BE49-F238E27FC236}">
                <a16:creationId xmlns:a16="http://schemas.microsoft.com/office/drawing/2014/main" id="{D7F256AA-C631-8D47-9B4C-21D39382527D}"/>
              </a:ext>
            </a:extLst>
          </p:cNvPr>
          <p:cNvCxnSpPr/>
          <p:nvPr/>
        </p:nvCxnSpPr>
        <p:spPr>
          <a:xfrm>
            <a:off x="864767" y="2660915"/>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直线箭头连接符 43">
            <a:extLst>
              <a:ext uri="{FF2B5EF4-FFF2-40B4-BE49-F238E27FC236}">
                <a16:creationId xmlns:a16="http://schemas.microsoft.com/office/drawing/2014/main" id="{5DFB6D0A-5E99-2142-B44A-18440E876C4F}"/>
              </a:ext>
            </a:extLst>
          </p:cNvPr>
          <p:cNvCxnSpPr/>
          <p:nvPr/>
        </p:nvCxnSpPr>
        <p:spPr>
          <a:xfrm>
            <a:off x="875455" y="3621035"/>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直线箭头连接符 44">
            <a:extLst>
              <a:ext uri="{FF2B5EF4-FFF2-40B4-BE49-F238E27FC236}">
                <a16:creationId xmlns:a16="http://schemas.microsoft.com/office/drawing/2014/main" id="{9B71A429-747E-964B-95D0-30AB11982C16}"/>
              </a:ext>
            </a:extLst>
          </p:cNvPr>
          <p:cNvCxnSpPr/>
          <p:nvPr/>
        </p:nvCxnSpPr>
        <p:spPr>
          <a:xfrm>
            <a:off x="866546" y="2958392"/>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0" name="文本框 45">
            <a:extLst>
              <a:ext uri="{FF2B5EF4-FFF2-40B4-BE49-F238E27FC236}">
                <a16:creationId xmlns:a16="http://schemas.microsoft.com/office/drawing/2014/main" id="{78E3EA19-30E4-B54D-A1E2-0CA1427A28A4}"/>
              </a:ext>
            </a:extLst>
          </p:cNvPr>
          <p:cNvSpPr txBox="1"/>
          <p:nvPr/>
        </p:nvSpPr>
        <p:spPr>
          <a:xfrm>
            <a:off x="749468" y="2108260"/>
            <a:ext cx="546467"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0</a:t>
            </a:r>
            <a:endParaRPr kumimoji="1" lang="zh-CN" altLang="en-US" sz="900" dirty="0">
              <a:solidFill>
                <a:srgbClr val="C00000"/>
              </a:solidFill>
              <a:latin typeface="Arial" panose="020B0604020202020204" pitchFamily="34" charset="0"/>
            </a:endParaRPr>
          </a:p>
        </p:txBody>
      </p:sp>
      <p:sp>
        <p:nvSpPr>
          <p:cNvPr id="91" name="文本框 46">
            <a:extLst>
              <a:ext uri="{FF2B5EF4-FFF2-40B4-BE49-F238E27FC236}">
                <a16:creationId xmlns:a16="http://schemas.microsoft.com/office/drawing/2014/main" id="{01F720C5-65C3-364A-AEE8-CDE20BB8708D}"/>
              </a:ext>
            </a:extLst>
          </p:cNvPr>
          <p:cNvSpPr txBox="1"/>
          <p:nvPr/>
        </p:nvSpPr>
        <p:spPr>
          <a:xfrm>
            <a:off x="769065" y="2448488"/>
            <a:ext cx="535298"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1</a:t>
            </a:r>
            <a:endParaRPr kumimoji="1" lang="zh-CN" altLang="en-US" sz="900" dirty="0">
              <a:solidFill>
                <a:srgbClr val="C00000"/>
              </a:solidFill>
              <a:latin typeface="Arial" panose="020B0604020202020204" pitchFamily="34" charset="0"/>
            </a:endParaRPr>
          </a:p>
        </p:txBody>
      </p:sp>
      <p:sp>
        <p:nvSpPr>
          <p:cNvPr id="92" name="文本框 47">
            <a:extLst>
              <a:ext uri="{FF2B5EF4-FFF2-40B4-BE49-F238E27FC236}">
                <a16:creationId xmlns:a16="http://schemas.microsoft.com/office/drawing/2014/main" id="{7DF9D15F-362A-A647-9290-D93D6F0B215B}"/>
              </a:ext>
            </a:extLst>
          </p:cNvPr>
          <p:cNvSpPr txBox="1"/>
          <p:nvPr/>
        </p:nvSpPr>
        <p:spPr>
          <a:xfrm>
            <a:off x="758375" y="2769123"/>
            <a:ext cx="506112" cy="3693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2</a:t>
            </a:r>
            <a:endParaRPr kumimoji="1" lang="zh-CN" altLang="en-US" sz="900" dirty="0">
              <a:solidFill>
                <a:srgbClr val="C00000"/>
              </a:solidFill>
              <a:latin typeface="Arial" panose="020B0604020202020204" pitchFamily="34" charset="0"/>
            </a:endParaRPr>
          </a:p>
        </p:txBody>
      </p:sp>
      <p:sp>
        <p:nvSpPr>
          <p:cNvPr id="93" name="文本框 48">
            <a:extLst>
              <a:ext uri="{FF2B5EF4-FFF2-40B4-BE49-F238E27FC236}">
                <a16:creationId xmlns:a16="http://schemas.microsoft.com/office/drawing/2014/main" id="{F0B2B83D-43EF-F34E-93B4-89D6F905CC0F}"/>
              </a:ext>
            </a:extLst>
          </p:cNvPr>
          <p:cNvSpPr txBox="1"/>
          <p:nvPr/>
        </p:nvSpPr>
        <p:spPr>
          <a:xfrm>
            <a:off x="718021" y="3399700"/>
            <a:ext cx="577913" cy="3693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99</a:t>
            </a:r>
            <a:endParaRPr kumimoji="1" lang="zh-CN" altLang="en-US" sz="900" dirty="0">
              <a:solidFill>
                <a:srgbClr val="C0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94" name="文本框 49">
                <a:extLst>
                  <a:ext uri="{FF2B5EF4-FFF2-40B4-BE49-F238E27FC236}">
                    <a16:creationId xmlns:a16="http://schemas.microsoft.com/office/drawing/2014/main" id="{C8B56009-6748-EE42-BAD5-54BF64E44972}"/>
                  </a:ext>
                </a:extLst>
              </p:cNvPr>
              <p:cNvSpPr txBox="1"/>
              <p:nvPr/>
            </p:nvSpPr>
            <p:spPr>
              <a:xfrm>
                <a:off x="496085" y="3894363"/>
                <a:ext cx="506766" cy="3416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20" i="1">
                          <a:latin typeface="Cambria Math" panose="02040503050406030204" pitchFamily="18" charset="0"/>
                        </a:rPr>
                        <m:t>𝑁</m:t>
                      </m:r>
                      <m:r>
                        <a:rPr kumimoji="1" lang="en-US" altLang="zh-CN" sz="1620" i="1">
                          <a:latin typeface="Cambria Math" panose="02040503050406030204" pitchFamily="18" charset="0"/>
                        </a:rPr>
                        <m:t>(</m:t>
                      </m:r>
                      <m:sSub>
                        <m:sSubPr>
                          <m:ctrlPr>
                            <a:rPr kumimoji="1" lang="en-US" altLang="zh-CN" sz="1620" i="1">
                              <a:latin typeface="Cambria Math" panose="02040503050406030204" pitchFamily="18" charset="0"/>
                            </a:rPr>
                          </m:ctrlPr>
                        </m:sSubPr>
                        <m:e>
                          <m:r>
                            <a:rPr kumimoji="1" lang="en-US" altLang="zh-CN" sz="1620" i="1">
                              <a:latin typeface="Cambria Math" panose="02040503050406030204" pitchFamily="18" charset="0"/>
                            </a:rPr>
                            <m:t>𝑣</m:t>
                          </m:r>
                        </m:e>
                        <m:sub>
                          <m:r>
                            <a:rPr kumimoji="1" lang="en-US" altLang="zh-CN" sz="1620" i="1">
                              <a:latin typeface="Cambria Math" panose="02040503050406030204" pitchFamily="18" charset="0"/>
                            </a:rPr>
                            <m:t>0</m:t>
                          </m:r>
                        </m:sub>
                      </m:sSub>
                      <m:r>
                        <a:rPr kumimoji="1" lang="en-US" altLang="zh-CN" sz="1620" i="1">
                          <a:latin typeface="Cambria Math" panose="02040503050406030204" pitchFamily="18" charset="0"/>
                        </a:rPr>
                        <m:t>,</m:t>
                      </m:r>
                      <m:r>
                        <a:rPr kumimoji="1" lang="en-US" altLang="zh-CN" sz="1620" i="1">
                          <a:latin typeface="Cambria Math" panose="02040503050406030204" pitchFamily="18" charset="0"/>
                        </a:rPr>
                        <m:t>𝑏</m:t>
                      </m:r>
                      <m:r>
                        <a:rPr kumimoji="1" lang="en-US" altLang="zh-CN" sz="1620" i="1">
                          <a:latin typeface="Cambria Math" panose="02040503050406030204" pitchFamily="18" charset="0"/>
                        </a:rPr>
                        <m:t>)</m:t>
                      </m:r>
                    </m:oMath>
                  </m:oMathPara>
                </a14:m>
                <a:endParaRPr kumimoji="1" lang="zh-CN" altLang="en-US" sz="1620" dirty="0">
                  <a:latin typeface="Arial" panose="020B0604020202020204" pitchFamily="34" charset="0"/>
                </a:endParaRPr>
              </a:p>
            </p:txBody>
          </p:sp>
        </mc:Choice>
        <mc:Fallback xmlns="">
          <p:sp>
            <p:nvSpPr>
              <p:cNvPr id="94" name="文本框 49">
                <a:extLst>
                  <a:ext uri="{FF2B5EF4-FFF2-40B4-BE49-F238E27FC236}">
                    <a16:creationId xmlns:a16="http://schemas.microsoft.com/office/drawing/2014/main" id="{C8B56009-6748-EE42-BAD5-54BF64E44972}"/>
                  </a:ext>
                </a:extLst>
              </p:cNvPr>
              <p:cNvSpPr txBox="1">
                <a:spLocks noRot="1" noChangeAspect="1" noMove="1" noResize="1" noEditPoints="1" noAdjustHandles="1" noChangeArrowheads="1" noChangeShapeType="1" noTextEdit="1"/>
              </p:cNvSpPr>
              <p:nvPr/>
            </p:nvSpPr>
            <p:spPr>
              <a:xfrm>
                <a:off x="496085" y="3894363"/>
                <a:ext cx="506766" cy="341632"/>
              </a:xfrm>
              <a:prstGeom prst="rect">
                <a:avLst/>
              </a:prstGeom>
              <a:blipFill>
                <a:blip r:embed="rId5"/>
                <a:stretch>
                  <a:fillRect r="-73810" b="-14286"/>
                </a:stretch>
              </a:blipFill>
            </p:spPr>
            <p:txBody>
              <a:bodyPr/>
              <a:lstStyle/>
              <a:p>
                <a:r>
                  <a:rPr lang="zh-CN" altLang="en-US">
                    <a:noFill/>
                  </a:rPr>
                  <a:t> </a:t>
                </a:r>
              </a:p>
            </p:txBody>
          </p:sp>
        </mc:Fallback>
      </mc:AlternateContent>
      <p:cxnSp>
        <p:nvCxnSpPr>
          <p:cNvPr id="95" name="直线箭头连接符 50">
            <a:extLst>
              <a:ext uri="{FF2B5EF4-FFF2-40B4-BE49-F238E27FC236}">
                <a16:creationId xmlns:a16="http://schemas.microsoft.com/office/drawing/2014/main" id="{247DEC51-6AC8-8D4C-B95F-7C9BC25AA26B}"/>
              </a:ext>
            </a:extLst>
          </p:cNvPr>
          <p:cNvCxnSpPr>
            <a:cxnSpLocks/>
          </p:cNvCxnSpPr>
          <p:nvPr/>
        </p:nvCxnSpPr>
        <p:spPr>
          <a:xfrm>
            <a:off x="1354937" y="3681752"/>
            <a:ext cx="0" cy="7343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6" name="单圆角矩形 67">
            <a:extLst>
              <a:ext uri="{FF2B5EF4-FFF2-40B4-BE49-F238E27FC236}">
                <a16:creationId xmlns:a16="http://schemas.microsoft.com/office/drawing/2014/main" id="{A7992AA7-F20F-FD4A-BDF2-CBFA9314F68F}"/>
              </a:ext>
            </a:extLst>
          </p:cNvPr>
          <p:cNvSpPr/>
          <p:nvPr/>
        </p:nvSpPr>
        <p:spPr>
          <a:xfrm>
            <a:off x="1509255" y="4350912"/>
            <a:ext cx="1629258" cy="450109"/>
          </a:xfrm>
          <a:prstGeom prst="round1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20" dirty="0">
              <a:latin typeface="Arial" panose="020B0604020202020204" pitchFamily="34" charset="0"/>
            </a:endParaRPr>
          </a:p>
        </p:txBody>
      </p:sp>
      <p:sp>
        <p:nvSpPr>
          <p:cNvPr id="97" name="椭圆 52">
            <a:extLst>
              <a:ext uri="{FF2B5EF4-FFF2-40B4-BE49-F238E27FC236}">
                <a16:creationId xmlns:a16="http://schemas.microsoft.com/office/drawing/2014/main" id="{C2DBEF24-379D-6B47-9BF5-7C5DCD6F5943}"/>
              </a:ext>
            </a:extLst>
          </p:cNvPr>
          <p:cNvSpPr/>
          <p:nvPr/>
        </p:nvSpPr>
        <p:spPr>
          <a:xfrm>
            <a:off x="6972953" y="766330"/>
            <a:ext cx="416823" cy="4168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98" name="椭圆 53">
            <a:extLst>
              <a:ext uri="{FF2B5EF4-FFF2-40B4-BE49-F238E27FC236}">
                <a16:creationId xmlns:a16="http://schemas.microsoft.com/office/drawing/2014/main" id="{CBFAC704-4F23-E843-A03E-7F03FBB63AAD}"/>
              </a:ext>
            </a:extLst>
          </p:cNvPr>
          <p:cNvSpPr/>
          <p:nvPr/>
        </p:nvSpPr>
        <p:spPr>
          <a:xfrm>
            <a:off x="6537281" y="1388896"/>
            <a:ext cx="416823" cy="4168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B</a:t>
            </a:r>
            <a:endParaRPr kumimoji="1" lang="zh-CN" altLang="en-US" sz="1620" dirty="0">
              <a:latin typeface="Arial" panose="020B0604020202020204" pitchFamily="34" charset="0"/>
            </a:endParaRPr>
          </a:p>
        </p:txBody>
      </p:sp>
      <p:cxnSp>
        <p:nvCxnSpPr>
          <p:cNvPr id="99" name="直线连接符 54" descr="a">
            <a:extLst>
              <a:ext uri="{FF2B5EF4-FFF2-40B4-BE49-F238E27FC236}">
                <a16:creationId xmlns:a16="http://schemas.microsoft.com/office/drawing/2014/main" id="{5D10A6E9-C1FB-4C48-81E6-921A33B0568B}"/>
              </a:ext>
            </a:extLst>
          </p:cNvPr>
          <p:cNvCxnSpPr>
            <a:cxnSpLocks/>
            <a:stCxn id="97" idx="3"/>
            <a:endCxn id="98" idx="7"/>
          </p:cNvCxnSpPr>
          <p:nvPr/>
        </p:nvCxnSpPr>
        <p:spPr>
          <a:xfrm flipH="1">
            <a:off x="6893062" y="1122110"/>
            <a:ext cx="140934" cy="327828"/>
          </a:xfrm>
          <a:prstGeom prst="line">
            <a:avLst/>
          </a:prstGeom>
        </p:spPr>
        <p:style>
          <a:lnRef idx="2">
            <a:schemeClr val="accent1"/>
          </a:lnRef>
          <a:fillRef idx="0">
            <a:schemeClr val="accent1"/>
          </a:fillRef>
          <a:effectRef idx="1">
            <a:schemeClr val="accent1"/>
          </a:effectRef>
          <a:fontRef idx="minor">
            <a:schemeClr val="tx1"/>
          </a:fontRef>
        </p:style>
      </p:cxnSp>
      <p:sp>
        <p:nvSpPr>
          <p:cNvPr id="100" name="文本框 55">
            <a:extLst>
              <a:ext uri="{FF2B5EF4-FFF2-40B4-BE49-F238E27FC236}">
                <a16:creationId xmlns:a16="http://schemas.microsoft.com/office/drawing/2014/main" id="{00EB9DAD-0BCA-594C-9618-5BDE5ACF0D26}"/>
              </a:ext>
            </a:extLst>
          </p:cNvPr>
          <p:cNvSpPr txBox="1"/>
          <p:nvPr/>
        </p:nvSpPr>
        <p:spPr>
          <a:xfrm>
            <a:off x="6710030" y="1002832"/>
            <a:ext cx="374076" cy="341632"/>
          </a:xfrm>
          <a:prstGeom prst="rect">
            <a:avLst/>
          </a:prstGeom>
          <a:noFill/>
        </p:spPr>
        <p:txBody>
          <a:bodyPr wrap="square" rtlCol="0">
            <a:spAutoFit/>
          </a:bodyPr>
          <a:lstStyle/>
          <a:p>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101" name="矩形 56">
            <a:extLst>
              <a:ext uri="{FF2B5EF4-FFF2-40B4-BE49-F238E27FC236}">
                <a16:creationId xmlns:a16="http://schemas.microsoft.com/office/drawing/2014/main" id="{164334AF-5C40-EC49-9809-0DDB7B802EEB}"/>
              </a:ext>
            </a:extLst>
          </p:cNvPr>
          <p:cNvSpPr/>
          <p:nvPr/>
        </p:nvSpPr>
        <p:spPr>
          <a:xfrm>
            <a:off x="6201398" y="1375718"/>
            <a:ext cx="377027" cy="341632"/>
          </a:xfrm>
          <a:prstGeom prst="rect">
            <a:avLst/>
          </a:prstGeom>
        </p:spPr>
        <p:txBody>
          <a:bodyPr wrap="none">
            <a:spAutoFit/>
          </a:bodyPr>
          <a:lstStyle/>
          <a:p>
            <a:pPr algn="ctr" defTabSz="342887">
              <a:defRPr/>
            </a:pPr>
            <a:r>
              <a:rPr lang="en-US" altLang="zh-CN" sz="1620" i="1" dirty="0">
                <a:latin typeface="Arial" panose="020B0604020202020204" pitchFamily="34" charset="0"/>
              </a:rPr>
              <a:t>u</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sp>
        <p:nvSpPr>
          <p:cNvPr id="102" name="椭圆 57">
            <a:extLst>
              <a:ext uri="{FF2B5EF4-FFF2-40B4-BE49-F238E27FC236}">
                <a16:creationId xmlns:a16="http://schemas.microsoft.com/office/drawing/2014/main" id="{70D943A7-CA6C-5F41-B1A2-99DDBE816B58}"/>
              </a:ext>
            </a:extLst>
          </p:cNvPr>
          <p:cNvSpPr/>
          <p:nvPr/>
        </p:nvSpPr>
        <p:spPr>
          <a:xfrm>
            <a:off x="7389776" y="1390250"/>
            <a:ext cx="416823" cy="416823"/>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solidFill>
                  <a:schemeClr val="bg1"/>
                </a:solidFill>
                <a:latin typeface="Arial" panose="020B0604020202020204" pitchFamily="34" charset="0"/>
              </a:rPr>
              <a:t>C</a:t>
            </a:r>
            <a:endParaRPr kumimoji="1" lang="zh-CN" altLang="en-US" sz="1620" dirty="0">
              <a:solidFill>
                <a:schemeClr val="bg1"/>
              </a:solidFill>
              <a:latin typeface="Arial" panose="020B0604020202020204" pitchFamily="34" charset="0"/>
            </a:endParaRPr>
          </a:p>
        </p:txBody>
      </p:sp>
      <p:sp>
        <p:nvSpPr>
          <p:cNvPr id="103" name="文本框 59">
            <a:extLst>
              <a:ext uri="{FF2B5EF4-FFF2-40B4-BE49-F238E27FC236}">
                <a16:creationId xmlns:a16="http://schemas.microsoft.com/office/drawing/2014/main" id="{97C2AC3E-9206-A345-BB98-749E7A82B127}"/>
              </a:ext>
            </a:extLst>
          </p:cNvPr>
          <p:cNvSpPr txBox="1"/>
          <p:nvPr/>
        </p:nvSpPr>
        <p:spPr>
          <a:xfrm>
            <a:off x="7029047" y="1352903"/>
            <a:ext cx="374076" cy="341632"/>
          </a:xfrm>
          <a:prstGeom prst="rect">
            <a:avLst/>
          </a:prstGeom>
          <a:noFill/>
          <a:ln>
            <a:noFill/>
          </a:ln>
        </p:spPr>
        <p:txBody>
          <a:bodyPr wrap="square" rtlCol="0">
            <a:spAutoFit/>
          </a:bodyPr>
          <a:lstStyle/>
          <a:p>
            <a:r>
              <a:rPr kumimoji="1" lang="en-US" altLang="zh-CN" sz="1620" dirty="0">
                <a:solidFill>
                  <a:srgbClr val="FF0000"/>
                </a:solidFill>
                <a:latin typeface="Arial" panose="020B0604020202020204" pitchFamily="34" charset="0"/>
              </a:rPr>
              <a:t>a</a:t>
            </a:r>
            <a:endParaRPr kumimoji="1" lang="zh-CN" altLang="en-US" sz="1620" dirty="0">
              <a:solidFill>
                <a:srgbClr val="FF0000"/>
              </a:solidFill>
              <a:latin typeface="Arial" panose="020B0604020202020204" pitchFamily="34" charset="0"/>
            </a:endParaRPr>
          </a:p>
        </p:txBody>
      </p:sp>
      <p:sp>
        <p:nvSpPr>
          <p:cNvPr id="104" name="矩形 60">
            <a:extLst>
              <a:ext uri="{FF2B5EF4-FFF2-40B4-BE49-F238E27FC236}">
                <a16:creationId xmlns:a16="http://schemas.microsoft.com/office/drawing/2014/main" id="{E8357D0E-755B-0549-A706-479861CEAFB4}"/>
              </a:ext>
            </a:extLst>
          </p:cNvPr>
          <p:cNvSpPr/>
          <p:nvPr/>
        </p:nvSpPr>
        <p:spPr>
          <a:xfrm>
            <a:off x="7764399" y="1424371"/>
            <a:ext cx="377027" cy="341632"/>
          </a:xfrm>
          <a:prstGeom prst="rect">
            <a:avLst/>
          </a:prstGeom>
          <a:ln>
            <a:noFill/>
          </a:ln>
        </p:spPr>
        <p:txBody>
          <a:bodyPr wrap="none">
            <a:spAutoFit/>
          </a:bodyPr>
          <a:lstStyle/>
          <a:p>
            <a:pPr algn="ctr" defTabSz="342887">
              <a:defRPr/>
            </a:pPr>
            <a:r>
              <a:rPr lang="en-US" altLang="zh-CN" sz="1620" i="1" dirty="0">
                <a:solidFill>
                  <a:srgbClr val="FF0000"/>
                </a:solidFill>
                <a:latin typeface="Arial" panose="020B0604020202020204" pitchFamily="34" charset="0"/>
              </a:rPr>
              <a:t>u</a:t>
            </a:r>
            <a:r>
              <a:rPr lang="en-US" altLang="zh-CN" sz="1620" baseline="-25000" dirty="0">
                <a:solidFill>
                  <a:srgbClr val="FF0000"/>
                </a:solidFill>
                <a:latin typeface="Arial" panose="020B0604020202020204" pitchFamily="34" charset="0"/>
              </a:rPr>
              <a:t>2</a:t>
            </a:r>
            <a:endParaRPr lang="zh-CN" altLang="en-US" sz="1620" baseline="-25000" dirty="0">
              <a:solidFill>
                <a:srgbClr val="FF0000"/>
              </a:solidFill>
              <a:latin typeface="Arial" panose="020B0604020202020204" pitchFamily="34" charset="0"/>
            </a:endParaRPr>
          </a:p>
        </p:txBody>
      </p:sp>
      <p:cxnSp>
        <p:nvCxnSpPr>
          <p:cNvPr id="105" name="直线连接符 61" descr="a">
            <a:extLst>
              <a:ext uri="{FF2B5EF4-FFF2-40B4-BE49-F238E27FC236}">
                <a16:creationId xmlns:a16="http://schemas.microsoft.com/office/drawing/2014/main" id="{D06BEE09-89CF-9540-9FBD-6C42A597386C}"/>
              </a:ext>
            </a:extLst>
          </p:cNvPr>
          <p:cNvCxnSpPr>
            <a:cxnSpLocks/>
            <a:stCxn id="97" idx="5"/>
            <a:endCxn id="102" idx="1"/>
          </p:cNvCxnSpPr>
          <p:nvPr/>
        </p:nvCxnSpPr>
        <p:spPr>
          <a:xfrm>
            <a:off x="7328733" y="1122110"/>
            <a:ext cx="122085" cy="329182"/>
          </a:xfrm>
          <a:prstGeom prst="line">
            <a:avLst/>
          </a:prstGeom>
          <a:ln>
            <a:solidFill>
              <a:schemeClr val="accent2">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106" name="文本框 62">
            <a:extLst>
              <a:ext uri="{FF2B5EF4-FFF2-40B4-BE49-F238E27FC236}">
                <a16:creationId xmlns:a16="http://schemas.microsoft.com/office/drawing/2014/main" id="{7DAA34B5-9D2B-8C4B-AD37-70490E64AB3C}"/>
              </a:ext>
            </a:extLst>
          </p:cNvPr>
          <p:cNvSpPr txBox="1"/>
          <p:nvPr/>
        </p:nvSpPr>
        <p:spPr>
          <a:xfrm>
            <a:off x="7378845" y="1039121"/>
            <a:ext cx="358079" cy="341632"/>
          </a:xfrm>
          <a:prstGeom prst="rect">
            <a:avLst/>
          </a:prstGeom>
          <a:noFill/>
        </p:spPr>
        <p:txBody>
          <a:bodyPr wrap="square" rtlCol="0">
            <a:spAutoFit/>
          </a:bodyPr>
          <a:lstStyle/>
          <a:p>
            <a:r>
              <a:rPr kumimoji="1" lang="en-US" altLang="zh-CN" sz="1620" dirty="0">
                <a:solidFill>
                  <a:srgbClr val="FF0000"/>
                </a:solidFill>
                <a:latin typeface="Arial" panose="020B0604020202020204" pitchFamily="34" charset="0"/>
              </a:rPr>
              <a:t>b</a:t>
            </a:r>
            <a:endParaRPr kumimoji="1" lang="zh-CN" altLang="en-US" sz="1620" dirty="0">
              <a:solidFill>
                <a:srgbClr val="FF0000"/>
              </a:solidFill>
              <a:latin typeface="Arial" panose="020B0604020202020204" pitchFamily="34" charset="0"/>
            </a:endParaRPr>
          </a:p>
        </p:txBody>
      </p:sp>
      <p:sp>
        <p:nvSpPr>
          <p:cNvPr id="123" name="矩形 63">
            <a:extLst>
              <a:ext uri="{FF2B5EF4-FFF2-40B4-BE49-F238E27FC236}">
                <a16:creationId xmlns:a16="http://schemas.microsoft.com/office/drawing/2014/main" id="{78C77F88-56BB-D84E-B223-2E21C2EF8633}"/>
              </a:ext>
            </a:extLst>
          </p:cNvPr>
          <p:cNvSpPr/>
          <p:nvPr/>
        </p:nvSpPr>
        <p:spPr>
          <a:xfrm>
            <a:off x="6639343" y="703282"/>
            <a:ext cx="377027" cy="341632"/>
          </a:xfrm>
          <a:prstGeom prst="rect">
            <a:avLst/>
          </a:prstGeom>
        </p:spPr>
        <p:txBody>
          <a:bodyPr wrap="none">
            <a:spAutoFit/>
          </a:bodyPr>
          <a:lstStyle/>
          <a:p>
            <a:pPr algn="ctr"/>
            <a:r>
              <a:rPr lang="en-US" altLang="zh-CN" sz="1620" i="1" dirty="0">
                <a:latin typeface="Arial" panose="020B0604020202020204" pitchFamily="34" charset="0"/>
              </a:rPr>
              <a:t>u</a:t>
            </a:r>
            <a:r>
              <a:rPr lang="en-US" altLang="zh-CN" sz="1620" baseline="-25000" dirty="0">
                <a:latin typeface="Arial" panose="020B0604020202020204" pitchFamily="34" charset="0"/>
              </a:rPr>
              <a:t>0</a:t>
            </a:r>
            <a:endParaRPr lang="zh-CN" altLang="en-US" sz="1620" baseline="-25000" dirty="0">
              <a:latin typeface="Arial" panose="020B0604020202020204" pitchFamily="34" charset="0"/>
            </a:endParaRPr>
          </a:p>
        </p:txBody>
      </p:sp>
      <p:cxnSp>
        <p:nvCxnSpPr>
          <p:cNvPr id="124" name="直线连接符 124" descr="a">
            <a:extLst>
              <a:ext uri="{FF2B5EF4-FFF2-40B4-BE49-F238E27FC236}">
                <a16:creationId xmlns:a16="http://schemas.microsoft.com/office/drawing/2014/main" id="{DAA4F2ED-295B-2544-ABA7-65DE95EDED0E}"/>
              </a:ext>
            </a:extLst>
          </p:cNvPr>
          <p:cNvCxnSpPr>
            <a:cxnSpLocks/>
          </p:cNvCxnSpPr>
          <p:nvPr/>
        </p:nvCxnSpPr>
        <p:spPr>
          <a:xfrm>
            <a:off x="6963528" y="1624959"/>
            <a:ext cx="435672" cy="135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135" name="图片 127">
            <a:extLst>
              <a:ext uri="{FF2B5EF4-FFF2-40B4-BE49-F238E27FC236}">
                <a16:creationId xmlns:a16="http://schemas.microsoft.com/office/drawing/2014/main" id="{F11453AB-CC82-8B45-9955-D324845956FC}"/>
              </a:ext>
            </a:extLst>
          </p:cNvPr>
          <p:cNvPicPr>
            <a:picLocks noChangeAspect="1"/>
          </p:cNvPicPr>
          <p:nvPr/>
        </p:nvPicPr>
        <p:blipFill>
          <a:blip r:embed="rId6"/>
          <a:stretch>
            <a:fillRect/>
          </a:stretch>
        </p:blipFill>
        <p:spPr>
          <a:xfrm>
            <a:off x="5766756" y="3246397"/>
            <a:ext cx="599094" cy="389102"/>
          </a:xfrm>
          <a:prstGeom prst="rect">
            <a:avLst/>
          </a:prstGeom>
        </p:spPr>
      </p:pic>
      <p:graphicFrame>
        <p:nvGraphicFramePr>
          <p:cNvPr id="136" name="表格 128">
            <a:extLst>
              <a:ext uri="{FF2B5EF4-FFF2-40B4-BE49-F238E27FC236}">
                <a16:creationId xmlns:a16="http://schemas.microsoft.com/office/drawing/2014/main" id="{BA6FDCA4-54C4-D64D-96F5-595DA5CD2DA7}"/>
              </a:ext>
            </a:extLst>
          </p:cNvPr>
          <p:cNvGraphicFramePr>
            <a:graphicFrameLocks noGrp="1"/>
          </p:cNvGraphicFramePr>
          <p:nvPr/>
        </p:nvGraphicFramePr>
        <p:xfrm>
          <a:off x="6365851" y="2602890"/>
          <a:ext cx="613949" cy="1565905"/>
        </p:xfrm>
        <a:graphic>
          <a:graphicData uri="http://schemas.openxmlformats.org/drawingml/2006/table">
            <a:tbl>
              <a:tblPr firstRow="1" bandRow="1">
                <a:tableStyleId>{5C22544A-7EE6-4342-B048-85BDC9FD1C3A}</a:tableStyleId>
              </a:tblPr>
              <a:tblGrid>
                <a:gridCol w="613949">
                  <a:extLst>
                    <a:ext uri="{9D8B030D-6E8A-4147-A177-3AD203B41FA5}">
                      <a16:colId xmlns:a16="http://schemas.microsoft.com/office/drawing/2014/main" val="727518030"/>
                    </a:ext>
                  </a:extLst>
                </a:gridCol>
              </a:tblGrid>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solidFill>
                            <a:schemeClr val="tx1"/>
                          </a:solidFill>
                          <a:latin typeface="Arial" panose="020B0604020202020204" pitchFamily="34" charset="0"/>
                        </a:rPr>
                        <a:t>u</a:t>
                      </a:r>
                      <a:r>
                        <a:rPr lang="en-US" altLang="zh-CN" sz="1200" baseline="-25000" dirty="0">
                          <a:solidFill>
                            <a:schemeClr val="tx1"/>
                          </a:solidFill>
                        </a:rPr>
                        <a:t>2</a:t>
                      </a:r>
                      <a:endParaRPr lang="zh-CN" altLang="en-US" sz="1200" baseline="-25000" dirty="0">
                        <a:solidFill>
                          <a:schemeClr val="tx1"/>
                        </a:solidFill>
                      </a:endParaRPr>
                    </a:p>
                  </a:txBody>
                  <a:tcPr marL="82296" marR="82296" marT="41148" marB="41148">
                    <a:solidFill>
                      <a:schemeClr val="accent2">
                        <a:lumMod val="20000"/>
                        <a:lumOff val="80000"/>
                      </a:schemeClr>
                    </a:solidFill>
                  </a:tcPr>
                </a:tc>
                <a:extLst>
                  <a:ext uri="{0D108BD9-81ED-4DB2-BD59-A6C34878D82A}">
                    <a16:rowId xmlns:a16="http://schemas.microsoft.com/office/drawing/2014/main" val="2172105278"/>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101</a:t>
                      </a:r>
                      <a:endParaRPr lang="zh-CN" altLang="en-US" sz="1200" baseline="-25000" dirty="0"/>
                    </a:p>
                  </a:txBody>
                  <a:tcPr marL="82296" marR="82296" marT="41148" marB="41148">
                    <a:solidFill>
                      <a:schemeClr val="accent2">
                        <a:lumMod val="20000"/>
                        <a:lumOff val="80000"/>
                      </a:schemeClr>
                    </a:solidFill>
                  </a:tcPr>
                </a:tc>
                <a:extLst>
                  <a:ext uri="{0D108BD9-81ED-4DB2-BD59-A6C34878D82A}">
                    <a16:rowId xmlns:a16="http://schemas.microsoft.com/office/drawing/2014/main" val="36739711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baseline="-25000" dirty="0">
                          <a:latin typeface="Arial" panose="020B0604020202020204" pitchFamily="34" charset="0"/>
                        </a:rPr>
                        <a:t>……</a:t>
                      </a:r>
                      <a:endParaRPr lang="zh-CN" altLang="en-US" sz="1200" baseline="-25000" dirty="0"/>
                    </a:p>
                  </a:txBody>
                  <a:tcPr marL="82296" marR="82296" marT="41148" marB="41148">
                    <a:solidFill>
                      <a:schemeClr val="accent2">
                        <a:lumMod val="20000"/>
                        <a:lumOff val="80000"/>
                      </a:schemeClr>
                    </a:solidFill>
                  </a:tcPr>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200</a:t>
                      </a:r>
                      <a:endParaRPr lang="zh-CN" altLang="en-US" sz="1200" baseline="-25000" dirty="0"/>
                    </a:p>
                  </a:txBody>
                  <a:tcPr marL="82296" marR="82296" marT="41148" marB="41148">
                    <a:solidFill>
                      <a:schemeClr val="accent2">
                        <a:lumMod val="20000"/>
                        <a:lumOff val="80000"/>
                      </a:schemeClr>
                    </a:solidFill>
                  </a:tcPr>
                </a:tc>
                <a:extLst>
                  <a:ext uri="{0D108BD9-81ED-4DB2-BD59-A6C34878D82A}">
                    <a16:rowId xmlns:a16="http://schemas.microsoft.com/office/drawing/2014/main" val="833655226"/>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201</a:t>
                      </a:r>
                      <a:endParaRPr lang="zh-CN" altLang="en-US" sz="1200" baseline="-25000" dirty="0"/>
                    </a:p>
                  </a:txBody>
                  <a:tcPr marL="82296" marR="82296" marT="41148" marB="41148">
                    <a:solidFill>
                      <a:schemeClr val="accent2">
                        <a:lumMod val="20000"/>
                        <a:lumOff val="80000"/>
                      </a:schemeClr>
                    </a:solidFill>
                  </a:tcPr>
                </a:tc>
                <a:extLst>
                  <a:ext uri="{0D108BD9-81ED-4DB2-BD59-A6C34878D82A}">
                    <a16:rowId xmlns:a16="http://schemas.microsoft.com/office/drawing/2014/main" val="2126528582"/>
                  </a:ext>
                </a:extLst>
              </a:tr>
            </a:tbl>
          </a:graphicData>
        </a:graphic>
      </p:graphicFrame>
      <p:graphicFrame>
        <p:nvGraphicFramePr>
          <p:cNvPr id="137" name="表格 129">
            <a:extLst>
              <a:ext uri="{FF2B5EF4-FFF2-40B4-BE49-F238E27FC236}">
                <a16:creationId xmlns:a16="http://schemas.microsoft.com/office/drawing/2014/main" id="{54F7ADD5-A3B7-5840-A1B0-7807A9ED0A84}"/>
              </a:ext>
            </a:extLst>
          </p:cNvPr>
          <p:cNvGraphicFramePr>
            <a:graphicFrameLocks noGrp="1"/>
          </p:cNvGraphicFramePr>
          <p:nvPr/>
        </p:nvGraphicFramePr>
        <p:xfrm>
          <a:off x="7127020" y="3533496"/>
          <a:ext cx="1474947" cy="626362"/>
        </p:xfrm>
        <a:graphic>
          <a:graphicData uri="http://schemas.openxmlformats.org/drawingml/2006/table">
            <a:tbl>
              <a:tblPr firstRow="1" bandRow="1">
                <a:tableStyleId>{5C22544A-7EE6-4342-B048-85BDC9FD1C3A}</a:tableStyleId>
              </a:tblPr>
              <a:tblGrid>
                <a:gridCol w="491649">
                  <a:extLst>
                    <a:ext uri="{9D8B030D-6E8A-4147-A177-3AD203B41FA5}">
                      <a16:colId xmlns:a16="http://schemas.microsoft.com/office/drawing/2014/main" val="727518030"/>
                    </a:ext>
                  </a:extLst>
                </a:gridCol>
                <a:gridCol w="491649">
                  <a:extLst>
                    <a:ext uri="{9D8B030D-6E8A-4147-A177-3AD203B41FA5}">
                      <a16:colId xmlns:a16="http://schemas.microsoft.com/office/drawing/2014/main" val="2145668499"/>
                    </a:ext>
                  </a:extLst>
                </a:gridCol>
                <a:gridCol w="491649">
                  <a:extLst>
                    <a:ext uri="{9D8B030D-6E8A-4147-A177-3AD203B41FA5}">
                      <a16:colId xmlns:a16="http://schemas.microsoft.com/office/drawing/2014/main" val="2957156667"/>
                    </a:ext>
                  </a:extLst>
                </a:gridCol>
              </a:tblGrid>
              <a:tr h="313181">
                <a:tc>
                  <a:txBody>
                    <a:bodyPr/>
                    <a:lstStyle/>
                    <a:p>
                      <a:pPr algn="ctr"/>
                      <a:r>
                        <a:rPr lang="en-US" altLang="zh-CN" sz="1200" b="0" i="1" dirty="0">
                          <a:latin typeface="Arial" panose="020B0604020202020204" pitchFamily="34" charset="0"/>
                        </a:rPr>
                        <a:t>u</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u</a:t>
                      </a:r>
                      <a:r>
                        <a:rPr lang="en-US" altLang="zh-CN" sz="1200" baseline="-25000" dirty="0"/>
                        <a:t>1</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400" b="0" i="1" kern="1200" dirty="0">
                          <a:solidFill>
                            <a:schemeClr val="lt1"/>
                          </a:solidFill>
                          <a:latin typeface="Arial" panose="020B0604020202020204" pitchFamily="34" charset="0"/>
                          <a:ea typeface="+mn-ea"/>
                          <a:cs typeface="+mn-cs"/>
                        </a:rPr>
                        <a:t>u</a:t>
                      </a:r>
                      <a:r>
                        <a:rPr lang="en-US" altLang="zh-CN" sz="1400" b="0" i="0" kern="1200" baseline="-25000" dirty="0">
                          <a:solidFill>
                            <a:schemeClr val="lt1"/>
                          </a:solidFill>
                          <a:latin typeface="Arial" panose="020B0604020202020204" pitchFamily="34" charset="0"/>
                          <a:ea typeface="+mn-ea"/>
                          <a:cs typeface="+mn-cs"/>
                        </a:rPr>
                        <a:t>3</a:t>
                      </a:r>
                      <a:endParaRPr lang="zh-CN" altLang="en-US" sz="1400" b="0" i="0" kern="1200" baseline="-25000" dirty="0">
                        <a:solidFill>
                          <a:schemeClr val="lt1"/>
                        </a:solidFill>
                        <a:latin typeface="Arial" panose="020B0604020202020204" pitchFamily="34" charset="0"/>
                        <a:ea typeface="+mn-ea"/>
                        <a:cs typeface="+mn-cs"/>
                      </a:endParaRPr>
                    </a:p>
                  </a:txBody>
                  <a:tcPr marL="82296" marR="82296" marT="41148" marB="41148"/>
                </a:tc>
                <a:extLst>
                  <a:ext uri="{0D108BD9-81ED-4DB2-BD59-A6C34878D82A}">
                    <a16:rowId xmlns:a16="http://schemas.microsoft.com/office/drawing/2014/main" val="2172105278"/>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solidFill>
                            <a:schemeClr val="accent6">
                              <a:lumMod val="75000"/>
                            </a:schemeClr>
                          </a:solidFill>
                          <a:latin typeface="Arial" panose="020B0604020202020204" pitchFamily="34" charset="0"/>
                        </a:rPr>
                        <a:t>v</a:t>
                      </a:r>
                      <a:r>
                        <a:rPr lang="en-US" altLang="zh-CN" sz="1200" baseline="-25000" dirty="0">
                          <a:solidFill>
                            <a:schemeClr val="accent6">
                              <a:lumMod val="75000"/>
                            </a:schemeClr>
                          </a:solidFill>
                        </a:rPr>
                        <a:t>201</a:t>
                      </a:r>
                      <a:endParaRPr lang="zh-CN" altLang="en-US" sz="1200" baseline="-25000" dirty="0">
                        <a:solidFill>
                          <a:schemeClr val="accent6">
                            <a:lumMod val="75000"/>
                          </a:schemeClr>
                        </a:solidFill>
                      </a:endParaRPr>
                    </a:p>
                  </a:txBody>
                  <a:tcPr marL="82296" marR="82296" marT="41148" marB="41148"/>
                </a:tc>
                <a:extLst>
                  <a:ext uri="{0D108BD9-81ED-4DB2-BD59-A6C34878D82A}">
                    <a16:rowId xmlns:a16="http://schemas.microsoft.com/office/drawing/2014/main" val="367397112"/>
                  </a:ext>
                </a:extLst>
              </a:tr>
            </a:tbl>
          </a:graphicData>
        </a:graphic>
      </p:graphicFrame>
      <mc:AlternateContent xmlns:mc="http://schemas.openxmlformats.org/markup-compatibility/2006" xmlns:a14="http://schemas.microsoft.com/office/drawing/2010/main">
        <mc:Choice Requires="a14">
          <p:sp>
            <p:nvSpPr>
              <p:cNvPr id="144" name="文本框 130">
                <a:extLst>
                  <a:ext uri="{FF2B5EF4-FFF2-40B4-BE49-F238E27FC236}">
                    <a16:creationId xmlns:a16="http://schemas.microsoft.com/office/drawing/2014/main" id="{31CE1C03-435F-BD43-B3D1-1C9B8C48174C}"/>
                  </a:ext>
                </a:extLst>
              </p:cNvPr>
              <p:cNvSpPr txBox="1"/>
              <p:nvPr/>
            </p:nvSpPr>
            <p:spPr>
              <a:xfrm>
                <a:off x="5755426" y="2234198"/>
                <a:ext cx="2108574" cy="590931"/>
              </a:xfrm>
              <a:prstGeom prst="rect">
                <a:avLst/>
              </a:prstGeom>
              <a:noFill/>
            </p:spPr>
            <p:txBody>
              <a:bodyPr wrap="square" rtlCol="0">
                <a:spAutoFit/>
              </a:bodyPr>
              <a:lstStyle/>
              <a:p>
                <a:r>
                  <a:rPr kumimoji="1" lang="en-US" altLang="zh-CN" sz="1620" dirty="0">
                    <a:latin typeface="Arial" panose="020B0604020202020204" pitchFamily="34" charset="0"/>
                  </a:rPr>
                  <a:t>Candidate</a:t>
                </a:r>
                <a:r>
                  <a:rPr kumimoji="1" lang="zh-CN" altLang="en-US" sz="1620" dirty="0">
                    <a:latin typeface="Arial" panose="020B0604020202020204" pitchFamily="34" charset="0"/>
                  </a:rPr>
                  <a:t> </a:t>
                </a:r>
                <a:r>
                  <a:rPr kumimoji="1" lang="en-US" altLang="zh-CN" sz="1620" dirty="0">
                    <a:latin typeface="Arial" panose="020B0604020202020204" pitchFamily="34" charset="0"/>
                  </a:rPr>
                  <a:t>Set </a:t>
                </a:r>
                <a14:m>
                  <m:oMath xmlns:m="http://schemas.openxmlformats.org/officeDocument/2006/math">
                    <m:r>
                      <a:rPr kumimoji="1" lang="en-US" altLang="zh-CN" sz="1620" i="1">
                        <a:latin typeface="Cambria Math" panose="02040503050406030204" pitchFamily="18" charset="0"/>
                      </a:rPr>
                      <m:t>𝐶</m:t>
                    </m:r>
                    <m:r>
                      <a:rPr kumimoji="1" lang="en-US" altLang="zh-CN" sz="1620" i="1">
                        <a:latin typeface="Cambria Math" panose="02040503050406030204" pitchFamily="18" charset="0"/>
                      </a:rPr>
                      <m:t>(</m:t>
                    </m:r>
                    <m:r>
                      <a:rPr kumimoji="1" lang="en-US" altLang="zh-CN" sz="1620" i="1">
                        <a:latin typeface="Cambria Math" panose="02040503050406030204" pitchFamily="18" charset="0"/>
                      </a:rPr>
                      <m:t>𝑢</m:t>
                    </m:r>
                    <m:r>
                      <a:rPr kumimoji="1" lang="en-US" altLang="zh-CN" sz="1620" i="1" baseline="-25000">
                        <a:latin typeface="Cambria Math" panose="02040503050406030204" pitchFamily="18" charset="0"/>
                      </a:rPr>
                      <m:t>2</m:t>
                    </m:r>
                    <m:r>
                      <a:rPr kumimoji="1" lang="en-US" altLang="zh-CN" sz="1620" i="1">
                        <a:latin typeface="Cambria Math" panose="02040503050406030204" pitchFamily="18" charset="0"/>
                      </a:rPr>
                      <m:t>)</m:t>
                    </m:r>
                  </m:oMath>
                </a14:m>
                <a:endParaRPr kumimoji="1" lang="zh-CN" altLang="en-US" sz="1620" dirty="0">
                  <a:latin typeface="Arial" panose="020B0604020202020204" pitchFamily="34" charset="0"/>
                </a:endParaRPr>
              </a:p>
              <a:p>
                <a:r>
                  <a:rPr kumimoji="1" lang="zh-CN" altLang="en-US" sz="1620" dirty="0">
                    <a:latin typeface="Arial" panose="020B0604020202020204" pitchFamily="34" charset="0"/>
                  </a:rPr>
                  <a:t> </a:t>
                </a:r>
              </a:p>
            </p:txBody>
          </p:sp>
        </mc:Choice>
        <mc:Fallback xmlns="">
          <p:sp>
            <p:nvSpPr>
              <p:cNvPr id="144" name="文本框 130">
                <a:extLst>
                  <a:ext uri="{FF2B5EF4-FFF2-40B4-BE49-F238E27FC236}">
                    <a16:creationId xmlns:a16="http://schemas.microsoft.com/office/drawing/2014/main" id="{31CE1C03-435F-BD43-B3D1-1C9B8C48174C}"/>
                  </a:ext>
                </a:extLst>
              </p:cNvPr>
              <p:cNvSpPr txBox="1">
                <a:spLocks noRot="1" noChangeAspect="1" noMove="1" noResize="1" noEditPoints="1" noAdjustHandles="1" noChangeArrowheads="1" noChangeShapeType="1" noTextEdit="1"/>
              </p:cNvSpPr>
              <p:nvPr/>
            </p:nvSpPr>
            <p:spPr>
              <a:xfrm>
                <a:off x="5755426" y="2234198"/>
                <a:ext cx="2108574" cy="590931"/>
              </a:xfrm>
              <a:prstGeom prst="rect">
                <a:avLst/>
              </a:prstGeom>
              <a:blipFill>
                <a:blip r:embed="rId7"/>
                <a:stretch>
                  <a:fillRect l="-1796" t="-4255"/>
                </a:stretch>
              </a:blipFill>
            </p:spPr>
            <p:txBody>
              <a:bodyPr/>
              <a:lstStyle/>
              <a:p>
                <a:r>
                  <a:rPr lang="zh-CN" altLang="en-US">
                    <a:noFill/>
                  </a:rPr>
                  <a:t> </a:t>
                </a:r>
              </a:p>
            </p:txBody>
          </p:sp>
        </mc:Fallback>
      </mc:AlternateContent>
      <p:sp>
        <p:nvSpPr>
          <p:cNvPr id="147" name="矩形 133">
            <a:extLst>
              <a:ext uri="{FF2B5EF4-FFF2-40B4-BE49-F238E27FC236}">
                <a16:creationId xmlns:a16="http://schemas.microsoft.com/office/drawing/2014/main" id="{64984F62-5FB8-C041-91BB-ED67DAF27F04}"/>
              </a:ext>
            </a:extLst>
          </p:cNvPr>
          <p:cNvSpPr/>
          <p:nvPr/>
        </p:nvSpPr>
        <p:spPr>
          <a:xfrm>
            <a:off x="7237681" y="3021545"/>
            <a:ext cx="388248" cy="341632"/>
          </a:xfrm>
          <a:prstGeom prst="rect">
            <a:avLst/>
          </a:prstGeom>
        </p:spPr>
        <p:txBody>
          <a:bodyPr wrap="none">
            <a:spAutoFit/>
          </a:bodyPr>
          <a:lstStyle/>
          <a:p>
            <a:pPr algn="ctr"/>
            <a:r>
              <a:rPr lang="en-US" altLang="zh-CN" sz="1620" i="1" dirty="0">
                <a:latin typeface="Arial" panose="020B0604020202020204" pitchFamily="34" charset="0"/>
              </a:rPr>
              <a:t>T</a:t>
            </a:r>
            <a:r>
              <a:rPr lang="en-US" altLang="zh-CN" sz="1620" baseline="-25000" dirty="0">
                <a:latin typeface="Arial" panose="020B0604020202020204" pitchFamily="34" charset="0"/>
              </a:rPr>
              <a:t>2</a:t>
            </a:r>
            <a:endParaRPr lang="zh-CN" altLang="en-US" sz="1620" baseline="-25000" dirty="0">
              <a:latin typeface="Arial" panose="020B0604020202020204" pitchFamily="34" charset="0"/>
            </a:endParaRPr>
          </a:p>
        </p:txBody>
      </p:sp>
      <p:cxnSp>
        <p:nvCxnSpPr>
          <p:cNvPr id="71" name="直线连接符 70">
            <a:extLst>
              <a:ext uri="{FF2B5EF4-FFF2-40B4-BE49-F238E27FC236}">
                <a16:creationId xmlns:a16="http://schemas.microsoft.com/office/drawing/2014/main" id="{AD5537A8-289C-1648-B819-B9D3A404F143}"/>
              </a:ext>
            </a:extLst>
          </p:cNvPr>
          <p:cNvCxnSpPr/>
          <p:nvPr/>
        </p:nvCxnSpPr>
        <p:spPr>
          <a:xfrm>
            <a:off x="419696" y="768842"/>
            <a:ext cx="8133159" cy="0"/>
          </a:xfrm>
          <a:prstGeom prst="line">
            <a:avLst/>
          </a:prstGeom>
        </p:spPr>
        <p:style>
          <a:lnRef idx="1">
            <a:schemeClr val="dk1"/>
          </a:lnRef>
          <a:fillRef idx="0">
            <a:schemeClr val="dk1"/>
          </a:fillRef>
          <a:effectRef idx="0">
            <a:schemeClr val="dk1"/>
          </a:effectRef>
          <a:fontRef idx="minor">
            <a:schemeClr val="tx1"/>
          </a:fontRef>
        </p:style>
      </p:cxnSp>
      <p:sp>
        <p:nvSpPr>
          <p:cNvPr id="125" name="矩形 124">
            <a:extLst>
              <a:ext uri="{FF2B5EF4-FFF2-40B4-BE49-F238E27FC236}">
                <a16:creationId xmlns:a16="http://schemas.microsoft.com/office/drawing/2014/main" id="{D54DF23B-ABA4-8145-A464-CD744F4F9053}"/>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3748470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肘形连接符 69">
            <a:extLst>
              <a:ext uri="{FF2B5EF4-FFF2-40B4-BE49-F238E27FC236}">
                <a16:creationId xmlns:a16="http://schemas.microsoft.com/office/drawing/2014/main" id="{AE1DDD4E-108E-8845-ACE2-AF51D20CB3A8}"/>
              </a:ext>
            </a:extLst>
          </p:cNvPr>
          <p:cNvCxnSpPr>
            <a:cxnSpLocks/>
          </p:cNvCxnSpPr>
          <p:nvPr/>
        </p:nvCxnSpPr>
        <p:spPr>
          <a:xfrm rot="16200000" flipV="1">
            <a:off x="2588212" y="4124043"/>
            <a:ext cx="491411" cy="1"/>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105" name="表格 104">
            <a:extLst>
              <a:ext uri="{FF2B5EF4-FFF2-40B4-BE49-F238E27FC236}">
                <a16:creationId xmlns:a16="http://schemas.microsoft.com/office/drawing/2014/main" id="{67DE3AEB-F972-4C47-904F-C5430CF7F059}"/>
              </a:ext>
            </a:extLst>
          </p:cNvPr>
          <p:cNvGraphicFramePr>
            <a:graphicFrameLocks noGrp="1"/>
          </p:cNvGraphicFramePr>
          <p:nvPr/>
        </p:nvGraphicFramePr>
        <p:xfrm>
          <a:off x="2424615" y="1999400"/>
          <a:ext cx="701819" cy="1879086"/>
        </p:xfrm>
        <a:graphic>
          <a:graphicData uri="http://schemas.openxmlformats.org/drawingml/2006/table">
            <a:tbl>
              <a:tblPr firstRow="1" bandRow="1">
                <a:tableStyleId>{5C22544A-7EE6-4342-B048-85BDC9FD1C3A}</a:tableStyleId>
              </a:tblPr>
              <a:tblGrid>
                <a:gridCol w="701819">
                  <a:extLst>
                    <a:ext uri="{9D8B030D-6E8A-4147-A177-3AD203B41FA5}">
                      <a16:colId xmlns:a16="http://schemas.microsoft.com/office/drawing/2014/main" val="727518030"/>
                    </a:ext>
                  </a:extLst>
                </a:gridCol>
              </a:tblGrid>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dirty="0">
                          <a:solidFill>
                            <a:schemeClr val="tx1"/>
                          </a:solidFill>
                          <a:latin typeface="Arial" panose="020B0604020202020204" pitchFamily="34" charset="0"/>
                        </a:rPr>
                        <a:t>Count</a:t>
                      </a:r>
                      <a:r>
                        <a:rPr lang="zh-CN" altLang="en-US" sz="1200" dirty="0">
                          <a:solidFill>
                            <a:schemeClr val="tx1"/>
                          </a:solidFill>
                        </a:rPr>
                        <a:t>   </a:t>
                      </a:r>
                      <a:r>
                        <a:rPr lang="zh-CN" altLang="en-US" sz="1200" baseline="-25000" dirty="0">
                          <a:solidFill>
                            <a:schemeClr val="tx1"/>
                          </a:solidFill>
                        </a:rPr>
                        <a:t> </a:t>
                      </a:r>
                      <a:endParaRPr lang="en-US" altLang="zh-CN" sz="1200" dirty="0">
                        <a:solidFill>
                          <a:schemeClr val="tx1"/>
                        </a:solidFill>
                      </a:endParaRPr>
                    </a:p>
                  </a:txBody>
                  <a:tcPr marL="82296" marR="82296" marT="41148" marB="41148">
                    <a:solidFill>
                      <a:srgbClr val="FFC000"/>
                    </a:solidFill>
                  </a:tcPr>
                </a:tc>
                <a:extLst>
                  <a:ext uri="{0D108BD9-81ED-4DB2-BD59-A6C34878D82A}">
                    <a16:rowId xmlns:a16="http://schemas.microsoft.com/office/drawing/2014/main" val="2172105278"/>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dirty="0">
                          <a:latin typeface="Arial" panose="020B0604020202020204" pitchFamily="34" charset="0"/>
                        </a:rPr>
                        <a:t>1</a:t>
                      </a:r>
                    </a:p>
                  </a:txBody>
                  <a:tcPr marL="82296" marR="82296" marT="41148" marB="41148">
                    <a:solidFill>
                      <a:srgbClr val="FFC000"/>
                    </a:solidFill>
                  </a:tcPr>
                </a:tc>
                <a:extLst>
                  <a:ext uri="{0D108BD9-81ED-4DB2-BD59-A6C34878D82A}">
                    <a16:rowId xmlns:a16="http://schemas.microsoft.com/office/drawing/2014/main" val="367397112"/>
                  </a:ext>
                </a:extLst>
              </a:tr>
              <a:tr h="313181">
                <a:tc>
                  <a:txBody>
                    <a:bodyPr/>
                    <a:lstStyle/>
                    <a:p>
                      <a:pPr algn="ctr"/>
                      <a:r>
                        <a:rPr lang="en-US" altLang="zh-CN" sz="1200" b="0" i="0" dirty="0">
                          <a:latin typeface="Arial" panose="020B0604020202020204" pitchFamily="34" charset="0"/>
                        </a:rPr>
                        <a:t>2</a:t>
                      </a:r>
                      <a:endParaRPr lang="zh-CN" altLang="en-US" sz="1200" baseline="-25000" dirty="0"/>
                    </a:p>
                  </a:txBody>
                  <a:tcPr marL="82296" marR="82296" marT="41148" marB="41148">
                    <a:solidFill>
                      <a:srgbClr val="FFC000"/>
                    </a:solidFill>
                  </a:tcPr>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dirty="0">
                          <a:latin typeface="Arial" panose="020B0604020202020204" pitchFamily="34" charset="0"/>
                        </a:rPr>
                        <a:t>2</a:t>
                      </a:r>
                      <a:endParaRPr lang="zh-CN" altLang="en-US" sz="1200" baseline="-25000" dirty="0"/>
                    </a:p>
                  </a:txBody>
                  <a:tcPr marL="82296" marR="82296" marT="41148" marB="41148">
                    <a:solidFill>
                      <a:srgbClr val="FFC000"/>
                    </a:solidFill>
                  </a:tcPr>
                </a:tc>
                <a:extLst>
                  <a:ext uri="{0D108BD9-81ED-4DB2-BD59-A6C34878D82A}">
                    <a16:rowId xmlns:a16="http://schemas.microsoft.com/office/drawing/2014/main" val="833655226"/>
                  </a:ext>
                </a:extLst>
              </a:tr>
              <a:tr h="313181">
                <a:tc>
                  <a:txBody>
                    <a:bodyPr/>
                    <a:lstStyle/>
                    <a:p>
                      <a:pPr algn="ctr"/>
                      <a:r>
                        <a:rPr lang="en-US" altLang="zh-CN" sz="1200" b="0" i="0" baseline="-25000" dirty="0">
                          <a:latin typeface="Arial" panose="020B0604020202020204" pitchFamily="34" charset="0"/>
                        </a:rPr>
                        <a:t>...</a:t>
                      </a:r>
                      <a:endParaRPr lang="zh-CN" altLang="en-US" sz="1200" baseline="-25000" dirty="0"/>
                    </a:p>
                  </a:txBody>
                  <a:tcPr marL="82296" marR="82296" marT="41148" marB="41148">
                    <a:solidFill>
                      <a:srgbClr val="FFC000"/>
                    </a:solidFill>
                  </a:tcPr>
                </a:tc>
                <a:extLst>
                  <a:ext uri="{0D108BD9-81ED-4DB2-BD59-A6C34878D82A}">
                    <a16:rowId xmlns:a16="http://schemas.microsoft.com/office/drawing/2014/main" val="2126528582"/>
                  </a:ext>
                </a:extLst>
              </a:tr>
              <a:tr h="313181">
                <a:tc>
                  <a:txBody>
                    <a:bodyPr/>
                    <a:lstStyle/>
                    <a:p>
                      <a:pPr algn="ctr"/>
                      <a:r>
                        <a:rPr lang="en-US" altLang="zh-CN" sz="1200" b="0" i="0" dirty="0">
                          <a:solidFill>
                            <a:srgbClr val="FF0000"/>
                          </a:solidFill>
                          <a:latin typeface="Arial" panose="020B0604020202020204" pitchFamily="34" charset="0"/>
                        </a:rPr>
                        <a:t>3</a:t>
                      </a:r>
                      <a:endParaRPr lang="zh-CN" altLang="en-US" sz="1200" baseline="-25000" dirty="0">
                        <a:solidFill>
                          <a:srgbClr val="FF0000"/>
                        </a:solidFill>
                      </a:endParaRPr>
                    </a:p>
                  </a:txBody>
                  <a:tcPr marL="82296" marR="82296" marT="41148" marB="41148">
                    <a:solidFill>
                      <a:srgbClr val="FFC000"/>
                    </a:solidFill>
                  </a:tcPr>
                </a:tc>
                <a:extLst>
                  <a:ext uri="{0D108BD9-81ED-4DB2-BD59-A6C34878D82A}">
                    <a16:rowId xmlns:a16="http://schemas.microsoft.com/office/drawing/2014/main" val="2824586268"/>
                  </a:ext>
                </a:extLst>
              </a:tr>
            </a:tbl>
          </a:graphicData>
        </a:graphic>
      </p:graphicFrame>
      <p:graphicFrame>
        <p:nvGraphicFramePr>
          <p:cNvPr id="106" name="表格 105">
            <a:extLst>
              <a:ext uri="{FF2B5EF4-FFF2-40B4-BE49-F238E27FC236}">
                <a16:creationId xmlns:a16="http://schemas.microsoft.com/office/drawing/2014/main" id="{D29A22FA-8575-6A41-A37B-DF7D51A6B384}"/>
              </a:ext>
            </a:extLst>
          </p:cNvPr>
          <p:cNvGraphicFramePr>
            <a:graphicFrameLocks noGrp="1"/>
          </p:cNvGraphicFramePr>
          <p:nvPr/>
        </p:nvGraphicFramePr>
        <p:xfrm>
          <a:off x="3203577" y="1751880"/>
          <a:ext cx="968982" cy="2018533"/>
        </p:xfrm>
        <a:graphic>
          <a:graphicData uri="http://schemas.openxmlformats.org/drawingml/2006/table">
            <a:tbl>
              <a:tblPr firstRow="1" bandRow="1">
                <a:tableStyleId>{5C22544A-7EE6-4342-B048-85BDC9FD1C3A}</a:tableStyleId>
              </a:tblPr>
              <a:tblGrid>
                <a:gridCol w="968982">
                  <a:extLst>
                    <a:ext uri="{9D8B030D-6E8A-4147-A177-3AD203B41FA5}">
                      <a16:colId xmlns:a16="http://schemas.microsoft.com/office/drawing/2014/main" val="727518030"/>
                    </a:ext>
                  </a:extLst>
                </a:gridCol>
              </a:tblGrid>
              <a:tr h="452628">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dirty="0">
                          <a:solidFill>
                            <a:schemeClr val="tx1"/>
                          </a:solidFill>
                          <a:latin typeface="Arial" panose="020B0604020202020204" pitchFamily="34" charset="0"/>
                        </a:rPr>
                        <a:t>Exclusive</a:t>
                      </a:r>
                      <a:r>
                        <a:rPr lang="zh-CN" altLang="en-US" sz="1200" dirty="0">
                          <a:solidFill>
                            <a:schemeClr val="tx1"/>
                          </a:solidFill>
                        </a:rPr>
                        <a:t> </a:t>
                      </a:r>
                      <a:r>
                        <a:rPr lang="en-US" altLang="zh-CN" sz="1200" dirty="0">
                          <a:solidFill>
                            <a:schemeClr val="tx1"/>
                          </a:solidFill>
                        </a:rPr>
                        <a:t>prefix</a:t>
                      </a:r>
                      <a:r>
                        <a:rPr lang="zh-CN" altLang="en-US" sz="1200" dirty="0">
                          <a:solidFill>
                            <a:schemeClr val="tx1"/>
                          </a:solidFill>
                        </a:rPr>
                        <a:t> </a:t>
                      </a:r>
                      <a:r>
                        <a:rPr lang="en-US" altLang="zh-CN" sz="1200" dirty="0">
                          <a:solidFill>
                            <a:schemeClr val="tx1"/>
                          </a:solidFill>
                        </a:rPr>
                        <a:t>sum</a:t>
                      </a:r>
                      <a:r>
                        <a:rPr lang="zh-CN" altLang="en-US" sz="1200" dirty="0">
                          <a:solidFill>
                            <a:schemeClr val="tx1"/>
                          </a:solidFill>
                        </a:rPr>
                        <a:t>   </a:t>
                      </a:r>
                      <a:r>
                        <a:rPr lang="zh-CN" altLang="en-US" sz="1200" baseline="-25000" dirty="0">
                          <a:solidFill>
                            <a:schemeClr val="tx1"/>
                          </a:solidFill>
                        </a:rPr>
                        <a:t> </a:t>
                      </a:r>
                      <a:endParaRPr lang="en-US" altLang="zh-CN" sz="1200" dirty="0">
                        <a:solidFill>
                          <a:schemeClr val="tx1"/>
                        </a:solidFill>
                      </a:endParaRPr>
                    </a:p>
                  </a:txBody>
                  <a:tcPr marL="82296" marR="82296" marT="41148" marB="41148">
                    <a:solidFill>
                      <a:srgbClr val="FFC000"/>
                    </a:solidFill>
                  </a:tcPr>
                </a:tc>
                <a:extLst>
                  <a:ext uri="{0D108BD9-81ED-4DB2-BD59-A6C34878D82A}">
                    <a16:rowId xmlns:a16="http://schemas.microsoft.com/office/drawing/2014/main" val="2172105278"/>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dirty="0">
                          <a:latin typeface="Arial" panose="020B0604020202020204" pitchFamily="34" charset="0"/>
                        </a:rPr>
                        <a:t>0</a:t>
                      </a:r>
                    </a:p>
                  </a:txBody>
                  <a:tcPr marL="82296" marR="82296" marT="41148" marB="41148">
                    <a:solidFill>
                      <a:srgbClr val="FFC000"/>
                    </a:solidFill>
                  </a:tcPr>
                </a:tc>
                <a:extLst>
                  <a:ext uri="{0D108BD9-81ED-4DB2-BD59-A6C34878D82A}">
                    <a16:rowId xmlns:a16="http://schemas.microsoft.com/office/drawing/2014/main" val="36739711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dirty="0">
                          <a:latin typeface="Arial" panose="020B0604020202020204" pitchFamily="34" charset="0"/>
                        </a:rPr>
                        <a:t>1</a:t>
                      </a:r>
                    </a:p>
                  </a:txBody>
                  <a:tcPr marL="82296" marR="82296" marT="41148" marB="41148">
                    <a:solidFill>
                      <a:srgbClr val="FFC000"/>
                    </a:solidFill>
                  </a:tcPr>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dirty="0">
                          <a:latin typeface="Arial" panose="020B0604020202020204" pitchFamily="34" charset="0"/>
                        </a:rPr>
                        <a:t>3</a:t>
                      </a:r>
                      <a:endParaRPr lang="zh-CN" altLang="en-US" sz="1200" baseline="-25000" dirty="0"/>
                    </a:p>
                  </a:txBody>
                  <a:tcPr marL="82296" marR="82296" marT="41148" marB="41148">
                    <a:solidFill>
                      <a:srgbClr val="FFC000"/>
                    </a:solidFill>
                  </a:tcPr>
                </a:tc>
                <a:extLst>
                  <a:ext uri="{0D108BD9-81ED-4DB2-BD59-A6C34878D82A}">
                    <a16:rowId xmlns:a16="http://schemas.microsoft.com/office/drawing/2014/main" val="833655226"/>
                  </a:ext>
                </a:extLst>
              </a:tr>
              <a:tr h="313181">
                <a:tc>
                  <a:txBody>
                    <a:bodyPr/>
                    <a:lstStyle/>
                    <a:p>
                      <a:pPr algn="ctr"/>
                      <a:r>
                        <a:rPr lang="en-US" altLang="zh-CN" sz="1200" b="0" i="0" baseline="-25000" dirty="0">
                          <a:latin typeface="Arial" panose="020B0604020202020204" pitchFamily="34" charset="0"/>
                        </a:rPr>
                        <a:t>...</a:t>
                      </a:r>
                      <a:endParaRPr lang="zh-CN" altLang="en-US" sz="1200" baseline="-25000" dirty="0"/>
                    </a:p>
                  </a:txBody>
                  <a:tcPr marL="82296" marR="82296" marT="41148" marB="41148">
                    <a:solidFill>
                      <a:srgbClr val="FFC000"/>
                    </a:solidFill>
                  </a:tcPr>
                </a:tc>
                <a:extLst>
                  <a:ext uri="{0D108BD9-81ED-4DB2-BD59-A6C34878D82A}">
                    <a16:rowId xmlns:a16="http://schemas.microsoft.com/office/drawing/2014/main" val="2126528582"/>
                  </a:ext>
                </a:extLst>
              </a:tr>
              <a:tr h="313181">
                <a:tc>
                  <a:txBody>
                    <a:bodyPr/>
                    <a:lstStyle/>
                    <a:p>
                      <a:pPr algn="ctr"/>
                      <a:r>
                        <a:rPr lang="en-US" altLang="zh-CN" sz="1200" b="0" i="0" dirty="0">
                          <a:solidFill>
                            <a:srgbClr val="FF0000"/>
                          </a:solidFill>
                          <a:latin typeface="Arial" panose="020B0604020202020204" pitchFamily="34" charset="0"/>
                        </a:rPr>
                        <a:t>197</a:t>
                      </a:r>
                      <a:endParaRPr lang="zh-CN" altLang="en-US" sz="1200" baseline="-25000" dirty="0">
                        <a:solidFill>
                          <a:srgbClr val="FF0000"/>
                        </a:solidFill>
                      </a:endParaRPr>
                    </a:p>
                  </a:txBody>
                  <a:tcPr marL="82296" marR="82296" marT="41148" marB="41148">
                    <a:solidFill>
                      <a:srgbClr val="FFC000"/>
                    </a:solidFill>
                  </a:tcPr>
                </a:tc>
                <a:extLst>
                  <a:ext uri="{0D108BD9-81ED-4DB2-BD59-A6C34878D82A}">
                    <a16:rowId xmlns:a16="http://schemas.microsoft.com/office/drawing/2014/main" val="2824586268"/>
                  </a:ext>
                </a:extLst>
              </a:tr>
            </a:tbl>
          </a:graphicData>
        </a:graphic>
      </p:graphicFrame>
      <p:graphicFrame>
        <p:nvGraphicFramePr>
          <p:cNvPr id="107" name="表格 106">
            <a:extLst>
              <a:ext uri="{FF2B5EF4-FFF2-40B4-BE49-F238E27FC236}">
                <a16:creationId xmlns:a16="http://schemas.microsoft.com/office/drawing/2014/main" id="{197CE45F-0EF9-8C43-AFCC-1AC3B6E3AFC6}"/>
              </a:ext>
            </a:extLst>
          </p:cNvPr>
          <p:cNvGraphicFramePr>
            <a:graphicFrameLocks noGrp="1"/>
          </p:cNvGraphicFramePr>
          <p:nvPr/>
        </p:nvGraphicFramePr>
        <p:xfrm>
          <a:off x="4705127" y="2048609"/>
          <a:ext cx="536892" cy="1252724"/>
        </p:xfrm>
        <a:graphic>
          <a:graphicData uri="http://schemas.openxmlformats.org/drawingml/2006/table">
            <a:tbl>
              <a:tblPr firstRow="1" bandRow="1">
                <a:tableStyleId>{5C22544A-7EE6-4342-B048-85BDC9FD1C3A}</a:tableStyleId>
              </a:tblPr>
              <a:tblGrid>
                <a:gridCol w="536892">
                  <a:extLst>
                    <a:ext uri="{9D8B030D-6E8A-4147-A177-3AD203B41FA5}">
                      <a16:colId xmlns:a16="http://schemas.microsoft.com/office/drawing/2014/main" val="727518030"/>
                    </a:ext>
                  </a:extLst>
                </a:gridCol>
              </a:tblGrid>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endParaRPr lang="en-US" altLang="zh-CN" sz="1200" b="0" i="0" dirty="0">
                        <a:latin typeface="Arial" panose="020B0604020202020204" pitchFamily="34" charset="0"/>
                      </a:endParaRPr>
                    </a:p>
                  </a:txBody>
                  <a:tcPr marL="82296" marR="82296" marT="41148" marB="41148">
                    <a:solidFill>
                      <a:srgbClr val="FFC000"/>
                    </a:solidFill>
                  </a:tcPr>
                </a:tc>
                <a:extLst>
                  <a:ext uri="{0D108BD9-81ED-4DB2-BD59-A6C34878D82A}">
                    <a16:rowId xmlns:a16="http://schemas.microsoft.com/office/drawing/2014/main" val="36739711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endParaRPr lang="en-US" altLang="zh-CN" sz="1200" b="0" i="0" dirty="0">
                        <a:latin typeface="Arial" panose="020B0604020202020204" pitchFamily="34" charset="0"/>
                      </a:endParaRPr>
                    </a:p>
                  </a:txBody>
                  <a:tcPr marL="82296" marR="82296" marT="41148" marB="41148">
                    <a:solidFill>
                      <a:srgbClr val="FFC000"/>
                    </a:solidFill>
                  </a:tcPr>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endParaRPr lang="zh-CN" altLang="en-US" sz="1200" b="0" i="0" baseline="-25000" dirty="0">
                        <a:latin typeface="Arial" panose="020B0604020202020204" pitchFamily="34" charset="0"/>
                      </a:endParaRPr>
                    </a:p>
                  </a:txBody>
                  <a:tcPr marL="82296" marR="82296" marT="41148" marB="41148">
                    <a:solidFill>
                      <a:srgbClr val="FFC000"/>
                    </a:solidFill>
                  </a:tcPr>
                </a:tc>
                <a:extLst>
                  <a:ext uri="{0D108BD9-81ED-4DB2-BD59-A6C34878D82A}">
                    <a16:rowId xmlns:a16="http://schemas.microsoft.com/office/drawing/2014/main" val="833655226"/>
                  </a:ext>
                </a:extLst>
              </a:tr>
              <a:tr h="313181">
                <a:tc>
                  <a:txBody>
                    <a:bodyPr/>
                    <a:lstStyle/>
                    <a:p>
                      <a:pPr algn="ctr"/>
                      <a:endParaRPr lang="zh-CN" altLang="en-US" sz="1200" b="0" i="0" baseline="-25000" dirty="0">
                        <a:latin typeface="Arial" panose="020B0604020202020204" pitchFamily="34" charset="0"/>
                      </a:endParaRPr>
                    </a:p>
                  </a:txBody>
                  <a:tcPr marL="82296" marR="82296" marT="41148" marB="41148">
                    <a:solidFill>
                      <a:srgbClr val="FFC000"/>
                    </a:solidFill>
                  </a:tcPr>
                </a:tc>
                <a:extLst>
                  <a:ext uri="{0D108BD9-81ED-4DB2-BD59-A6C34878D82A}">
                    <a16:rowId xmlns:a16="http://schemas.microsoft.com/office/drawing/2014/main" val="2126528582"/>
                  </a:ext>
                </a:extLst>
              </a:tr>
            </a:tbl>
          </a:graphicData>
        </a:graphic>
      </p:graphicFrame>
      <p:sp>
        <p:nvSpPr>
          <p:cNvPr id="108" name="文本框 107">
            <a:extLst>
              <a:ext uri="{FF2B5EF4-FFF2-40B4-BE49-F238E27FC236}">
                <a16:creationId xmlns:a16="http://schemas.microsoft.com/office/drawing/2014/main" id="{7D98F4C3-EB4B-9D48-9455-D579F0ED6D92}"/>
              </a:ext>
            </a:extLst>
          </p:cNvPr>
          <p:cNvSpPr txBox="1"/>
          <p:nvPr/>
        </p:nvSpPr>
        <p:spPr>
          <a:xfrm>
            <a:off x="4272089" y="1910637"/>
            <a:ext cx="536892" cy="507831"/>
          </a:xfrm>
          <a:prstGeom prst="rect">
            <a:avLst/>
          </a:prstGeom>
          <a:noFill/>
        </p:spPr>
        <p:txBody>
          <a:bodyPr wrap="square" rtlCol="0">
            <a:spAutoFit/>
          </a:bodyPr>
          <a:lstStyle/>
          <a:p>
            <a:r>
              <a:rPr kumimoji="1" lang="en-US" altLang="zh-CN" sz="1620" dirty="0">
                <a:latin typeface="Arial" panose="020B0604020202020204" pitchFamily="34" charset="0"/>
              </a:rPr>
              <a:t>buf</a:t>
            </a:r>
            <a:r>
              <a:rPr kumimoji="1" lang="en-US" altLang="zh-CN" sz="1620" baseline="-25000" dirty="0">
                <a:latin typeface="Arial" panose="020B0604020202020204" pitchFamily="34" charset="0"/>
              </a:rPr>
              <a:t>0</a:t>
            </a:r>
            <a:endParaRPr kumimoji="1" lang="zh-CN" altLang="en-US" sz="1620" baseline="-25000" dirty="0">
              <a:latin typeface="Arial" panose="020B0604020202020204" pitchFamily="34" charset="0"/>
            </a:endParaRPr>
          </a:p>
        </p:txBody>
      </p:sp>
      <p:sp>
        <p:nvSpPr>
          <p:cNvPr id="109" name="文本框 108">
            <a:extLst>
              <a:ext uri="{FF2B5EF4-FFF2-40B4-BE49-F238E27FC236}">
                <a16:creationId xmlns:a16="http://schemas.microsoft.com/office/drawing/2014/main" id="{BD1CB081-9E04-9347-AA70-B34D4529CB6D}"/>
              </a:ext>
            </a:extLst>
          </p:cNvPr>
          <p:cNvSpPr txBox="1"/>
          <p:nvPr/>
        </p:nvSpPr>
        <p:spPr>
          <a:xfrm>
            <a:off x="4265231" y="2284398"/>
            <a:ext cx="536892" cy="507831"/>
          </a:xfrm>
          <a:prstGeom prst="rect">
            <a:avLst/>
          </a:prstGeom>
          <a:noFill/>
        </p:spPr>
        <p:txBody>
          <a:bodyPr wrap="square" rtlCol="0">
            <a:spAutoFit/>
          </a:bodyPr>
          <a:lstStyle/>
          <a:p>
            <a:r>
              <a:rPr kumimoji="1" lang="en-US" altLang="zh-CN" sz="1620" dirty="0">
                <a:latin typeface="Arial" panose="020B0604020202020204" pitchFamily="34" charset="0"/>
              </a:rPr>
              <a:t>buf</a:t>
            </a:r>
            <a:r>
              <a:rPr kumimoji="1" lang="en-US" altLang="zh-CN" sz="1620" baseline="-25000" dirty="0">
                <a:latin typeface="Arial" panose="020B0604020202020204" pitchFamily="34" charset="0"/>
              </a:rPr>
              <a:t>1</a:t>
            </a:r>
            <a:endParaRPr kumimoji="1" lang="zh-CN" altLang="en-US" sz="1620" baseline="-25000" dirty="0">
              <a:latin typeface="Arial" panose="020B0604020202020204" pitchFamily="34" charset="0"/>
            </a:endParaRPr>
          </a:p>
        </p:txBody>
      </p:sp>
      <p:sp>
        <p:nvSpPr>
          <p:cNvPr id="110" name="文本框 109">
            <a:extLst>
              <a:ext uri="{FF2B5EF4-FFF2-40B4-BE49-F238E27FC236}">
                <a16:creationId xmlns:a16="http://schemas.microsoft.com/office/drawing/2014/main" id="{3D1EF104-0B02-6146-B662-7285E7A10E35}"/>
              </a:ext>
            </a:extLst>
          </p:cNvPr>
          <p:cNvSpPr txBox="1"/>
          <p:nvPr/>
        </p:nvSpPr>
        <p:spPr>
          <a:xfrm>
            <a:off x="4233006" y="2872219"/>
            <a:ext cx="536892" cy="507831"/>
          </a:xfrm>
          <a:prstGeom prst="rect">
            <a:avLst/>
          </a:prstGeom>
          <a:noFill/>
        </p:spPr>
        <p:txBody>
          <a:bodyPr wrap="square" rtlCol="0">
            <a:spAutoFit/>
          </a:bodyPr>
          <a:lstStyle/>
          <a:p>
            <a:r>
              <a:rPr kumimoji="1" lang="en-US" altLang="zh-CN" sz="1620" dirty="0">
                <a:latin typeface="Arial" panose="020B0604020202020204" pitchFamily="34" charset="0"/>
              </a:rPr>
              <a:t>buf</a:t>
            </a:r>
            <a:r>
              <a:rPr kumimoji="1" lang="en-US" altLang="zh-CN" sz="1620" baseline="-25000" dirty="0">
                <a:latin typeface="Arial" panose="020B0604020202020204" pitchFamily="34" charset="0"/>
              </a:rPr>
              <a:t>2</a:t>
            </a:r>
            <a:endParaRPr kumimoji="1" lang="zh-CN" altLang="en-US" sz="1620" baseline="-25000" dirty="0">
              <a:latin typeface="Arial" panose="020B0604020202020204" pitchFamily="34" charset="0"/>
            </a:endParaRPr>
          </a:p>
        </p:txBody>
      </p:sp>
      <p:sp>
        <p:nvSpPr>
          <p:cNvPr id="111" name="文本框 110">
            <a:extLst>
              <a:ext uri="{FF2B5EF4-FFF2-40B4-BE49-F238E27FC236}">
                <a16:creationId xmlns:a16="http://schemas.microsoft.com/office/drawing/2014/main" id="{EF45DF07-B7E1-8641-9E4C-47786AB2222E}"/>
              </a:ext>
            </a:extLst>
          </p:cNvPr>
          <p:cNvSpPr txBox="1"/>
          <p:nvPr/>
        </p:nvSpPr>
        <p:spPr>
          <a:xfrm>
            <a:off x="5177405" y="1852693"/>
            <a:ext cx="536892" cy="341632"/>
          </a:xfrm>
          <a:prstGeom prst="rect">
            <a:avLst/>
          </a:prstGeom>
          <a:noFill/>
        </p:spPr>
        <p:txBody>
          <a:bodyPr wrap="square" rtlCol="0">
            <a:spAutoFit/>
          </a:bodyPr>
          <a:lstStyle/>
          <a:p>
            <a:r>
              <a:rPr kumimoji="1" lang="en-US" altLang="zh-CN" sz="1620" dirty="0">
                <a:latin typeface="Arial" panose="020B0604020202020204" pitchFamily="34" charset="0"/>
              </a:rPr>
              <a:t>0</a:t>
            </a:r>
            <a:endParaRPr kumimoji="1" lang="zh-CN" altLang="en-US" sz="1620" baseline="-25000" dirty="0">
              <a:latin typeface="Arial" panose="020B0604020202020204" pitchFamily="34" charset="0"/>
            </a:endParaRPr>
          </a:p>
        </p:txBody>
      </p:sp>
      <p:sp>
        <p:nvSpPr>
          <p:cNvPr id="112" name="文本框 111">
            <a:extLst>
              <a:ext uri="{FF2B5EF4-FFF2-40B4-BE49-F238E27FC236}">
                <a16:creationId xmlns:a16="http://schemas.microsoft.com/office/drawing/2014/main" id="{FA537BF3-9105-0C49-9C31-32334EBC618C}"/>
              </a:ext>
            </a:extLst>
          </p:cNvPr>
          <p:cNvSpPr txBox="1"/>
          <p:nvPr/>
        </p:nvSpPr>
        <p:spPr>
          <a:xfrm>
            <a:off x="5201408" y="2236741"/>
            <a:ext cx="536892" cy="341632"/>
          </a:xfrm>
          <a:prstGeom prst="rect">
            <a:avLst/>
          </a:prstGeom>
          <a:noFill/>
        </p:spPr>
        <p:txBody>
          <a:bodyPr wrap="square" rtlCol="0">
            <a:spAutoFit/>
          </a:bodyPr>
          <a:lstStyle/>
          <a:p>
            <a:r>
              <a:rPr kumimoji="1" lang="en-US" altLang="zh-CN" sz="1620" dirty="0">
                <a:latin typeface="Arial" panose="020B0604020202020204" pitchFamily="34" charset="0"/>
              </a:rPr>
              <a:t>1</a:t>
            </a:r>
            <a:endParaRPr kumimoji="1" lang="zh-CN" altLang="en-US" sz="1620" baseline="-25000" dirty="0">
              <a:latin typeface="Arial" panose="020B0604020202020204" pitchFamily="34" charset="0"/>
            </a:endParaRPr>
          </a:p>
        </p:txBody>
      </p:sp>
      <p:sp>
        <p:nvSpPr>
          <p:cNvPr id="113" name="文本框 112">
            <a:extLst>
              <a:ext uri="{FF2B5EF4-FFF2-40B4-BE49-F238E27FC236}">
                <a16:creationId xmlns:a16="http://schemas.microsoft.com/office/drawing/2014/main" id="{4411254F-D568-6940-967B-A57F34900225}"/>
              </a:ext>
            </a:extLst>
          </p:cNvPr>
          <p:cNvSpPr txBox="1"/>
          <p:nvPr/>
        </p:nvSpPr>
        <p:spPr>
          <a:xfrm>
            <a:off x="5191121" y="2619430"/>
            <a:ext cx="536892" cy="341632"/>
          </a:xfrm>
          <a:prstGeom prst="rect">
            <a:avLst/>
          </a:prstGeom>
          <a:noFill/>
        </p:spPr>
        <p:txBody>
          <a:bodyPr wrap="square" rtlCol="0">
            <a:spAutoFit/>
          </a:bodyPr>
          <a:lstStyle/>
          <a:p>
            <a:r>
              <a:rPr kumimoji="1" lang="en-US" altLang="zh-CN" sz="1620" dirty="0">
                <a:latin typeface="Arial" panose="020B0604020202020204" pitchFamily="34" charset="0"/>
              </a:rPr>
              <a:t>2</a:t>
            </a:r>
            <a:endParaRPr kumimoji="1" lang="zh-CN" altLang="en-US" sz="1620" baseline="-25000" dirty="0">
              <a:latin typeface="Arial" panose="020B0604020202020204" pitchFamily="34" charset="0"/>
            </a:endParaRPr>
          </a:p>
        </p:txBody>
      </p:sp>
      <p:sp>
        <p:nvSpPr>
          <p:cNvPr id="114" name="文本框 113">
            <a:extLst>
              <a:ext uri="{FF2B5EF4-FFF2-40B4-BE49-F238E27FC236}">
                <a16:creationId xmlns:a16="http://schemas.microsoft.com/office/drawing/2014/main" id="{B2F1F0ED-9E8E-3B45-A2E5-5BF399035BDB}"/>
              </a:ext>
            </a:extLst>
          </p:cNvPr>
          <p:cNvSpPr txBox="1"/>
          <p:nvPr/>
        </p:nvSpPr>
        <p:spPr>
          <a:xfrm>
            <a:off x="5204837" y="2962330"/>
            <a:ext cx="536892" cy="341632"/>
          </a:xfrm>
          <a:prstGeom prst="rect">
            <a:avLst/>
          </a:prstGeom>
          <a:noFill/>
        </p:spPr>
        <p:txBody>
          <a:bodyPr wrap="square" rtlCol="0">
            <a:spAutoFit/>
          </a:bodyPr>
          <a:lstStyle/>
          <a:p>
            <a:r>
              <a:rPr kumimoji="1" lang="en-US" altLang="zh-CN" sz="1620" dirty="0">
                <a:latin typeface="Arial" panose="020B0604020202020204" pitchFamily="34" charset="0"/>
              </a:rPr>
              <a:t>3</a:t>
            </a:r>
            <a:endParaRPr kumimoji="1" lang="zh-CN" altLang="en-US" sz="1620" baseline="-25000" dirty="0">
              <a:latin typeface="Arial" panose="020B0604020202020204" pitchFamily="34" charset="0"/>
            </a:endParaRPr>
          </a:p>
        </p:txBody>
      </p:sp>
      <p:sp>
        <p:nvSpPr>
          <p:cNvPr id="115" name="文本框 114">
            <a:extLst>
              <a:ext uri="{FF2B5EF4-FFF2-40B4-BE49-F238E27FC236}">
                <a16:creationId xmlns:a16="http://schemas.microsoft.com/office/drawing/2014/main" id="{0459EEA2-2497-4C47-8348-84B47468CE1F}"/>
              </a:ext>
            </a:extLst>
          </p:cNvPr>
          <p:cNvSpPr txBox="1"/>
          <p:nvPr/>
        </p:nvSpPr>
        <p:spPr>
          <a:xfrm>
            <a:off x="4189229" y="3518438"/>
            <a:ext cx="654043" cy="341632"/>
          </a:xfrm>
          <a:prstGeom prst="rect">
            <a:avLst/>
          </a:prstGeom>
          <a:noFill/>
        </p:spPr>
        <p:txBody>
          <a:bodyPr wrap="square" rtlCol="0">
            <a:spAutoFit/>
          </a:bodyPr>
          <a:lstStyle/>
          <a:p>
            <a:r>
              <a:rPr kumimoji="1" lang="en-US" altLang="zh-CN" sz="1620" dirty="0">
                <a:latin typeface="Arial" panose="020B0604020202020204" pitchFamily="34" charset="0"/>
              </a:rPr>
              <a:t>buf</a:t>
            </a:r>
            <a:r>
              <a:rPr kumimoji="1" lang="en-US" altLang="zh-CN" sz="1620" baseline="-25000" dirty="0">
                <a:latin typeface="Arial" panose="020B0604020202020204" pitchFamily="34" charset="0"/>
              </a:rPr>
              <a:t>99</a:t>
            </a:r>
            <a:endParaRPr kumimoji="1" lang="zh-CN" altLang="en-US" sz="1620" baseline="-25000" dirty="0">
              <a:latin typeface="Arial" panose="020B0604020202020204" pitchFamily="34" charset="0"/>
            </a:endParaRPr>
          </a:p>
        </p:txBody>
      </p:sp>
      <p:sp>
        <p:nvSpPr>
          <p:cNvPr id="116" name="文本框 115">
            <a:extLst>
              <a:ext uri="{FF2B5EF4-FFF2-40B4-BE49-F238E27FC236}">
                <a16:creationId xmlns:a16="http://schemas.microsoft.com/office/drawing/2014/main" id="{517151BF-52D3-7343-8AD9-01FD776213C7}"/>
              </a:ext>
            </a:extLst>
          </p:cNvPr>
          <p:cNvSpPr txBox="1"/>
          <p:nvPr/>
        </p:nvSpPr>
        <p:spPr>
          <a:xfrm>
            <a:off x="5221982" y="3647731"/>
            <a:ext cx="536892" cy="341632"/>
          </a:xfrm>
          <a:prstGeom prst="rect">
            <a:avLst/>
          </a:prstGeom>
          <a:noFill/>
        </p:spPr>
        <p:txBody>
          <a:bodyPr wrap="square" rtlCol="0">
            <a:spAutoFit/>
          </a:bodyPr>
          <a:lstStyle/>
          <a:p>
            <a:r>
              <a:rPr kumimoji="1" lang="en-US" altLang="zh-CN" sz="1620" dirty="0">
                <a:latin typeface="Arial" panose="020B0604020202020204" pitchFamily="34" charset="0"/>
              </a:rPr>
              <a:t>197</a:t>
            </a:r>
            <a:endParaRPr kumimoji="1" lang="zh-CN" altLang="en-US" sz="1620" baseline="-25000" dirty="0">
              <a:latin typeface="Arial" panose="020B0604020202020204" pitchFamily="34" charset="0"/>
            </a:endParaRPr>
          </a:p>
        </p:txBody>
      </p:sp>
      <p:graphicFrame>
        <p:nvGraphicFramePr>
          <p:cNvPr id="117" name="表格 116">
            <a:extLst>
              <a:ext uri="{FF2B5EF4-FFF2-40B4-BE49-F238E27FC236}">
                <a16:creationId xmlns:a16="http://schemas.microsoft.com/office/drawing/2014/main" id="{0B9174F6-0225-4D44-A6C1-B71E8510455F}"/>
              </a:ext>
            </a:extLst>
          </p:cNvPr>
          <p:cNvGraphicFramePr>
            <a:graphicFrameLocks noGrp="1"/>
          </p:cNvGraphicFramePr>
          <p:nvPr/>
        </p:nvGraphicFramePr>
        <p:xfrm>
          <a:off x="4705126" y="3706769"/>
          <a:ext cx="536892" cy="939543"/>
        </p:xfrm>
        <a:graphic>
          <a:graphicData uri="http://schemas.openxmlformats.org/drawingml/2006/table">
            <a:tbl>
              <a:tblPr firstRow="1" bandRow="1">
                <a:tableStyleId>{5C22544A-7EE6-4342-B048-85BDC9FD1C3A}</a:tableStyleId>
              </a:tblPr>
              <a:tblGrid>
                <a:gridCol w="536892">
                  <a:extLst>
                    <a:ext uri="{9D8B030D-6E8A-4147-A177-3AD203B41FA5}">
                      <a16:colId xmlns:a16="http://schemas.microsoft.com/office/drawing/2014/main" val="727518030"/>
                    </a:ext>
                  </a:extLst>
                </a:gridCol>
              </a:tblGrid>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solidFill>
                            <a:schemeClr val="tx1"/>
                          </a:solidFill>
                          <a:latin typeface="Arial" panose="020B0604020202020204" pitchFamily="34" charset="0"/>
                        </a:rPr>
                        <a:t>v</a:t>
                      </a:r>
                      <a:r>
                        <a:rPr lang="en-US" altLang="zh-CN" sz="1200" b="0" baseline="-25000" dirty="0">
                          <a:solidFill>
                            <a:schemeClr val="tx1"/>
                          </a:solidFill>
                        </a:rPr>
                        <a:t>0</a:t>
                      </a:r>
                      <a:endParaRPr lang="zh-CN" altLang="en-US" sz="1200" b="0" baseline="-25000" dirty="0">
                        <a:solidFill>
                          <a:schemeClr val="tx1"/>
                        </a:solidFill>
                      </a:endParaRPr>
                    </a:p>
                  </a:txBody>
                  <a:tcPr marL="82296" marR="82296" marT="41148" marB="41148">
                    <a:solidFill>
                      <a:srgbClr val="FFC000"/>
                    </a:solidFill>
                  </a:tcPr>
                </a:tc>
                <a:extLst>
                  <a:ext uri="{0D108BD9-81ED-4DB2-BD59-A6C34878D82A}">
                    <a16:rowId xmlns:a16="http://schemas.microsoft.com/office/drawing/2014/main" val="36739711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200</a:t>
                      </a:r>
                      <a:endParaRPr lang="en-US" altLang="zh-CN" sz="1200" dirty="0"/>
                    </a:p>
                  </a:txBody>
                  <a:tcPr marL="82296" marR="82296" marT="41148" marB="41148">
                    <a:solidFill>
                      <a:srgbClr val="FFC000"/>
                    </a:solidFill>
                  </a:tcPr>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201</a:t>
                      </a:r>
                      <a:endParaRPr lang="zh-CN" altLang="en-US" sz="1200" dirty="0"/>
                    </a:p>
                  </a:txBody>
                  <a:tcPr marL="82296" marR="82296" marT="41148" marB="41148">
                    <a:solidFill>
                      <a:srgbClr val="FFC000"/>
                    </a:solidFill>
                  </a:tcPr>
                </a:tc>
                <a:extLst>
                  <a:ext uri="{0D108BD9-81ED-4DB2-BD59-A6C34878D82A}">
                    <a16:rowId xmlns:a16="http://schemas.microsoft.com/office/drawing/2014/main" val="833655226"/>
                  </a:ext>
                </a:extLst>
              </a:tr>
            </a:tbl>
          </a:graphicData>
        </a:graphic>
      </p:graphicFrame>
      <p:sp>
        <p:nvSpPr>
          <p:cNvPr id="118" name="文本框 117">
            <a:extLst>
              <a:ext uri="{FF2B5EF4-FFF2-40B4-BE49-F238E27FC236}">
                <a16:creationId xmlns:a16="http://schemas.microsoft.com/office/drawing/2014/main" id="{F6AF4A13-4CF7-004F-B50B-4861E529D4C9}"/>
              </a:ext>
            </a:extLst>
          </p:cNvPr>
          <p:cNvSpPr txBox="1"/>
          <p:nvPr/>
        </p:nvSpPr>
        <p:spPr>
          <a:xfrm>
            <a:off x="5214604" y="3998833"/>
            <a:ext cx="536892" cy="341632"/>
          </a:xfrm>
          <a:prstGeom prst="rect">
            <a:avLst/>
          </a:prstGeom>
          <a:noFill/>
        </p:spPr>
        <p:txBody>
          <a:bodyPr wrap="square" rtlCol="0">
            <a:spAutoFit/>
          </a:bodyPr>
          <a:lstStyle/>
          <a:p>
            <a:r>
              <a:rPr kumimoji="1" lang="en-US" altLang="zh-CN" sz="1620" dirty="0">
                <a:latin typeface="Arial" panose="020B0604020202020204" pitchFamily="34" charset="0"/>
              </a:rPr>
              <a:t>198</a:t>
            </a:r>
            <a:endParaRPr kumimoji="1" lang="zh-CN" altLang="en-US" sz="1620" baseline="-25000" dirty="0">
              <a:latin typeface="Arial" panose="020B0604020202020204" pitchFamily="34" charset="0"/>
            </a:endParaRPr>
          </a:p>
        </p:txBody>
      </p:sp>
      <p:sp>
        <p:nvSpPr>
          <p:cNvPr id="119" name="文本框 118">
            <a:extLst>
              <a:ext uri="{FF2B5EF4-FFF2-40B4-BE49-F238E27FC236}">
                <a16:creationId xmlns:a16="http://schemas.microsoft.com/office/drawing/2014/main" id="{E927223C-2575-B846-AFBC-0B188DD15424}"/>
              </a:ext>
            </a:extLst>
          </p:cNvPr>
          <p:cNvSpPr txBox="1"/>
          <p:nvPr/>
        </p:nvSpPr>
        <p:spPr>
          <a:xfrm>
            <a:off x="5218033" y="4352020"/>
            <a:ext cx="536892" cy="341632"/>
          </a:xfrm>
          <a:prstGeom prst="rect">
            <a:avLst/>
          </a:prstGeom>
          <a:noFill/>
        </p:spPr>
        <p:txBody>
          <a:bodyPr wrap="square" rtlCol="0">
            <a:spAutoFit/>
          </a:bodyPr>
          <a:lstStyle/>
          <a:p>
            <a:r>
              <a:rPr kumimoji="1" lang="en-US" altLang="zh-CN" sz="1620" dirty="0">
                <a:latin typeface="Arial" panose="020B0604020202020204" pitchFamily="34" charset="0"/>
              </a:rPr>
              <a:t>199</a:t>
            </a:r>
            <a:endParaRPr kumimoji="1" lang="zh-CN" altLang="en-US" sz="1620" baseline="-25000" dirty="0">
              <a:latin typeface="Arial" panose="020B0604020202020204" pitchFamily="34" charset="0"/>
            </a:endParaRPr>
          </a:p>
        </p:txBody>
      </p:sp>
      <p:cxnSp>
        <p:nvCxnSpPr>
          <p:cNvPr id="120" name="肘形连接符 119">
            <a:extLst>
              <a:ext uri="{FF2B5EF4-FFF2-40B4-BE49-F238E27FC236}">
                <a16:creationId xmlns:a16="http://schemas.microsoft.com/office/drawing/2014/main" id="{C2766414-9420-3D45-9606-998B2B22AE9A}"/>
              </a:ext>
            </a:extLst>
          </p:cNvPr>
          <p:cNvCxnSpPr>
            <a:cxnSpLocks/>
          </p:cNvCxnSpPr>
          <p:nvPr/>
        </p:nvCxnSpPr>
        <p:spPr>
          <a:xfrm>
            <a:off x="4123284" y="3882049"/>
            <a:ext cx="589220" cy="3199"/>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1" name="单圆角矩形 120">
            <a:extLst>
              <a:ext uri="{FF2B5EF4-FFF2-40B4-BE49-F238E27FC236}">
                <a16:creationId xmlns:a16="http://schemas.microsoft.com/office/drawing/2014/main" id="{641B0A47-48AD-9643-AFBF-A978764384FA}"/>
              </a:ext>
            </a:extLst>
          </p:cNvPr>
          <p:cNvSpPr/>
          <p:nvPr/>
        </p:nvSpPr>
        <p:spPr>
          <a:xfrm rot="5400000">
            <a:off x="4425535" y="3891103"/>
            <a:ext cx="1093504" cy="613948"/>
          </a:xfrm>
          <a:prstGeom prst="round1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20" dirty="0">
              <a:latin typeface="Arial" panose="020B0604020202020204" pitchFamily="34" charset="0"/>
            </a:endParaRPr>
          </a:p>
        </p:txBody>
      </p:sp>
      <p:sp>
        <p:nvSpPr>
          <p:cNvPr id="122" name="文本框 121">
            <a:extLst>
              <a:ext uri="{FF2B5EF4-FFF2-40B4-BE49-F238E27FC236}">
                <a16:creationId xmlns:a16="http://schemas.microsoft.com/office/drawing/2014/main" id="{380AA804-DEFB-584E-AE1E-69E8B53AE087}"/>
              </a:ext>
            </a:extLst>
          </p:cNvPr>
          <p:cNvSpPr txBox="1"/>
          <p:nvPr/>
        </p:nvSpPr>
        <p:spPr>
          <a:xfrm>
            <a:off x="4746227" y="3270501"/>
            <a:ext cx="613948" cy="341632"/>
          </a:xfrm>
          <a:prstGeom prst="rect">
            <a:avLst/>
          </a:prstGeom>
          <a:noFill/>
        </p:spPr>
        <p:txBody>
          <a:bodyPr wrap="square" rtlCol="0">
            <a:spAutoFit/>
          </a:bodyPr>
          <a:lstStyle/>
          <a:p>
            <a:r>
              <a:rPr kumimoji="1" lang="en-US" altLang="zh-CN" sz="1620" dirty="0">
                <a:latin typeface="Arial" panose="020B0604020202020204" pitchFamily="34" charset="0"/>
              </a:rPr>
              <a:t>……</a:t>
            </a:r>
            <a:endParaRPr kumimoji="1" lang="zh-CN" altLang="en-US" sz="1620" dirty="0">
              <a:latin typeface="Arial" panose="020B0604020202020204" pitchFamily="34" charset="0"/>
            </a:endParaRPr>
          </a:p>
        </p:txBody>
      </p:sp>
      <p:sp>
        <p:nvSpPr>
          <p:cNvPr id="123" name="右大括号 122">
            <a:extLst>
              <a:ext uri="{FF2B5EF4-FFF2-40B4-BE49-F238E27FC236}">
                <a16:creationId xmlns:a16="http://schemas.microsoft.com/office/drawing/2014/main" id="{D25E1671-7307-DE44-91F0-E622A11DC92B}"/>
              </a:ext>
            </a:extLst>
          </p:cNvPr>
          <p:cNvSpPr/>
          <p:nvPr/>
        </p:nvSpPr>
        <p:spPr>
          <a:xfrm rot="5400000">
            <a:off x="3758750" y="3962720"/>
            <a:ext cx="149882" cy="1999550"/>
          </a:xfrm>
          <a:prstGeom prst="righ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620" dirty="0">
              <a:latin typeface="Arial" panose="020B0604020202020204" pitchFamily="34" charset="0"/>
            </a:endParaRPr>
          </a:p>
        </p:txBody>
      </p:sp>
      <p:sp>
        <p:nvSpPr>
          <p:cNvPr id="124" name="文本框 123">
            <a:extLst>
              <a:ext uri="{FF2B5EF4-FFF2-40B4-BE49-F238E27FC236}">
                <a16:creationId xmlns:a16="http://schemas.microsoft.com/office/drawing/2014/main" id="{32BE5189-0EF6-934C-A0F6-C3CCFC554730}"/>
              </a:ext>
            </a:extLst>
          </p:cNvPr>
          <p:cNvSpPr txBox="1"/>
          <p:nvPr/>
        </p:nvSpPr>
        <p:spPr>
          <a:xfrm>
            <a:off x="3239577" y="4728493"/>
            <a:ext cx="1336904" cy="258532"/>
          </a:xfrm>
          <a:prstGeom prst="rect">
            <a:avLst/>
          </a:prstGeom>
          <a:noFill/>
        </p:spPr>
        <p:txBody>
          <a:bodyPr wrap="square" rtlCol="0">
            <a:spAutoFit/>
          </a:bodyPr>
          <a:lstStyle/>
          <a:p>
            <a:r>
              <a:rPr kumimoji="1" lang="en-US" altLang="zh-CN" sz="1080" dirty="0" err="1">
                <a:solidFill>
                  <a:srgbClr val="C00000"/>
                </a:solidFill>
                <a:latin typeface="Arial" panose="020B0604020202020204" pitchFamily="34" charset="0"/>
              </a:rPr>
              <a:t>Prealloc</a:t>
            </a:r>
            <a:r>
              <a:rPr kumimoji="1" lang="en-US" altLang="zh-CN" sz="1080" dirty="0">
                <a:solidFill>
                  <a:srgbClr val="C00000"/>
                </a:solidFill>
                <a:latin typeface="Arial" panose="020B0604020202020204" pitchFamily="34" charset="0"/>
              </a:rPr>
              <a:t>-Combine</a:t>
            </a:r>
            <a:endParaRPr kumimoji="1" lang="zh-CN" altLang="en-US" sz="1080" dirty="0">
              <a:solidFill>
                <a:srgbClr val="C00000"/>
              </a:solidFill>
              <a:latin typeface="Arial" panose="020B0604020202020204" pitchFamily="34" charset="0"/>
            </a:endParaRPr>
          </a:p>
        </p:txBody>
      </p:sp>
      <p:sp>
        <p:nvSpPr>
          <p:cNvPr id="126" name="文本框 125">
            <a:extLst>
              <a:ext uri="{FF2B5EF4-FFF2-40B4-BE49-F238E27FC236}">
                <a16:creationId xmlns:a16="http://schemas.microsoft.com/office/drawing/2014/main" id="{A8D0489F-9D93-C94A-85B5-FD32FDE51CA9}"/>
              </a:ext>
            </a:extLst>
          </p:cNvPr>
          <p:cNvSpPr txBox="1"/>
          <p:nvPr/>
        </p:nvSpPr>
        <p:spPr>
          <a:xfrm>
            <a:off x="6038171" y="1789973"/>
            <a:ext cx="1305833" cy="341632"/>
          </a:xfrm>
          <a:prstGeom prst="rect">
            <a:avLst/>
          </a:prstGeom>
          <a:noFill/>
        </p:spPr>
        <p:txBody>
          <a:bodyPr wrap="square" rtlCol="0">
            <a:spAutoFit/>
          </a:bodyPr>
          <a:lstStyle/>
          <a:p>
            <a:r>
              <a:rPr kumimoji="1" lang="en-US" altLang="zh-CN" sz="1620" dirty="0">
                <a:solidFill>
                  <a:srgbClr val="FF0000"/>
                </a:solidFill>
                <a:latin typeface="Arial" panose="020B0604020202020204" pitchFamily="34" charset="0"/>
              </a:rPr>
              <a:t>First</a:t>
            </a:r>
            <a:r>
              <a:rPr kumimoji="1" lang="zh-CN" altLang="en-US" sz="1620" dirty="0">
                <a:solidFill>
                  <a:srgbClr val="FF0000"/>
                </a:solidFill>
                <a:latin typeface="Arial" panose="020B0604020202020204" pitchFamily="34" charset="0"/>
              </a:rPr>
              <a:t> </a:t>
            </a:r>
            <a:r>
              <a:rPr kumimoji="1" lang="en-US" altLang="zh-CN" sz="1620" dirty="0">
                <a:solidFill>
                  <a:srgbClr val="FF0000"/>
                </a:solidFill>
                <a:latin typeface="Arial" panose="020B0604020202020204" pitchFamily="34" charset="0"/>
              </a:rPr>
              <a:t>Edge</a:t>
            </a:r>
            <a:endParaRPr kumimoji="1" lang="zh-CN" altLang="en-US" sz="1620" dirty="0">
              <a:solidFill>
                <a:srgbClr val="FF0000"/>
              </a:solidFill>
              <a:latin typeface="Arial" panose="020B0604020202020204" pitchFamily="34" charset="0"/>
            </a:endParaRPr>
          </a:p>
        </p:txBody>
      </p:sp>
      <p:cxnSp>
        <p:nvCxnSpPr>
          <p:cNvPr id="127" name="直线箭头连接符 126">
            <a:extLst>
              <a:ext uri="{FF2B5EF4-FFF2-40B4-BE49-F238E27FC236}">
                <a16:creationId xmlns:a16="http://schemas.microsoft.com/office/drawing/2014/main" id="{AE4DB48B-FB55-D047-B4D6-B20CEE7D1BC6}"/>
              </a:ext>
            </a:extLst>
          </p:cNvPr>
          <p:cNvCxnSpPr>
            <a:cxnSpLocks/>
          </p:cNvCxnSpPr>
          <p:nvPr/>
        </p:nvCxnSpPr>
        <p:spPr>
          <a:xfrm flipV="1">
            <a:off x="6920904" y="1638997"/>
            <a:ext cx="219192" cy="1895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28" name="图片 127">
            <a:extLst>
              <a:ext uri="{FF2B5EF4-FFF2-40B4-BE49-F238E27FC236}">
                <a16:creationId xmlns:a16="http://schemas.microsoft.com/office/drawing/2014/main" id="{A48DAD55-48E4-7B4D-B3A2-B0BEBA555DFC}"/>
              </a:ext>
            </a:extLst>
          </p:cNvPr>
          <p:cNvPicPr>
            <a:picLocks noChangeAspect="1"/>
          </p:cNvPicPr>
          <p:nvPr/>
        </p:nvPicPr>
        <p:blipFill>
          <a:blip r:embed="rId3"/>
          <a:stretch>
            <a:fillRect/>
          </a:stretch>
        </p:blipFill>
        <p:spPr>
          <a:xfrm>
            <a:off x="5707981" y="3345019"/>
            <a:ext cx="599094" cy="389102"/>
          </a:xfrm>
          <a:prstGeom prst="rect">
            <a:avLst/>
          </a:prstGeom>
        </p:spPr>
      </p:pic>
      <p:graphicFrame>
        <p:nvGraphicFramePr>
          <p:cNvPr id="129" name="表格 128">
            <a:extLst>
              <a:ext uri="{FF2B5EF4-FFF2-40B4-BE49-F238E27FC236}">
                <a16:creationId xmlns:a16="http://schemas.microsoft.com/office/drawing/2014/main" id="{8C8B4A09-F1E8-6D4C-B301-4C947AFFAEC8}"/>
              </a:ext>
            </a:extLst>
          </p:cNvPr>
          <p:cNvGraphicFramePr>
            <a:graphicFrameLocks noGrp="1"/>
          </p:cNvGraphicFramePr>
          <p:nvPr/>
        </p:nvGraphicFramePr>
        <p:xfrm>
          <a:off x="6244870" y="2462983"/>
          <a:ext cx="613949" cy="1565905"/>
        </p:xfrm>
        <a:graphic>
          <a:graphicData uri="http://schemas.openxmlformats.org/drawingml/2006/table">
            <a:tbl>
              <a:tblPr firstRow="1" bandRow="1">
                <a:tableStyleId>{5C22544A-7EE6-4342-B048-85BDC9FD1C3A}</a:tableStyleId>
              </a:tblPr>
              <a:tblGrid>
                <a:gridCol w="613949">
                  <a:extLst>
                    <a:ext uri="{9D8B030D-6E8A-4147-A177-3AD203B41FA5}">
                      <a16:colId xmlns:a16="http://schemas.microsoft.com/office/drawing/2014/main" val="727518030"/>
                    </a:ext>
                  </a:extLst>
                </a:gridCol>
              </a:tblGrid>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solidFill>
                            <a:schemeClr val="tx1"/>
                          </a:solidFill>
                          <a:latin typeface="Arial" panose="020B0604020202020204" pitchFamily="34" charset="0"/>
                        </a:rPr>
                        <a:t>u</a:t>
                      </a:r>
                      <a:r>
                        <a:rPr lang="en-US" altLang="zh-CN" sz="1200" baseline="-25000" dirty="0">
                          <a:solidFill>
                            <a:schemeClr val="tx1"/>
                          </a:solidFill>
                        </a:rPr>
                        <a:t>2</a:t>
                      </a:r>
                      <a:endParaRPr lang="zh-CN" altLang="en-US" sz="1200" baseline="-25000" dirty="0">
                        <a:solidFill>
                          <a:schemeClr val="tx1"/>
                        </a:solidFill>
                      </a:endParaRPr>
                    </a:p>
                  </a:txBody>
                  <a:tcPr marL="82296" marR="82296" marT="41148" marB="41148">
                    <a:solidFill>
                      <a:schemeClr val="accent2">
                        <a:lumMod val="20000"/>
                        <a:lumOff val="80000"/>
                      </a:schemeClr>
                    </a:solidFill>
                  </a:tcPr>
                </a:tc>
                <a:extLst>
                  <a:ext uri="{0D108BD9-81ED-4DB2-BD59-A6C34878D82A}">
                    <a16:rowId xmlns:a16="http://schemas.microsoft.com/office/drawing/2014/main" val="2172105278"/>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101</a:t>
                      </a:r>
                      <a:endParaRPr lang="zh-CN" altLang="en-US" sz="1200" baseline="-25000" dirty="0"/>
                    </a:p>
                  </a:txBody>
                  <a:tcPr marL="82296" marR="82296" marT="41148" marB="41148">
                    <a:solidFill>
                      <a:schemeClr val="accent2">
                        <a:lumMod val="20000"/>
                        <a:lumOff val="80000"/>
                      </a:schemeClr>
                    </a:solidFill>
                  </a:tcPr>
                </a:tc>
                <a:extLst>
                  <a:ext uri="{0D108BD9-81ED-4DB2-BD59-A6C34878D82A}">
                    <a16:rowId xmlns:a16="http://schemas.microsoft.com/office/drawing/2014/main" val="36739711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baseline="-25000" dirty="0">
                          <a:latin typeface="Arial" panose="020B0604020202020204" pitchFamily="34" charset="0"/>
                        </a:rPr>
                        <a:t>……</a:t>
                      </a:r>
                      <a:endParaRPr lang="zh-CN" altLang="en-US" sz="1200" baseline="-25000" dirty="0"/>
                    </a:p>
                  </a:txBody>
                  <a:tcPr marL="82296" marR="82296" marT="41148" marB="41148">
                    <a:solidFill>
                      <a:schemeClr val="accent2">
                        <a:lumMod val="20000"/>
                        <a:lumOff val="80000"/>
                      </a:schemeClr>
                    </a:solidFill>
                  </a:tcPr>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200</a:t>
                      </a:r>
                      <a:endParaRPr lang="zh-CN" altLang="en-US" sz="1200" baseline="-25000" dirty="0"/>
                    </a:p>
                  </a:txBody>
                  <a:tcPr marL="82296" marR="82296" marT="41148" marB="41148">
                    <a:solidFill>
                      <a:schemeClr val="accent2">
                        <a:lumMod val="20000"/>
                        <a:lumOff val="80000"/>
                      </a:schemeClr>
                    </a:solidFill>
                  </a:tcPr>
                </a:tc>
                <a:extLst>
                  <a:ext uri="{0D108BD9-81ED-4DB2-BD59-A6C34878D82A}">
                    <a16:rowId xmlns:a16="http://schemas.microsoft.com/office/drawing/2014/main" val="833655226"/>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201</a:t>
                      </a:r>
                      <a:endParaRPr lang="zh-CN" altLang="en-US" sz="1200" baseline="-25000" dirty="0"/>
                    </a:p>
                  </a:txBody>
                  <a:tcPr marL="82296" marR="82296" marT="41148" marB="41148">
                    <a:solidFill>
                      <a:schemeClr val="accent2">
                        <a:lumMod val="20000"/>
                        <a:lumOff val="80000"/>
                      </a:schemeClr>
                    </a:solidFill>
                  </a:tcPr>
                </a:tc>
                <a:extLst>
                  <a:ext uri="{0D108BD9-81ED-4DB2-BD59-A6C34878D82A}">
                    <a16:rowId xmlns:a16="http://schemas.microsoft.com/office/drawing/2014/main" val="2126528582"/>
                  </a:ext>
                </a:extLst>
              </a:tr>
            </a:tbl>
          </a:graphicData>
        </a:graphic>
      </p:graphicFrame>
      <p:graphicFrame>
        <p:nvGraphicFramePr>
          <p:cNvPr id="130" name="表格 129">
            <a:extLst>
              <a:ext uri="{FF2B5EF4-FFF2-40B4-BE49-F238E27FC236}">
                <a16:creationId xmlns:a16="http://schemas.microsoft.com/office/drawing/2014/main" id="{E25205F0-3BC7-AB46-9AB1-2F1219E5E73E}"/>
              </a:ext>
            </a:extLst>
          </p:cNvPr>
          <p:cNvGraphicFramePr>
            <a:graphicFrameLocks noGrp="1"/>
          </p:cNvGraphicFramePr>
          <p:nvPr/>
        </p:nvGraphicFramePr>
        <p:xfrm>
          <a:off x="7006040" y="3393588"/>
          <a:ext cx="1474947" cy="626362"/>
        </p:xfrm>
        <a:graphic>
          <a:graphicData uri="http://schemas.openxmlformats.org/drawingml/2006/table">
            <a:tbl>
              <a:tblPr firstRow="1" bandRow="1">
                <a:tableStyleId>{5C22544A-7EE6-4342-B048-85BDC9FD1C3A}</a:tableStyleId>
              </a:tblPr>
              <a:tblGrid>
                <a:gridCol w="491649">
                  <a:extLst>
                    <a:ext uri="{9D8B030D-6E8A-4147-A177-3AD203B41FA5}">
                      <a16:colId xmlns:a16="http://schemas.microsoft.com/office/drawing/2014/main" val="727518030"/>
                    </a:ext>
                  </a:extLst>
                </a:gridCol>
                <a:gridCol w="491649">
                  <a:extLst>
                    <a:ext uri="{9D8B030D-6E8A-4147-A177-3AD203B41FA5}">
                      <a16:colId xmlns:a16="http://schemas.microsoft.com/office/drawing/2014/main" val="2145668499"/>
                    </a:ext>
                  </a:extLst>
                </a:gridCol>
                <a:gridCol w="491649">
                  <a:extLst>
                    <a:ext uri="{9D8B030D-6E8A-4147-A177-3AD203B41FA5}">
                      <a16:colId xmlns:a16="http://schemas.microsoft.com/office/drawing/2014/main" val="2957156667"/>
                    </a:ext>
                  </a:extLst>
                </a:gridCol>
              </a:tblGrid>
              <a:tr h="313181">
                <a:tc>
                  <a:txBody>
                    <a:bodyPr/>
                    <a:lstStyle/>
                    <a:p>
                      <a:pPr algn="ctr"/>
                      <a:r>
                        <a:rPr lang="en-US" altLang="zh-CN" sz="1200" b="0" i="1" dirty="0">
                          <a:latin typeface="Arial" panose="020B0604020202020204" pitchFamily="34" charset="0"/>
                        </a:rPr>
                        <a:t>u</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u</a:t>
                      </a:r>
                      <a:r>
                        <a:rPr lang="en-US" altLang="zh-CN" sz="1200" baseline="-25000" dirty="0"/>
                        <a:t>1</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400" b="0" i="1" kern="1200" dirty="0">
                          <a:solidFill>
                            <a:schemeClr val="lt1"/>
                          </a:solidFill>
                          <a:latin typeface="Arial" panose="020B0604020202020204" pitchFamily="34" charset="0"/>
                          <a:ea typeface="+mn-ea"/>
                          <a:cs typeface="+mn-cs"/>
                        </a:rPr>
                        <a:t>u</a:t>
                      </a:r>
                      <a:r>
                        <a:rPr lang="en-US" altLang="zh-CN" sz="1400" b="0" i="0" kern="1200" baseline="-25000" dirty="0">
                          <a:solidFill>
                            <a:schemeClr val="lt1"/>
                          </a:solidFill>
                          <a:latin typeface="Arial" panose="020B0604020202020204" pitchFamily="34" charset="0"/>
                          <a:ea typeface="+mn-ea"/>
                          <a:cs typeface="+mn-cs"/>
                        </a:rPr>
                        <a:t>3</a:t>
                      </a:r>
                      <a:endParaRPr lang="zh-CN" altLang="en-US" sz="1400" b="0" i="0" kern="1200" baseline="-25000" dirty="0">
                        <a:solidFill>
                          <a:schemeClr val="lt1"/>
                        </a:solidFill>
                        <a:latin typeface="Arial" panose="020B0604020202020204" pitchFamily="34" charset="0"/>
                        <a:ea typeface="+mn-ea"/>
                        <a:cs typeface="+mn-cs"/>
                      </a:endParaRPr>
                    </a:p>
                  </a:txBody>
                  <a:tcPr marL="82296" marR="82296" marT="41148" marB="41148"/>
                </a:tc>
                <a:extLst>
                  <a:ext uri="{0D108BD9-81ED-4DB2-BD59-A6C34878D82A}">
                    <a16:rowId xmlns:a16="http://schemas.microsoft.com/office/drawing/2014/main" val="2172105278"/>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solidFill>
                            <a:schemeClr val="accent6">
                              <a:lumMod val="75000"/>
                            </a:schemeClr>
                          </a:solidFill>
                          <a:latin typeface="Arial" panose="020B0604020202020204" pitchFamily="34" charset="0"/>
                        </a:rPr>
                        <a:t>v</a:t>
                      </a:r>
                      <a:r>
                        <a:rPr lang="en-US" altLang="zh-CN" sz="1200" baseline="-25000" dirty="0">
                          <a:solidFill>
                            <a:schemeClr val="accent6">
                              <a:lumMod val="75000"/>
                            </a:schemeClr>
                          </a:solidFill>
                        </a:rPr>
                        <a:t>201</a:t>
                      </a:r>
                      <a:endParaRPr lang="zh-CN" altLang="en-US" sz="1200" baseline="-25000" dirty="0">
                        <a:solidFill>
                          <a:schemeClr val="accent6">
                            <a:lumMod val="75000"/>
                          </a:schemeClr>
                        </a:solidFill>
                      </a:endParaRPr>
                    </a:p>
                  </a:txBody>
                  <a:tcPr marL="82296" marR="82296" marT="41148" marB="41148"/>
                </a:tc>
                <a:extLst>
                  <a:ext uri="{0D108BD9-81ED-4DB2-BD59-A6C34878D82A}">
                    <a16:rowId xmlns:a16="http://schemas.microsoft.com/office/drawing/2014/main" val="367397112"/>
                  </a:ext>
                </a:extLst>
              </a:tr>
            </a:tbl>
          </a:graphicData>
        </a:graphic>
      </p:graphicFrame>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FA7E05A3-1D96-9545-988E-8EEB56C2D086}"/>
                  </a:ext>
                </a:extLst>
              </p:cNvPr>
              <p:cNvSpPr txBox="1"/>
              <p:nvPr/>
            </p:nvSpPr>
            <p:spPr>
              <a:xfrm>
                <a:off x="5723696" y="2124895"/>
                <a:ext cx="2094566" cy="590931"/>
              </a:xfrm>
              <a:prstGeom prst="rect">
                <a:avLst/>
              </a:prstGeom>
              <a:noFill/>
            </p:spPr>
            <p:txBody>
              <a:bodyPr wrap="square" rtlCol="0">
                <a:spAutoFit/>
              </a:bodyPr>
              <a:lstStyle/>
              <a:p>
                <a:r>
                  <a:rPr kumimoji="1" lang="en-US" altLang="zh-CN" sz="1620" dirty="0">
                    <a:latin typeface="Arial" panose="020B0604020202020204" pitchFamily="34" charset="0"/>
                  </a:rPr>
                  <a:t>Candidate</a:t>
                </a:r>
                <a:r>
                  <a:rPr kumimoji="1" lang="zh-CN" altLang="en-US" sz="1620" dirty="0">
                    <a:latin typeface="Arial" panose="020B0604020202020204" pitchFamily="34" charset="0"/>
                  </a:rPr>
                  <a:t> </a:t>
                </a:r>
                <a:r>
                  <a:rPr kumimoji="1" lang="en-US" altLang="zh-CN" sz="1620" dirty="0">
                    <a:latin typeface="Arial" panose="020B0604020202020204" pitchFamily="34" charset="0"/>
                  </a:rPr>
                  <a:t>Set </a:t>
                </a:r>
                <a14:m>
                  <m:oMath xmlns:m="http://schemas.openxmlformats.org/officeDocument/2006/math">
                    <m:r>
                      <a:rPr kumimoji="1" lang="en-US" altLang="zh-CN" sz="1620" i="1">
                        <a:latin typeface="Cambria Math" panose="02040503050406030204" pitchFamily="18" charset="0"/>
                      </a:rPr>
                      <m:t>𝐶</m:t>
                    </m:r>
                    <m:r>
                      <a:rPr kumimoji="1" lang="en-US" altLang="zh-CN" sz="1620" i="1">
                        <a:latin typeface="Cambria Math" panose="02040503050406030204" pitchFamily="18" charset="0"/>
                      </a:rPr>
                      <m:t>(</m:t>
                    </m:r>
                    <m:r>
                      <a:rPr kumimoji="1" lang="en-US" altLang="zh-CN" sz="1620" i="1">
                        <a:latin typeface="Cambria Math" panose="02040503050406030204" pitchFamily="18" charset="0"/>
                      </a:rPr>
                      <m:t>𝑢</m:t>
                    </m:r>
                    <m:r>
                      <a:rPr kumimoji="1" lang="en-US" altLang="zh-CN" sz="1620" i="1" baseline="-25000">
                        <a:latin typeface="Cambria Math" panose="02040503050406030204" pitchFamily="18" charset="0"/>
                      </a:rPr>
                      <m:t>2</m:t>
                    </m:r>
                    <m:r>
                      <a:rPr kumimoji="1" lang="en-US" altLang="zh-CN" sz="1620" i="1">
                        <a:latin typeface="Cambria Math" panose="02040503050406030204" pitchFamily="18" charset="0"/>
                      </a:rPr>
                      <m:t>)</m:t>
                    </m:r>
                  </m:oMath>
                </a14:m>
                <a:endParaRPr kumimoji="1" lang="zh-CN" altLang="en-US" sz="1620" dirty="0">
                  <a:latin typeface="Arial" panose="020B0604020202020204" pitchFamily="34" charset="0"/>
                </a:endParaRPr>
              </a:p>
              <a:p>
                <a:r>
                  <a:rPr kumimoji="1" lang="zh-CN" altLang="en-US" sz="1620" dirty="0">
                    <a:latin typeface="Arial" panose="020B0604020202020204" pitchFamily="34" charset="0"/>
                  </a:rPr>
                  <a:t> </a:t>
                </a:r>
              </a:p>
            </p:txBody>
          </p:sp>
        </mc:Choice>
        <mc:Fallback xmlns="">
          <p:sp>
            <p:nvSpPr>
              <p:cNvPr id="131" name="文本框 130">
                <a:extLst>
                  <a:ext uri="{FF2B5EF4-FFF2-40B4-BE49-F238E27FC236}">
                    <a16:creationId xmlns:a16="http://schemas.microsoft.com/office/drawing/2014/main" id="{FA7E05A3-1D96-9545-988E-8EEB56C2D086}"/>
                  </a:ext>
                </a:extLst>
              </p:cNvPr>
              <p:cNvSpPr txBox="1">
                <a:spLocks noRot="1" noChangeAspect="1" noMove="1" noResize="1" noEditPoints="1" noAdjustHandles="1" noChangeArrowheads="1" noChangeShapeType="1" noTextEdit="1"/>
              </p:cNvSpPr>
              <p:nvPr/>
            </p:nvSpPr>
            <p:spPr>
              <a:xfrm>
                <a:off x="5723696" y="2124895"/>
                <a:ext cx="2094566" cy="590931"/>
              </a:xfrm>
              <a:prstGeom prst="rect">
                <a:avLst/>
              </a:prstGeom>
              <a:blipFill>
                <a:blip r:embed="rId4"/>
                <a:stretch>
                  <a:fillRect l="-1205" t="-20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962AA2AA-25DD-AA45-AF5E-3466EE981170}"/>
                  </a:ext>
                </a:extLst>
              </p:cNvPr>
              <p:cNvSpPr txBox="1"/>
              <p:nvPr/>
            </p:nvSpPr>
            <p:spPr>
              <a:xfrm>
                <a:off x="5952676" y="4298854"/>
                <a:ext cx="2528311" cy="492827"/>
              </a:xfrm>
              <a:prstGeom prst="rect">
                <a:avLst/>
              </a:prstGeom>
              <a:noFill/>
            </p:spPr>
            <p:txBody>
              <a:bodyPr wrap="square" lIns="0" tIns="0" rIns="0" bIns="0" rtlCol="0">
                <a:spAutoFit/>
              </a:bodyPr>
              <a:lstStyle/>
              <a:p>
                <a14:m>
                  <m:oMath xmlns:m="http://schemas.openxmlformats.org/officeDocument/2006/math">
                    <m:r>
                      <a:rPr kumimoji="1" lang="en-US" altLang="zh-CN" sz="1620" i="1">
                        <a:latin typeface="Cambria Math" panose="02040503050406030204" pitchFamily="18" charset="0"/>
                      </a:rPr>
                      <m:t>𝑁</m:t>
                    </m:r>
                    <m:d>
                      <m:dPr>
                        <m:ctrlPr>
                          <a:rPr kumimoji="1" lang="en-US" altLang="zh-CN" sz="1620" i="1">
                            <a:latin typeface="Cambria Math" panose="02040503050406030204" pitchFamily="18" charset="0"/>
                          </a:rPr>
                        </m:ctrlPr>
                      </m:dPr>
                      <m:e>
                        <m:r>
                          <a:rPr kumimoji="1" lang="en-US" altLang="zh-CN" sz="1620" i="1">
                            <a:latin typeface="Cambria Math" panose="02040503050406030204" pitchFamily="18" charset="0"/>
                          </a:rPr>
                          <m:t>𝑣</m:t>
                        </m:r>
                        <m:r>
                          <a:rPr kumimoji="1" lang="en-US" altLang="zh-CN" sz="1620" i="1" baseline="-25000">
                            <a:latin typeface="Cambria Math" panose="02040503050406030204" pitchFamily="18" charset="0"/>
                          </a:rPr>
                          <m:t>100</m:t>
                        </m:r>
                        <m:r>
                          <a:rPr kumimoji="1" lang="en-US" altLang="zh-CN" sz="1620" i="1">
                            <a:latin typeface="Cambria Math" panose="02040503050406030204" pitchFamily="18" charset="0"/>
                          </a:rPr>
                          <m:t>,</m:t>
                        </m:r>
                        <m:r>
                          <a:rPr kumimoji="1" lang="en-US" altLang="zh-CN" sz="1620" i="1">
                            <a:latin typeface="Cambria Math" panose="02040503050406030204" pitchFamily="18" charset="0"/>
                          </a:rPr>
                          <m:t>𝑎</m:t>
                        </m:r>
                      </m:e>
                    </m:d>
                    <m:r>
                      <a:rPr kumimoji="1" lang="en-US" altLang="zh-CN" sz="1620" i="1">
                        <a:latin typeface="Cambria Math" panose="02040503050406030204" pitchFamily="18" charset="0"/>
                        <a:ea typeface="Cambria Math" panose="02040503050406030204" pitchFamily="18" charset="0"/>
                      </a:rPr>
                      <m:t>⋂</m:t>
                    </m:r>
                    <m:r>
                      <a:rPr kumimoji="1" lang="en-US" altLang="zh-CN" sz="1620" i="1">
                        <a:latin typeface="Cambria Math" panose="02040503050406030204" pitchFamily="18" charset="0"/>
                      </a:rPr>
                      <m:t>𝑁</m:t>
                    </m:r>
                    <m:d>
                      <m:dPr>
                        <m:ctrlPr>
                          <a:rPr kumimoji="1" lang="en-US" altLang="zh-CN" sz="1620" i="1">
                            <a:latin typeface="Cambria Math" panose="02040503050406030204" pitchFamily="18" charset="0"/>
                          </a:rPr>
                        </m:ctrlPr>
                      </m:dPr>
                      <m:e>
                        <m:r>
                          <a:rPr kumimoji="1" lang="en-US" altLang="zh-CN" sz="1620" i="1">
                            <a:latin typeface="Cambria Math" panose="02040503050406030204" pitchFamily="18" charset="0"/>
                          </a:rPr>
                          <m:t>𝑣</m:t>
                        </m:r>
                        <m:r>
                          <a:rPr kumimoji="1" lang="en-US" altLang="zh-CN" sz="1620" i="1" baseline="-25000">
                            <a:latin typeface="Cambria Math" panose="02040503050406030204" pitchFamily="18" charset="0"/>
                          </a:rPr>
                          <m:t>0</m:t>
                        </m:r>
                        <m:r>
                          <a:rPr kumimoji="1" lang="en-US" altLang="zh-CN" sz="1620" i="1">
                            <a:latin typeface="Cambria Math" panose="02040503050406030204" pitchFamily="18" charset="0"/>
                          </a:rPr>
                          <m:t>,</m:t>
                        </m:r>
                        <m:r>
                          <a:rPr kumimoji="1" lang="en-US" altLang="zh-CN" sz="1620" i="1">
                            <a:latin typeface="Cambria Math" panose="02040503050406030204" pitchFamily="18" charset="0"/>
                          </a:rPr>
                          <m:t>𝑏</m:t>
                        </m:r>
                      </m:e>
                    </m:d>
                    <m:r>
                      <a:rPr kumimoji="1" lang="en-US" altLang="zh-CN" sz="1620" i="1">
                        <a:latin typeface="Cambria Math" panose="02040503050406030204" pitchFamily="18" charset="0"/>
                        <a:ea typeface="Cambria Math" panose="02040503050406030204" pitchFamily="18" charset="0"/>
                      </a:rPr>
                      <m:t>⋂</m:t>
                    </m:r>
                    <m:r>
                      <a:rPr kumimoji="1" lang="en-US" altLang="zh-CN" sz="1620" i="1">
                        <a:latin typeface="Cambria Math" panose="02040503050406030204" pitchFamily="18" charset="0"/>
                        <a:ea typeface="Cambria Math" panose="02040503050406030204" pitchFamily="18" charset="0"/>
                      </a:rPr>
                      <m:t>𝐶</m:t>
                    </m:r>
                    <m:d>
                      <m:dPr>
                        <m:ctrlPr>
                          <a:rPr kumimoji="1" lang="en-US" altLang="zh-CN" sz="1620" i="1">
                            <a:latin typeface="Cambria Math" panose="02040503050406030204" pitchFamily="18" charset="0"/>
                            <a:ea typeface="Cambria Math" panose="02040503050406030204" pitchFamily="18" charset="0"/>
                          </a:rPr>
                        </m:ctrlPr>
                      </m:dPr>
                      <m:e>
                        <m:r>
                          <a:rPr kumimoji="1" lang="en-US" altLang="zh-CN" sz="1620" i="1">
                            <a:latin typeface="Cambria Math" panose="02040503050406030204" pitchFamily="18" charset="0"/>
                          </a:rPr>
                          <m:t>𝑢</m:t>
                        </m:r>
                        <m:r>
                          <a:rPr kumimoji="1" lang="en-US" altLang="zh-CN" sz="1620" i="1" baseline="-25000">
                            <a:latin typeface="Cambria Math" panose="02040503050406030204" pitchFamily="18" charset="0"/>
                          </a:rPr>
                          <m:t>2</m:t>
                        </m:r>
                      </m:e>
                    </m:d>
                    <m:r>
                      <a:rPr kumimoji="1" lang="en-US" altLang="zh-CN" sz="1620" i="1">
                        <a:latin typeface="Cambria Math" panose="02040503050406030204" pitchFamily="18" charset="0"/>
                      </a:rPr>
                      <m:t>={</m:t>
                    </m:r>
                    <m:r>
                      <a:rPr kumimoji="1" lang="en-US" altLang="zh-CN" sz="1620" i="1">
                        <a:solidFill>
                          <a:schemeClr val="accent6">
                            <a:lumMod val="75000"/>
                          </a:schemeClr>
                        </a:solidFill>
                        <a:latin typeface="Cambria Math" panose="02040503050406030204" pitchFamily="18" charset="0"/>
                      </a:rPr>
                      <m:t>𝑣</m:t>
                    </m:r>
                    <m:r>
                      <a:rPr kumimoji="1" lang="en-US" altLang="zh-CN" sz="1620" i="1" baseline="-25000">
                        <a:solidFill>
                          <a:schemeClr val="accent6">
                            <a:lumMod val="75000"/>
                          </a:schemeClr>
                        </a:solidFill>
                        <a:latin typeface="Cambria Math" panose="02040503050406030204" pitchFamily="18" charset="0"/>
                      </a:rPr>
                      <m:t>201</m:t>
                    </m:r>
                  </m:oMath>
                </a14:m>
                <a:r>
                  <a:rPr kumimoji="1" lang="en-US" altLang="zh-CN" sz="1620" dirty="0">
                    <a:latin typeface="Arial" panose="020B0604020202020204" pitchFamily="34" charset="0"/>
                  </a:rPr>
                  <a:t>}</a:t>
                </a:r>
                <a:endParaRPr kumimoji="1" lang="zh-CN" altLang="en-US" sz="1620" dirty="0">
                  <a:latin typeface="Arial" panose="020B0604020202020204" pitchFamily="34" charset="0"/>
                </a:endParaRPr>
              </a:p>
            </p:txBody>
          </p:sp>
        </mc:Choice>
        <mc:Fallback xmlns="">
          <p:sp>
            <p:nvSpPr>
              <p:cNvPr id="133" name="文本框 132">
                <a:extLst>
                  <a:ext uri="{FF2B5EF4-FFF2-40B4-BE49-F238E27FC236}">
                    <a16:creationId xmlns:a16="http://schemas.microsoft.com/office/drawing/2014/main" id="{962AA2AA-25DD-AA45-AF5E-3466EE981170}"/>
                  </a:ext>
                </a:extLst>
              </p:cNvPr>
              <p:cNvSpPr txBox="1">
                <a:spLocks noRot="1" noChangeAspect="1" noMove="1" noResize="1" noEditPoints="1" noAdjustHandles="1" noChangeArrowheads="1" noChangeShapeType="1" noTextEdit="1"/>
              </p:cNvSpPr>
              <p:nvPr/>
            </p:nvSpPr>
            <p:spPr>
              <a:xfrm>
                <a:off x="5952676" y="4298854"/>
                <a:ext cx="2528311" cy="492827"/>
              </a:xfrm>
              <a:prstGeom prst="rect">
                <a:avLst/>
              </a:prstGeom>
              <a:blipFill>
                <a:blip r:embed="rId5"/>
                <a:stretch>
                  <a:fillRect l="-4000" r="-4500" b="-25000"/>
                </a:stretch>
              </a:blipFill>
            </p:spPr>
            <p:txBody>
              <a:bodyPr/>
              <a:lstStyle/>
              <a:p>
                <a:r>
                  <a:rPr lang="zh-CN" altLang="en-US">
                    <a:noFill/>
                  </a:rPr>
                  <a:t> </a:t>
                </a:r>
              </a:p>
            </p:txBody>
          </p:sp>
        </mc:Fallback>
      </mc:AlternateContent>
      <p:sp>
        <p:nvSpPr>
          <p:cNvPr id="134" name="矩形 133">
            <a:extLst>
              <a:ext uri="{FF2B5EF4-FFF2-40B4-BE49-F238E27FC236}">
                <a16:creationId xmlns:a16="http://schemas.microsoft.com/office/drawing/2014/main" id="{2EA9563A-B899-A84A-8C37-CAF88C57C609}"/>
              </a:ext>
            </a:extLst>
          </p:cNvPr>
          <p:cNvSpPr/>
          <p:nvPr/>
        </p:nvSpPr>
        <p:spPr>
          <a:xfrm>
            <a:off x="7116701" y="2881637"/>
            <a:ext cx="388248" cy="341632"/>
          </a:xfrm>
          <a:prstGeom prst="rect">
            <a:avLst/>
          </a:prstGeom>
        </p:spPr>
        <p:txBody>
          <a:bodyPr wrap="none">
            <a:spAutoFit/>
          </a:bodyPr>
          <a:lstStyle/>
          <a:p>
            <a:pPr algn="ctr"/>
            <a:r>
              <a:rPr lang="en-US" altLang="zh-CN" sz="1620" dirty="0">
                <a:latin typeface="Arial" panose="020B0604020202020204" pitchFamily="34" charset="0"/>
              </a:rPr>
              <a:t>T</a:t>
            </a:r>
            <a:r>
              <a:rPr lang="en-US" altLang="zh-CN" sz="1620" baseline="-25000" dirty="0">
                <a:latin typeface="Arial" panose="020B0604020202020204" pitchFamily="34" charset="0"/>
              </a:rPr>
              <a:t>2</a:t>
            </a:r>
            <a:endParaRPr lang="zh-CN" altLang="en-US" sz="1620" baseline="-25000" dirty="0">
              <a:latin typeface="Arial" panose="020B0604020202020204" pitchFamily="34" charset="0"/>
            </a:endParaRPr>
          </a:p>
        </p:txBody>
      </p:sp>
      <p:sp>
        <p:nvSpPr>
          <p:cNvPr id="135" name="右大括号 134">
            <a:extLst>
              <a:ext uri="{FF2B5EF4-FFF2-40B4-BE49-F238E27FC236}">
                <a16:creationId xmlns:a16="http://schemas.microsoft.com/office/drawing/2014/main" id="{361F7DA6-3867-B54C-8806-B0FFB8C5AB35}"/>
              </a:ext>
            </a:extLst>
          </p:cNvPr>
          <p:cNvSpPr/>
          <p:nvPr/>
        </p:nvSpPr>
        <p:spPr>
          <a:xfrm rot="5400000">
            <a:off x="6629320" y="3412096"/>
            <a:ext cx="84217" cy="3215609"/>
          </a:xfrm>
          <a:prstGeom prst="righ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620" dirty="0">
              <a:latin typeface="Arial" panose="020B0604020202020204" pitchFamily="34" charset="0"/>
            </a:endParaRPr>
          </a:p>
        </p:txBody>
      </p:sp>
      <p:sp>
        <p:nvSpPr>
          <p:cNvPr id="136" name="文本框 135">
            <a:extLst>
              <a:ext uri="{FF2B5EF4-FFF2-40B4-BE49-F238E27FC236}">
                <a16:creationId xmlns:a16="http://schemas.microsoft.com/office/drawing/2014/main" id="{110AC0C4-E567-4741-A85A-F411332C54E0}"/>
              </a:ext>
            </a:extLst>
          </p:cNvPr>
          <p:cNvSpPr txBox="1"/>
          <p:nvPr/>
        </p:nvSpPr>
        <p:spPr>
          <a:xfrm>
            <a:off x="5970830" y="4754409"/>
            <a:ext cx="2014808" cy="258532"/>
          </a:xfrm>
          <a:prstGeom prst="rect">
            <a:avLst/>
          </a:prstGeom>
          <a:noFill/>
        </p:spPr>
        <p:txBody>
          <a:bodyPr wrap="square" rtlCol="0">
            <a:spAutoFit/>
          </a:bodyPr>
          <a:lstStyle/>
          <a:p>
            <a:r>
              <a:rPr kumimoji="1" lang="en-US" altLang="zh-CN" sz="1080" dirty="0">
                <a:solidFill>
                  <a:srgbClr val="C00000"/>
                </a:solidFill>
                <a:latin typeface="Arial" panose="020B0604020202020204" pitchFamily="34" charset="0"/>
              </a:rPr>
              <a:t>set-intersection-based</a:t>
            </a:r>
            <a:r>
              <a:rPr kumimoji="1" lang="zh-CN" altLang="en-US" sz="1080" dirty="0">
                <a:solidFill>
                  <a:srgbClr val="C00000"/>
                </a:solidFill>
                <a:latin typeface="Arial" panose="020B0604020202020204" pitchFamily="34" charset="0"/>
              </a:rPr>
              <a:t> </a:t>
            </a:r>
            <a:r>
              <a:rPr kumimoji="1" lang="en-US" altLang="zh-CN" sz="1080" dirty="0">
                <a:solidFill>
                  <a:srgbClr val="C00000"/>
                </a:solidFill>
                <a:latin typeface="Arial" panose="020B0604020202020204" pitchFamily="34" charset="0"/>
              </a:rPr>
              <a:t>join</a:t>
            </a:r>
            <a:endParaRPr kumimoji="1" lang="zh-CN" altLang="en-US" sz="1080" dirty="0">
              <a:solidFill>
                <a:srgbClr val="C00000"/>
              </a:solidFill>
              <a:latin typeface="Arial" panose="020B0604020202020204" pitchFamily="34" charset="0"/>
            </a:endParaRPr>
          </a:p>
        </p:txBody>
      </p:sp>
      <p:cxnSp>
        <p:nvCxnSpPr>
          <p:cNvPr id="138" name="直线箭头连接符 137">
            <a:extLst>
              <a:ext uri="{FF2B5EF4-FFF2-40B4-BE49-F238E27FC236}">
                <a16:creationId xmlns:a16="http://schemas.microsoft.com/office/drawing/2014/main" id="{C463988C-E883-8E46-8E37-E08BBEE2B699}"/>
              </a:ext>
            </a:extLst>
          </p:cNvPr>
          <p:cNvCxnSpPr/>
          <p:nvPr/>
        </p:nvCxnSpPr>
        <p:spPr>
          <a:xfrm>
            <a:off x="4275517" y="2294463"/>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9" name="文本框 138">
            <a:extLst>
              <a:ext uri="{FF2B5EF4-FFF2-40B4-BE49-F238E27FC236}">
                <a16:creationId xmlns:a16="http://schemas.microsoft.com/office/drawing/2014/main" id="{B8C450F8-A2F7-DE40-99EC-5D5F14C32DCD}"/>
              </a:ext>
            </a:extLst>
          </p:cNvPr>
          <p:cNvSpPr txBox="1"/>
          <p:nvPr/>
        </p:nvSpPr>
        <p:spPr>
          <a:xfrm>
            <a:off x="4158439" y="2082036"/>
            <a:ext cx="561291"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0</a:t>
            </a:r>
            <a:endParaRPr kumimoji="1" lang="zh-CN" altLang="en-US" sz="900" dirty="0">
              <a:solidFill>
                <a:srgbClr val="C00000"/>
              </a:solidFill>
              <a:latin typeface="Arial" panose="020B0604020202020204" pitchFamily="34" charset="0"/>
            </a:endParaRPr>
          </a:p>
        </p:txBody>
      </p:sp>
      <p:sp>
        <p:nvSpPr>
          <p:cNvPr id="140" name="文本框 139">
            <a:extLst>
              <a:ext uri="{FF2B5EF4-FFF2-40B4-BE49-F238E27FC236}">
                <a16:creationId xmlns:a16="http://schemas.microsoft.com/office/drawing/2014/main" id="{116A9A0A-F9E0-CE42-ADBD-7BEC4F8B9FFC}"/>
              </a:ext>
            </a:extLst>
          </p:cNvPr>
          <p:cNvSpPr txBox="1"/>
          <p:nvPr/>
        </p:nvSpPr>
        <p:spPr>
          <a:xfrm>
            <a:off x="4151581" y="2455797"/>
            <a:ext cx="522683" cy="3693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1</a:t>
            </a:r>
            <a:r>
              <a:rPr kumimoji="1" lang="zh-CN" altLang="en-US" sz="900" dirty="0">
                <a:solidFill>
                  <a:srgbClr val="C00000"/>
                </a:solidFill>
                <a:latin typeface="Arial" panose="020B0604020202020204" pitchFamily="34" charset="0"/>
              </a:rPr>
              <a:t> </a:t>
            </a:r>
          </a:p>
        </p:txBody>
      </p:sp>
      <p:sp>
        <p:nvSpPr>
          <p:cNvPr id="141" name="文本框 140">
            <a:extLst>
              <a:ext uri="{FF2B5EF4-FFF2-40B4-BE49-F238E27FC236}">
                <a16:creationId xmlns:a16="http://schemas.microsoft.com/office/drawing/2014/main" id="{C0155795-0DF8-2D47-A761-D93E2F289690}"/>
              </a:ext>
            </a:extLst>
          </p:cNvPr>
          <p:cNvSpPr txBox="1"/>
          <p:nvPr/>
        </p:nvSpPr>
        <p:spPr>
          <a:xfrm>
            <a:off x="4175838" y="3083400"/>
            <a:ext cx="570389"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2</a:t>
            </a:r>
            <a:endParaRPr kumimoji="1" lang="zh-CN" altLang="en-US" sz="900" dirty="0">
              <a:solidFill>
                <a:srgbClr val="C00000"/>
              </a:solidFill>
              <a:latin typeface="Arial" panose="020B0604020202020204" pitchFamily="34" charset="0"/>
            </a:endParaRPr>
          </a:p>
        </p:txBody>
      </p:sp>
      <p:cxnSp>
        <p:nvCxnSpPr>
          <p:cNvPr id="142" name="直线箭头连接符 141">
            <a:extLst>
              <a:ext uri="{FF2B5EF4-FFF2-40B4-BE49-F238E27FC236}">
                <a16:creationId xmlns:a16="http://schemas.microsoft.com/office/drawing/2014/main" id="{329448F1-9D8F-0A40-8090-DC0D577C38D2}"/>
              </a:ext>
            </a:extLst>
          </p:cNvPr>
          <p:cNvCxnSpPr/>
          <p:nvPr/>
        </p:nvCxnSpPr>
        <p:spPr>
          <a:xfrm>
            <a:off x="4268659" y="2647650"/>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3" name="直线箭头连接符 142">
            <a:extLst>
              <a:ext uri="{FF2B5EF4-FFF2-40B4-BE49-F238E27FC236}">
                <a16:creationId xmlns:a16="http://schemas.microsoft.com/office/drawing/2014/main" id="{DD475E61-0AEB-0B4E-8AF7-6B3F47510326}"/>
              </a:ext>
            </a:extLst>
          </p:cNvPr>
          <p:cNvCxnSpPr/>
          <p:nvPr/>
        </p:nvCxnSpPr>
        <p:spPr>
          <a:xfrm>
            <a:off x="4269283" y="3251503"/>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5" name="文本框 144">
            <a:extLst>
              <a:ext uri="{FF2B5EF4-FFF2-40B4-BE49-F238E27FC236}">
                <a16:creationId xmlns:a16="http://schemas.microsoft.com/office/drawing/2014/main" id="{BDA785C8-5EDB-4F48-86D2-7379160EE3C7}"/>
              </a:ext>
            </a:extLst>
          </p:cNvPr>
          <p:cNvSpPr txBox="1"/>
          <p:nvPr/>
        </p:nvSpPr>
        <p:spPr>
          <a:xfrm>
            <a:off x="4160098" y="3844894"/>
            <a:ext cx="593502"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99</a:t>
            </a:r>
            <a:endParaRPr kumimoji="1" lang="zh-CN" altLang="en-US" sz="900" dirty="0">
              <a:solidFill>
                <a:srgbClr val="C00000"/>
              </a:solidFill>
              <a:latin typeface="Arial" panose="020B0604020202020204" pitchFamily="34" charset="0"/>
            </a:endParaRPr>
          </a:p>
        </p:txBody>
      </p:sp>
      <p:cxnSp>
        <p:nvCxnSpPr>
          <p:cNvPr id="146" name="直线箭头连接符 145">
            <a:extLst>
              <a:ext uri="{FF2B5EF4-FFF2-40B4-BE49-F238E27FC236}">
                <a16:creationId xmlns:a16="http://schemas.microsoft.com/office/drawing/2014/main" id="{6B73BD76-E911-A24D-A8F0-7B3C8DD0408F}"/>
              </a:ext>
            </a:extLst>
          </p:cNvPr>
          <p:cNvCxnSpPr/>
          <p:nvPr/>
        </p:nvCxnSpPr>
        <p:spPr>
          <a:xfrm>
            <a:off x="4293203" y="4012997"/>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灯片编号占位符 3">
            <a:extLst>
              <a:ext uri="{FF2B5EF4-FFF2-40B4-BE49-F238E27FC236}">
                <a16:creationId xmlns:a16="http://schemas.microsoft.com/office/drawing/2014/main" id="{74DAC022-5D51-6049-A4C0-82D9E0883672}"/>
              </a:ext>
            </a:extLst>
          </p:cNvPr>
          <p:cNvSpPr>
            <a:spLocks noGrp="1"/>
          </p:cNvSpPr>
          <p:nvPr>
            <p:ph type="sldNum" sz="quarter" idx="12"/>
          </p:nvPr>
        </p:nvSpPr>
        <p:spPr/>
        <p:txBody>
          <a:bodyPr/>
          <a:lstStyle/>
          <a:p>
            <a:fld id="{C80E87CC-44FF-4D7B-9CEB-D984B5418D0E}" type="slidenum">
              <a:rPr lang="zh-CN" altLang="en-US" smtClean="0">
                <a:solidFill>
                  <a:prstClr val="black">
                    <a:tint val="75000"/>
                  </a:prstClr>
                </a:solidFill>
              </a:rPr>
              <a:pPr/>
              <a:t>52</a:t>
            </a:fld>
            <a:endParaRPr lang="zh-CN" altLang="en-US" dirty="0">
              <a:solidFill>
                <a:prstClr val="black">
                  <a:tint val="75000"/>
                </a:prstClr>
              </a:solidFill>
            </a:endParaRPr>
          </a:p>
        </p:txBody>
      </p:sp>
      <p:graphicFrame>
        <p:nvGraphicFramePr>
          <p:cNvPr id="80" name="表格 8">
            <a:extLst>
              <a:ext uri="{FF2B5EF4-FFF2-40B4-BE49-F238E27FC236}">
                <a16:creationId xmlns:a16="http://schemas.microsoft.com/office/drawing/2014/main" id="{20630ACA-067A-AA4E-A620-E3D070EB4629}"/>
              </a:ext>
            </a:extLst>
          </p:cNvPr>
          <p:cNvGraphicFramePr>
            <a:graphicFrameLocks noGrp="1"/>
          </p:cNvGraphicFramePr>
          <p:nvPr/>
        </p:nvGraphicFramePr>
        <p:xfrm>
          <a:off x="1325739" y="1850672"/>
          <a:ext cx="882852" cy="1879086"/>
        </p:xfrm>
        <a:graphic>
          <a:graphicData uri="http://schemas.openxmlformats.org/drawingml/2006/table">
            <a:tbl>
              <a:tblPr firstRow="1" bandRow="1">
                <a:tableStyleId>{5C22544A-7EE6-4342-B048-85BDC9FD1C3A}</a:tableStyleId>
              </a:tblPr>
              <a:tblGrid>
                <a:gridCol w="441426">
                  <a:extLst>
                    <a:ext uri="{9D8B030D-6E8A-4147-A177-3AD203B41FA5}">
                      <a16:colId xmlns:a16="http://schemas.microsoft.com/office/drawing/2014/main" val="727518030"/>
                    </a:ext>
                  </a:extLst>
                </a:gridCol>
                <a:gridCol w="441426">
                  <a:extLst>
                    <a:ext uri="{9D8B030D-6E8A-4147-A177-3AD203B41FA5}">
                      <a16:colId xmlns:a16="http://schemas.microsoft.com/office/drawing/2014/main" val="2145668499"/>
                    </a:ext>
                  </a:extLst>
                </a:gridCol>
              </a:tblGrid>
              <a:tr h="313181">
                <a:tc>
                  <a:txBody>
                    <a:bodyPr/>
                    <a:lstStyle/>
                    <a:p>
                      <a:pPr algn="ctr"/>
                      <a:r>
                        <a:rPr lang="en-US" altLang="zh-CN" sz="1200" b="0" i="1" dirty="0">
                          <a:latin typeface="Arial" panose="020B0604020202020204" pitchFamily="34" charset="0"/>
                        </a:rPr>
                        <a:t>u</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u</a:t>
                      </a:r>
                      <a:r>
                        <a:rPr lang="en-US" altLang="zh-CN" sz="1200" baseline="-25000" dirty="0"/>
                        <a:t>1</a:t>
                      </a:r>
                      <a:endParaRPr lang="zh-CN" altLang="en-US" sz="1200" baseline="-25000" dirty="0"/>
                    </a:p>
                  </a:txBody>
                  <a:tcPr marL="82296" marR="82296" marT="41148" marB="41148"/>
                </a:tc>
                <a:extLst>
                  <a:ext uri="{0D108BD9-81ED-4DB2-BD59-A6C34878D82A}">
                    <a16:rowId xmlns:a16="http://schemas.microsoft.com/office/drawing/2014/main" val="2172105278"/>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a:t>
                      </a:r>
                      <a:endParaRPr lang="zh-CN" altLang="en-US" sz="1200" baseline="-25000" dirty="0"/>
                    </a:p>
                  </a:txBody>
                  <a:tcPr marL="82296" marR="82296" marT="41148" marB="41148"/>
                </a:tc>
                <a:extLst>
                  <a:ext uri="{0D108BD9-81ED-4DB2-BD59-A6C34878D82A}">
                    <a16:rowId xmlns:a16="http://schemas.microsoft.com/office/drawing/2014/main" val="367397112"/>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a:t>
                      </a:r>
                      <a:endParaRPr lang="zh-CN" altLang="en-US" sz="1200" baseline="-25000" dirty="0"/>
                    </a:p>
                  </a:txBody>
                  <a:tcPr marL="82296" marR="82296" marT="41148" marB="41148"/>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3</a:t>
                      </a:r>
                      <a:endParaRPr lang="zh-CN" altLang="en-US" sz="1200" baseline="-25000" dirty="0"/>
                    </a:p>
                  </a:txBody>
                  <a:tcPr marL="82296" marR="82296" marT="41148" marB="41148"/>
                </a:tc>
                <a:extLst>
                  <a:ext uri="{0D108BD9-81ED-4DB2-BD59-A6C34878D82A}">
                    <a16:rowId xmlns:a16="http://schemas.microsoft.com/office/drawing/2014/main" val="833655226"/>
                  </a:ext>
                </a:extLst>
              </a:tr>
              <a:tr h="313181">
                <a:tc>
                  <a:txBody>
                    <a:bodyPr/>
                    <a:lstStyle/>
                    <a:p>
                      <a:pPr algn="ctr"/>
                      <a:r>
                        <a:rPr lang="en-US" altLang="zh-CN" sz="1200" b="0" i="0" baseline="-25000" dirty="0">
                          <a:latin typeface="Arial" panose="020B0604020202020204" pitchFamily="34" charset="0"/>
                        </a:rPr>
                        <a:t>...</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baseline="-25000" dirty="0">
                          <a:latin typeface="Arial" panose="020B0604020202020204" pitchFamily="34" charset="0"/>
                        </a:rPr>
                        <a:t>…</a:t>
                      </a:r>
                      <a:endParaRPr lang="zh-CN" altLang="en-US" sz="1200" baseline="-25000" dirty="0"/>
                    </a:p>
                  </a:txBody>
                  <a:tcPr marL="82296" marR="82296" marT="41148" marB="41148"/>
                </a:tc>
                <a:extLst>
                  <a:ext uri="{0D108BD9-81ED-4DB2-BD59-A6C34878D82A}">
                    <a16:rowId xmlns:a16="http://schemas.microsoft.com/office/drawing/2014/main" val="2126528582"/>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solidFill>
                      <a:srgbClr val="FF0000"/>
                    </a:solidFill>
                  </a:tcPr>
                </a:tc>
                <a:extLst>
                  <a:ext uri="{0D108BD9-81ED-4DB2-BD59-A6C34878D82A}">
                    <a16:rowId xmlns:a16="http://schemas.microsoft.com/office/drawing/2014/main" val="2824586268"/>
                  </a:ext>
                </a:extLst>
              </a:tr>
            </a:tbl>
          </a:graphicData>
        </a:graphic>
      </p:graphicFrame>
      <p:sp>
        <p:nvSpPr>
          <p:cNvPr id="81" name="椭圆 9">
            <a:extLst>
              <a:ext uri="{FF2B5EF4-FFF2-40B4-BE49-F238E27FC236}">
                <a16:creationId xmlns:a16="http://schemas.microsoft.com/office/drawing/2014/main" id="{625DF23A-CD82-744C-8A1B-FDD241CEBD33}"/>
              </a:ext>
            </a:extLst>
          </p:cNvPr>
          <p:cNvSpPr/>
          <p:nvPr/>
        </p:nvSpPr>
        <p:spPr>
          <a:xfrm>
            <a:off x="1154693" y="1152797"/>
            <a:ext cx="416823" cy="4168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82" name="椭圆 10">
            <a:extLst>
              <a:ext uri="{FF2B5EF4-FFF2-40B4-BE49-F238E27FC236}">
                <a16:creationId xmlns:a16="http://schemas.microsoft.com/office/drawing/2014/main" id="{69E7E8D7-D3A3-2C4E-9606-07625CE3DFF7}"/>
              </a:ext>
            </a:extLst>
          </p:cNvPr>
          <p:cNvSpPr/>
          <p:nvPr/>
        </p:nvSpPr>
        <p:spPr>
          <a:xfrm>
            <a:off x="1860092" y="1152797"/>
            <a:ext cx="416823" cy="4168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B</a:t>
            </a:r>
            <a:endParaRPr kumimoji="1" lang="zh-CN" altLang="en-US" sz="1620" dirty="0">
              <a:latin typeface="Arial" panose="020B0604020202020204" pitchFamily="34" charset="0"/>
            </a:endParaRPr>
          </a:p>
        </p:txBody>
      </p:sp>
      <p:cxnSp>
        <p:nvCxnSpPr>
          <p:cNvPr id="83" name="直线连接符 11" descr="a">
            <a:extLst>
              <a:ext uri="{FF2B5EF4-FFF2-40B4-BE49-F238E27FC236}">
                <a16:creationId xmlns:a16="http://schemas.microsoft.com/office/drawing/2014/main" id="{355A811D-001D-6045-AF43-AC932DA72F5B}"/>
              </a:ext>
            </a:extLst>
          </p:cNvPr>
          <p:cNvCxnSpPr>
            <a:stCxn id="81" idx="6"/>
            <a:endCxn id="82" idx="2"/>
          </p:cNvCxnSpPr>
          <p:nvPr/>
        </p:nvCxnSpPr>
        <p:spPr>
          <a:xfrm>
            <a:off x="1571515" y="1361209"/>
            <a:ext cx="288576" cy="0"/>
          </a:xfrm>
          <a:prstGeom prst="line">
            <a:avLst/>
          </a:prstGeom>
        </p:spPr>
        <p:style>
          <a:lnRef idx="2">
            <a:schemeClr val="accent1"/>
          </a:lnRef>
          <a:fillRef idx="0">
            <a:schemeClr val="accent1"/>
          </a:fillRef>
          <a:effectRef idx="1">
            <a:schemeClr val="accent1"/>
          </a:effectRef>
          <a:fontRef idx="minor">
            <a:schemeClr val="tx1"/>
          </a:fontRef>
        </p:style>
      </p:cxnSp>
      <p:sp>
        <p:nvSpPr>
          <p:cNvPr id="84" name="文本框 12">
            <a:extLst>
              <a:ext uri="{FF2B5EF4-FFF2-40B4-BE49-F238E27FC236}">
                <a16:creationId xmlns:a16="http://schemas.microsoft.com/office/drawing/2014/main" id="{E104FFE6-546B-3B49-B3FF-C57E70B54B3C}"/>
              </a:ext>
            </a:extLst>
          </p:cNvPr>
          <p:cNvSpPr txBox="1"/>
          <p:nvPr/>
        </p:nvSpPr>
        <p:spPr>
          <a:xfrm>
            <a:off x="1595975" y="1085288"/>
            <a:ext cx="374076" cy="341632"/>
          </a:xfrm>
          <a:prstGeom prst="rect">
            <a:avLst/>
          </a:prstGeom>
          <a:noFill/>
        </p:spPr>
        <p:txBody>
          <a:bodyPr wrap="square" rtlCol="0">
            <a:spAutoFit/>
          </a:bodyPr>
          <a:lstStyle/>
          <a:p>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85" name="矩形 13">
            <a:extLst>
              <a:ext uri="{FF2B5EF4-FFF2-40B4-BE49-F238E27FC236}">
                <a16:creationId xmlns:a16="http://schemas.microsoft.com/office/drawing/2014/main" id="{AE4FB0C3-FFDC-E343-96E9-8CA2EC38ECAA}"/>
              </a:ext>
            </a:extLst>
          </p:cNvPr>
          <p:cNvSpPr/>
          <p:nvPr/>
        </p:nvSpPr>
        <p:spPr>
          <a:xfrm>
            <a:off x="1032570" y="854631"/>
            <a:ext cx="377027" cy="341632"/>
          </a:xfrm>
          <a:prstGeom prst="rect">
            <a:avLst/>
          </a:prstGeom>
        </p:spPr>
        <p:txBody>
          <a:bodyPr wrap="none">
            <a:spAutoFit/>
          </a:bodyPr>
          <a:lstStyle/>
          <a:p>
            <a:pPr algn="ctr"/>
            <a:r>
              <a:rPr lang="en-US" altLang="zh-CN" sz="1620" i="1" dirty="0">
                <a:latin typeface="Arial" panose="020B0604020202020204" pitchFamily="34" charset="0"/>
              </a:rPr>
              <a:t>u</a:t>
            </a:r>
            <a:r>
              <a:rPr lang="en-US" altLang="zh-CN" sz="1620" baseline="-25000" dirty="0">
                <a:latin typeface="Arial" panose="020B0604020202020204" pitchFamily="34" charset="0"/>
              </a:rPr>
              <a:t>0</a:t>
            </a:r>
            <a:endParaRPr lang="zh-CN" altLang="en-US" sz="1620" baseline="-25000" dirty="0">
              <a:latin typeface="Arial" panose="020B0604020202020204" pitchFamily="34" charset="0"/>
            </a:endParaRPr>
          </a:p>
        </p:txBody>
      </p:sp>
      <p:sp>
        <p:nvSpPr>
          <p:cNvPr id="86" name="矩形 14">
            <a:extLst>
              <a:ext uri="{FF2B5EF4-FFF2-40B4-BE49-F238E27FC236}">
                <a16:creationId xmlns:a16="http://schemas.microsoft.com/office/drawing/2014/main" id="{8EC13F96-B4DC-884B-9FEC-22D5E79031E1}"/>
              </a:ext>
            </a:extLst>
          </p:cNvPr>
          <p:cNvSpPr/>
          <p:nvPr/>
        </p:nvSpPr>
        <p:spPr>
          <a:xfrm>
            <a:off x="1863955" y="863687"/>
            <a:ext cx="377027" cy="341632"/>
          </a:xfrm>
          <a:prstGeom prst="rect">
            <a:avLst/>
          </a:prstGeom>
        </p:spPr>
        <p:txBody>
          <a:bodyPr wrap="none">
            <a:spAutoFit/>
          </a:bodyPr>
          <a:lstStyle/>
          <a:p>
            <a:pPr algn="ctr" defTabSz="342887">
              <a:defRPr/>
            </a:pPr>
            <a:r>
              <a:rPr lang="en-US" altLang="zh-CN" sz="1620" i="1" dirty="0">
                <a:latin typeface="Arial" panose="020B0604020202020204" pitchFamily="34" charset="0"/>
              </a:rPr>
              <a:t>u</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sp>
        <p:nvSpPr>
          <p:cNvPr id="87" name="矩形 15">
            <a:extLst>
              <a:ext uri="{FF2B5EF4-FFF2-40B4-BE49-F238E27FC236}">
                <a16:creationId xmlns:a16="http://schemas.microsoft.com/office/drawing/2014/main" id="{384DBD76-4E6D-0D4A-A911-2C86D327E3CD}"/>
              </a:ext>
            </a:extLst>
          </p:cNvPr>
          <p:cNvSpPr/>
          <p:nvPr/>
        </p:nvSpPr>
        <p:spPr>
          <a:xfrm>
            <a:off x="904147" y="1594866"/>
            <a:ext cx="388248" cy="341632"/>
          </a:xfrm>
          <a:prstGeom prst="rect">
            <a:avLst/>
          </a:prstGeom>
        </p:spPr>
        <p:txBody>
          <a:bodyPr wrap="none">
            <a:spAutoFit/>
          </a:bodyPr>
          <a:lstStyle/>
          <a:p>
            <a:pPr algn="ctr"/>
            <a:r>
              <a:rPr lang="en-US" altLang="zh-CN" sz="1620" i="1" dirty="0">
                <a:latin typeface="Arial" panose="020B0604020202020204" pitchFamily="34" charset="0"/>
              </a:rPr>
              <a:t>T</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graphicFrame>
        <p:nvGraphicFramePr>
          <p:cNvPr id="88" name="表格 27">
            <a:extLst>
              <a:ext uri="{FF2B5EF4-FFF2-40B4-BE49-F238E27FC236}">
                <a16:creationId xmlns:a16="http://schemas.microsoft.com/office/drawing/2014/main" id="{10832D18-A925-3242-A8FB-9668124B5F57}"/>
              </a:ext>
            </a:extLst>
          </p:cNvPr>
          <p:cNvGraphicFramePr>
            <a:graphicFrameLocks noGrp="1"/>
          </p:cNvGraphicFramePr>
          <p:nvPr/>
        </p:nvGraphicFramePr>
        <p:xfrm>
          <a:off x="918404" y="4391471"/>
          <a:ext cx="506767" cy="333756"/>
        </p:xfrm>
        <a:graphic>
          <a:graphicData uri="http://schemas.openxmlformats.org/drawingml/2006/table">
            <a:tbl>
              <a:tblPr bandRow="1">
                <a:tableStyleId>{5C22544A-7EE6-4342-B048-85BDC9FD1C3A}</a:tableStyleId>
              </a:tblPr>
              <a:tblGrid>
                <a:gridCol w="506767">
                  <a:extLst>
                    <a:ext uri="{9D8B030D-6E8A-4147-A177-3AD203B41FA5}">
                      <a16:colId xmlns:a16="http://schemas.microsoft.com/office/drawing/2014/main" val="33302837"/>
                    </a:ext>
                  </a:extLst>
                </a:gridCol>
              </a:tblGrid>
              <a:tr h="333756">
                <a:tc>
                  <a:txBody>
                    <a:bodyPr/>
                    <a:lstStyle/>
                    <a:p>
                      <a:pPr marL="0" marR="0" lvl="0" indent="0" algn="l"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201</a:t>
                      </a:r>
                      <a:endParaRPr lang="zh-CN" altLang="en-US" sz="1200" dirty="0"/>
                    </a:p>
                  </a:txBody>
                  <a:tcPr marL="82296" marR="82296" marT="41148" marB="41148"/>
                </a:tc>
                <a:extLst>
                  <a:ext uri="{0D108BD9-81ED-4DB2-BD59-A6C34878D82A}">
                    <a16:rowId xmlns:a16="http://schemas.microsoft.com/office/drawing/2014/main" val="696454385"/>
                  </a:ext>
                </a:extLst>
              </a:tr>
            </a:tbl>
          </a:graphicData>
        </a:graphic>
      </p:graphicFrame>
      <p:graphicFrame>
        <p:nvGraphicFramePr>
          <p:cNvPr id="89" name="表格 28">
            <a:extLst>
              <a:ext uri="{FF2B5EF4-FFF2-40B4-BE49-F238E27FC236}">
                <a16:creationId xmlns:a16="http://schemas.microsoft.com/office/drawing/2014/main" id="{4A75E47F-589E-B148-926C-90210A2C85BD}"/>
              </a:ext>
            </a:extLst>
          </p:cNvPr>
          <p:cNvGraphicFramePr>
            <a:graphicFrameLocks noGrp="1"/>
          </p:cNvGraphicFramePr>
          <p:nvPr/>
        </p:nvGraphicFramePr>
        <p:xfrm>
          <a:off x="1549719" y="4416134"/>
          <a:ext cx="1501788" cy="333756"/>
        </p:xfrm>
        <a:graphic>
          <a:graphicData uri="http://schemas.openxmlformats.org/drawingml/2006/table">
            <a:tbl>
              <a:tblPr bandRow="1">
                <a:tableStyleId>{5C22544A-7EE6-4342-B048-85BDC9FD1C3A}</a:tableStyleId>
              </a:tblPr>
              <a:tblGrid>
                <a:gridCol w="500596">
                  <a:extLst>
                    <a:ext uri="{9D8B030D-6E8A-4147-A177-3AD203B41FA5}">
                      <a16:colId xmlns:a16="http://schemas.microsoft.com/office/drawing/2014/main" val="33302837"/>
                    </a:ext>
                  </a:extLst>
                </a:gridCol>
                <a:gridCol w="500596">
                  <a:extLst>
                    <a:ext uri="{9D8B030D-6E8A-4147-A177-3AD203B41FA5}">
                      <a16:colId xmlns:a16="http://schemas.microsoft.com/office/drawing/2014/main" val="1476923066"/>
                    </a:ext>
                  </a:extLst>
                </a:gridCol>
                <a:gridCol w="500596">
                  <a:extLst>
                    <a:ext uri="{9D8B030D-6E8A-4147-A177-3AD203B41FA5}">
                      <a16:colId xmlns:a16="http://schemas.microsoft.com/office/drawing/2014/main" val="2883896656"/>
                    </a:ext>
                  </a:extLst>
                </a:gridCol>
              </a:tblGrid>
              <a:tr h="333756">
                <a:tc>
                  <a:txBody>
                    <a:bodyPr/>
                    <a:lstStyle/>
                    <a:p>
                      <a:pPr marL="0" marR="0" lvl="0" indent="0" algn="l"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r>
                        <a:rPr lang="en-US" altLang="zh-CN" sz="1200" b="0" i="1" dirty="0">
                          <a:latin typeface="Arial" panose="020B0604020202020204" pitchFamily="34" charset="0"/>
                        </a:rPr>
                        <a:t>v</a:t>
                      </a:r>
                      <a:r>
                        <a:rPr lang="en-US" altLang="zh-CN" sz="1200" baseline="-25000" dirty="0"/>
                        <a:t>200</a:t>
                      </a:r>
                      <a:endParaRPr lang="zh-CN" altLang="en-US" sz="1200" dirty="0"/>
                    </a:p>
                  </a:txBody>
                  <a:tcPr marL="82296" marR="82296" marT="41148" marB="41148"/>
                </a:tc>
                <a:tc>
                  <a:txBody>
                    <a:bodyPr/>
                    <a:lstStyle/>
                    <a:p>
                      <a:pPr marL="0" marR="0" lvl="0" indent="0" algn="l"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201</a:t>
                      </a:r>
                      <a:endParaRPr lang="zh-CN" altLang="en-US" sz="1200" dirty="0"/>
                    </a:p>
                  </a:txBody>
                  <a:tcPr marL="82296" marR="82296" marT="41148" marB="41148"/>
                </a:tc>
                <a:extLst>
                  <a:ext uri="{0D108BD9-81ED-4DB2-BD59-A6C34878D82A}">
                    <a16:rowId xmlns:a16="http://schemas.microsoft.com/office/drawing/2014/main" val="696454385"/>
                  </a:ext>
                </a:extLst>
              </a:tr>
            </a:tbl>
          </a:graphicData>
        </a:graphic>
      </p:graphicFrame>
      <p:cxnSp>
        <p:nvCxnSpPr>
          <p:cNvPr id="90" name="直线箭头连接符 29">
            <a:extLst>
              <a:ext uri="{FF2B5EF4-FFF2-40B4-BE49-F238E27FC236}">
                <a16:creationId xmlns:a16="http://schemas.microsoft.com/office/drawing/2014/main" id="{97FB4077-E3B5-7149-BFB4-59F5DDE5BE95}"/>
              </a:ext>
            </a:extLst>
          </p:cNvPr>
          <p:cNvCxnSpPr>
            <a:cxnSpLocks/>
          </p:cNvCxnSpPr>
          <p:nvPr/>
        </p:nvCxnSpPr>
        <p:spPr>
          <a:xfrm>
            <a:off x="2102459" y="3729759"/>
            <a:ext cx="0" cy="6399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1" name="文本框 31">
                <a:extLst>
                  <a:ext uri="{FF2B5EF4-FFF2-40B4-BE49-F238E27FC236}">
                    <a16:creationId xmlns:a16="http://schemas.microsoft.com/office/drawing/2014/main" id="{808B11B1-7699-DE4A-8437-3FB135B90907}"/>
                  </a:ext>
                </a:extLst>
              </p:cNvPr>
              <p:cNvSpPr txBox="1"/>
              <p:nvPr/>
            </p:nvSpPr>
            <p:spPr>
              <a:xfrm>
                <a:off x="2102460" y="3878338"/>
                <a:ext cx="882851" cy="3416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20" i="1">
                          <a:latin typeface="Cambria Math" panose="02040503050406030204" pitchFamily="18" charset="0"/>
                        </a:rPr>
                        <m:t>𝑁</m:t>
                      </m:r>
                      <m:r>
                        <a:rPr kumimoji="1" lang="en-US" altLang="zh-CN" sz="1620" i="1">
                          <a:latin typeface="Cambria Math" panose="02040503050406030204" pitchFamily="18" charset="0"/>
                        </a:rPr>
                        <m:t>(</m:t>
                      </m:r>
                      <m:sSub>
                        <m:sSubPr>
                          <m:ctrlPr>
                            <a:rPr kumimoji="1" lang="en-US" altLang="zh-CN" sz="1620" i="1">
                              <a:latin typeface="Cambria Math" panose="02040503050406030204" pitchFamily="18" charset="0"/>
                            </a:rPr>
                          </m:ctrlPr>
                        </m:sSubPr>
                        <m:e>
                          <m:r>
                            <a:rPr kumimoji="1" lang="en-US" altLang="zh-CN" sz="1620" i="1">
                              <a:latin typeface="Cambria Math" panose="02040503050406030204" pitchFamily="18" charset="0"/>
                            </a:rPr>
                            <m:t>𝑣</m:t>
                          </m:r>
                        </m:e>
                        <m:sub>
                          <m:r>
                            <a:rPr kumimoji="1" lang="en-US" altLang="zh-CN" sz="1620" i="1">
                              <a:latin typeface="Cambria Math" panose="02040503050406030204" pitchFamily="18" charset="0"/>
                            </a:rPr>
                            <m:t>100</m:t>
                          </m:r>
                        </m:sub>
                      </m:sSub>
                      <m:r>
                        <a:rPr kumimoji="1" lang="en-US" altLang="zh-CN" sz="1620" i="1">
                          <a:latin typeface="Cambria Math" panose="02040503050406030204" pitchFamily="18" charset="0"/>
                        </a:rPr>
                        <m:t>,</m:t>
                      </m:r>
                      <m:r>
                        <a:rPr kumimoji="1" lang="en-US" altLang="zh-CN" sz="1620" i="1">
                          <a:latin typeface="Cambria Math" panose="02040503050406030204" pitchFamily="18" charset="0"/>
                        </a:rPr>
                        <m:t>𝑎</m:t>
                      </m:r>
                      <m:r>
                        <a:rPr kumimoji="1" lang="en-US" altLang="zh-CN" sz="1620" i="1">
                          <a:latin typeface="Cambria Math" panose="02040503050406030204" pitchFamily="18" charset="0"/>
                        </a:rPr>
                        <m:t>)</m:t>
                      </m:r>
                    </m:oMath>
                  </m:oMathPara>
                </a14:m>
                <a:endParaRPr kumimoji="1" lang="zh-CN" altLang="en-US" sz="1620" dirty="0">
                  <a:latin typeface="Arial" panose="020B0604020202020204" pitchFamily="34" charset="0"/>
                </a:endParaRPr>
              </a:p>
            </p:txBody>
          </p:sp>
        </mc:Choice>
        <mc:Fallback xmlns="">
          <p:sp>
            <p:nvSpPr>
              <p:cNvPr id="91" name="文本框 31">
                <a:extLst>
                  <a:ext uri="{FF2B5EF4-FFF2-40B4-BE49-F238E27FC236}">
                    <a16:creationId xmlns:a16="http://schemas.microsoft.com/office/drawing/2014/main" id="{808B11B1-7699-DE4A-8437-3FB135B90907}"/>
                  </a:ext>
                </a:extLst>
              </p:cNvPr>
              <p:cNvSpPr txBox="1">
                <a:spLocks noRot="1" noChangeAspect="1" noMove="1" noResize="1" noEditPoints="1" noAdjustHandles="1" noChangeArrowheads="1" noChangeShapeType="1" noTextEdit="1"/>
              </p:cNvSpPr>
              <p:nvPr/>
            </p:nvSpPr>
            <p:spPr>
              <a:xfrm>
                <a:off x="2102460" y="3878338"/>
                <a:ext cx="882851" cy="341632"/>
              </a:xfrm>
              <a:prstGeom prst="rect">
                <a:avLst/>
              </a:prstGeom>
              <a:blipFill>
                <a:blip r:embed="rId6"/>
                <a:stretch>
                  <a:fillRect r="-22535" b="-14286"/>
                </a:stretch>
              </a:blipFill>
            </p:spPr>
            <p:txBody>
              <a:bodyPr/>
              <a:lstStyle/>
              <a:p>
                <a:r>
                  <a:rPr lang="zh-CN" altLang="en-US">
                    <a:noFill/>
                  </a:rPr>
                  <a:t> </a:t>
                </a:r>
              </a:p>
            </p:txBody>
          </p:sp>
        </mc:Fallback>
      </mc:AlternateContent>
      <p:cxnSp>
        <p:nvCxnSpPr>
          <p:cNvPr id="92" name="直线箭头连接符 41">
            <a:extLst>
              <a:ext uri="{FF2B5EF4-FFF2-40B4-BE49-F238E27FC236}">
                <a16:creationId xmlns:a16="http://schemas.microsoft.com/office/drawing/2014/main" id="{86A43DB9-613B-A24E-B7B4-A441B4BCC1C1}"/>
              </a:ext>
            </a:extLst>
          </p:cNvPr>
          <p:cNvCxnSpPr/>
          <p:nvPr/>
        </p:nvCxnSpPr>
        <p:spPr>
          <a:xfrm>
            <a:off x="866546" y="2320687"/>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直线箭头连接符 42">
            <a:extLst>
              <a:ext uri="{FF2B5EF4-FFF2-40B4-BE49-F238E27FC236}">
                <a16:creationId xmlns:a16="http://schemas.microsoft.com/office/drawing/2014/main" id="{99E45721-113E-7C48-B6B8-B54E9D85CEA4}"/>
              </a:ext>
            </a:extLst>
          </p:cNvPr>
          <p:cNvCxnSpPr/>
          <p:nvPr/>
        </p:nvCxnSpPr>
        <p:spPr>
          <a:xfrm>
            <a:off x="864767" y="2660915"/>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4" name="直线箭头连接符 43">
            <a:extLst>
              <a:ext uri="{FF2B5EF4-FFF2-40B4-BE49-F238E27FC236}">
                <a16:creationId xmlns:a16="http://schemas.microsoft.com/office/drawing/2014/main" id="{67A02F3B-B584-E24E-A026-9B857BE02E1C}"/>
              </a:ext>
            </a:extLst>
          </p:cNvPr>
          <p:cNvCxnSpPr/>
          <p:nvPr/>
        </p:nvCxnSpPr>
        <p:spPr>
          <a:xfrm>
            <a:off x="875455" y="3621035"/>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5" name="直线箭头连接符 44">
            <a:extLst>
              <a:ext uri="{FF2B5EF4-FFF2-40B4-BE49-F238E27FC236}">
                <a16:creationId xmlns:a16="http://schemas.microsoft.com/office/drawing/2014/main" id="{90ED2001-6132-4E4A-8929-69E106DD61F0}"/>
              </a:ext>
            </a:extLst>
          </p:cNvPr>
          <p:cNvCxnSpPr/>
          <p:nvPr/>
        </p:nvCxnSpPr>
        <p:spPr>
          <a:xfrm>
            <a:off x="866546" y="2958392"/>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6" name="文本框 45">
            <a:extLst>
              <a:ext uri="{FF2B5EF4-FFF2-40B4-BE49-F238E27FC236}">
                <a16:creationId xmlns:a16="http://schemas.microsoft.com/office/drawing/2014/main" id="{C8C97F89-0BA7-C54F-B85E-760AE6A82723}"/>
              </a:ext>
            </a:extLst>
          </p:cNvPr>
          <p:cNvSpPr txBox="1"/>
          <p:nvPr/>
        </p:nvSpPr>
        <p:spPr>
          <a:xfrm>
            <a:off x="749468" y="2108260"/>
            <a:ext cx="546467"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0</a:t>
            </a:r>
            <a:endParaRPr kumimoji="1" lang="zh-CN" altLang="en-US" sz="900" dirty="0">
              <a:solidFill>
                <a:srgbClr val="C00000"/>
              </a:solidFill>
              <a:latin typeface="Arial" panose="020B0604020202020204" pitchFamily="34" charset="0"/>
            </a:endParaRPr>
          </a:p>
        </p:txBody>
      </p:sp>
      <p:sp>
        <p:nvSpPr>
          <p:cNvPr id="97" name="文本框 46">
            <a:extLst>
              <a:ext uri="{FF2B5EF4-FFF2-40B4-BE49-F238E27FC236}">
                <a16:creationId xmlns:a16="http://schemas.microsoft.com/office/drawing/2014/main" id="{8585517F-9489-E34E-AD55-8D98A1CC4F71}"/>
              </a:ext>
            </a:extLst>
          </p:cNvPr>
          <p:cNvSpPr txBox="1"/>
          <p:nvPr/>
        </p:nvSpPr>
        <p:spPr>
          <a:xfrm>
            <a:off x="769065" y="2448488"/>
            <a:ext cx="535298"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1</a:t>
            </a:r>
            <a:endParaRPr kumimoji="1" lang="zh-CN" altLang="en-US" sz="900" dirty="0">
              <a:solidFill>
                <a:srgbClr val="C00000"/>
              </a:solidFill>
              <a:latin typeface="Arial" panose="020B0604020202020204" pitchFamily="34" charset="0"/>
            </a:endParaRPr>
          </a:p>
        </p:txBody>
      </p:sp>
      <p:sp>
        <p:nvSpPr>
          <p:cNvPr id="98" name="文本框 47">
            <a:extLst>
              <a:ext uri="{FF2B5EF4-FFF2-40B4-BE49-F238E27FC236}">
                <a16:creationId xmlns:a16="http://schemas.microsoft.com/office/drawing/2014/main" id="{F5E91A2F-5BC6-3644-926E-98FEEFF35417}"/>
              </a:ext>
            </a:extLst>
          </p:cNvPr>
          <p:cNvSpPr txBox="1"/>
          <p:nvPr/>
        </p:nvSpPr>
        <p:spPr>
          <a:xfrm>
            <a:off x="758375" y="2769123"/>
            <a:ext cx="506112" cy="3693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2</a:t>
            </a:r>
            <a:endParaRPr kumimoji="1" lang="zh-CN" altLang="en-US" sz="900" dirty="0">
              <a:solidFill>
                <a:srgbClr val="C00000"/>
              </a:solidFill>
              <a:latin typeface="Arial" panose="020B0604020202020204" pitchFamily="34" charset="0"/>
            </a:endParaRPr>
          </a:p>
        </p:txBody>
      </p:sp>
      <p:sp>
        <p:nvSpPr>
          <p:cNvPr id="99" name="文本框 48">
            <a:extLst>
              <a:ext uri="{FF2B5EF4-FFF2-40B4-BE49-F238E27FC236}">
                <a16:creationId xmlns:a16="http://schemas.microsoft.com/office/drawing/2014/main" id="{869BB3C0-07E5-8C40-BDC1-C19E89D2F3AF}"/>
              </a:ext>
            </a:extLst>
          </p:cNvPr>
          <p:cNvSpPr txBox="1"/>
          <p:nvPr/>
        </p:nvSpPr>
        <p:spPr>
          <a:xfrm>
            <a:off x="718021" y="3399700"/>
            <a:ext cx="577913" cy="3693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99</a:t>
            </a:r>
            <a:endParaRPr kumimoji="1" lang="zh-CN" altLang="en-US" sz="900" dirty="0">
              <a:solidFill>
                <a:srgbClr val="C0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100" name="文本框 49">
                <a:extLst>
                  <a:ext uri="{FF2B5EF4-FFF2-40B4-BE49-F238E27FC236}">
                    <a16:creationId xmlns:a16="http://schemas.microsoft.com/office/drawing/2014/main" id="{03E8A22E-CBC3-534E-8106-F3086E9497F0}"/>
                  </a:ext>
                </a:extLst>
              </p:cNvPr>
              <p:cNvSpPr txBox="1"/>
              <p:nvPr/>
            </p:nvSpPr>
            <p:spPr>
              <a:xfrm>
                <a:off x="496085" y="3894363"/>
                <a:ext cx="506766" cy="3416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20" i="1">
                          <a:latin typeface="Cambria Math" panose="02040503050406030204" pitchFamily="18" charset="0"/>
                        </a:rPr>
                        <m:t>𝑁</m:t>
                      </m:r>
                      <m:r>
                        <a:rPr kumimoji="1" lang="en-US" altLang="zh-CN" sz="1620" i="1">
                          <a:latin typeface="Cambria Math" panose="02040503050406030204" pitchFamily="18" charset="0"/>
                        </a:rPr>
                        <m:t>(</m:t>
                      </m:r>
                      <m:sSub>
                        <m:sSubPr>
                          <m:ctrlPr>
                            <a:rPr kumimoji="1" lang="en-US" altLang="zh-CN" sz="1620" i="1">
                              <a:latin typeface="Cambria Math" panose="02040503050406030204" pitchFamily="18" charset="0"/>
                            </a:rPr>
                          </m:ctrlPr>
                        </m:sSubPr>
                        <m:e>
                          <m:r>
                            <a:rPr kumimoji="1" lang="en-US" altLang="zh-CN" sz="1620" i="1">
                              <a:latin typeface="Cambria Math" panose="02040503050406030204" pitchFamily="18" charset="0"/>
                            </a:rPr>
                            <m:t>𝑣</m:t>
                          </m:r>
                        </m:e>
                        <m:sub>
                          <m:r>
                            <a:rPr kumimoji="1" lang="en-US" altLang="zh-CN" sz="1620" i="1">
                              <a:latin typeface="Cambria Math" panose="02040503050406030204" pitchFamily="18" charset="0"/>
                            </a:rPr>
                            <m:t>0</m:t>
                          </m:r>
                        </m:sub>
                      </m:sSub>
                      <m:r>
                        <a:rPr kumimoji="1" lang="en-US" altLang="zh-CN" sz="1620" i="1">
                          <a:latin typeface="Cambria Math" panose="02040503050406030204" pitchFamily="18" charset="0"/>
                        </a:rPr>
                        <m:t>,</m:t>
                      </m:r>
                      <m:r>
                        <a:rPr kumimoji="1" lang="en-US" altLang="zh-CN" sz="1620" i="1">
                          <a:latin typeface="Cambria Math" panose="02040503050406030204" pitchFamily="18" charset="0"/>
                        </a:rPr>
                        <m:t>𝑏</m:t>
                      </m:r>
                      <m:r>
                        <a:rPr kumimoji="1" lang="en-US" altLang="zh-CN" sz="1620" i="1">
                          <a:latin typeface="Cambria Math" panose="02040503050406030204" pitchFamily="18" charset="0"/>
                        </a:rPr>
                        <m:t>)</m:t>
                      </m:r>
                    </m:oMath>
                  </m:oMathPara>
                </a14:m>
                <a:endParaRPr kumimoji="1" lang="zh-CN" altLang="en-US" sz="1620" dirty="0">
                  <a:latin typeface="Arial" panose="020B0604020202020204" pitchFamily="34" charset="0"/>
                </a:endParaRPr>
              </a:p>
            </p:txBody>
          </p:sp>
        </mc:Choice>
        <mc:Fallback xmlns="">
          <p:sp>
            <p:nvSpPr>
              <p:cNvPr id="100" name="文本框 49">
                <a:extLst>
                  <a:ext uri="{FF2B5EF4-FFF2-40B4-BE49-F238E27FC236}">
                    <a16:creationId xmlns:a16="http://schemas.microsoft.com/office/drawing/2014/main" id="{03E8A22E-CBC3-534E-8106-F3086E9497F0}"/>
                  </a:ext>
                </a:extLst>
              </p:cNvPr>
              <p:cNvSpPr txBox="1">
                <a:spLocks noRot="1" noChangeAspect="1" noMove="1" noResize="1" noEditPoints="1" noAdjustHandles="1" noChangeArrowheads="1" noChangeShapeType="1" noTextEdit="1"/>
              </p:cNvSpPr>
              <p:nvPr/>
            </p:nvSpPr>
            <p:spPr>
              <a:xfrm>
                <a:off x="496085" y="3894363"/>
                <a:ext cx="506766" cy="341632"/>
              </a:xfrm>
              <a:prstGeom prst="rect">
                <a:avLst/>
              </a:prstGeom>
              <a:blipFill>
                <a:blip r:embed="rId7"/>
                <a:stretch>
                  <a:fillRect r="-73810" b="-14286"/>
                </a:stretch>
              </a:blipFill>
            </p:spPr>
            <p:txBody>
              <a:bodyPr/>
              <a:lstStyle/>
              <a:p>
                <a:r>
                  <a:rPr lang="zh-CN" altLang="en-US">
                    <a:noFill/>
                  </a:rPr>
                  <a:t> </a:t>
                </a:r>
              </a:p>
            </p:txBody>
          </p:sp>
        </mc:Fallback>
      </mc:AlternateContent>
      <p:cxnSp>
        <p:nvCxnSpPr>
          <p:cNvPr id="101" name="直线箭头连接符 50">
            <a:extLst>
              <a:ext uri="{FF2B5EF4-FFF2-40B4-BE49-F238E27FC236}">
                <a16:creationId xmlns:a16="http://schemas.microsoft.com/office/drawing/2014/main" id="{5BFC069D-45BF-DA42-AB68-1DE2CCD9D899}"/>
              </a:ext>
            </a:extLst>
          </p:cNvPr>
          <p:cNvCxnSpPr>
            <a:cxnSpLocks/>
          </p:cNvCxnSpPr>
          <p:nvPr/>
        </p:nvCxnSpPr>
        <p:spPr>
          <a:xfrm>
            <a:off x="1354937" y="3681752"/>
            <a:ext cx="0" cy="7343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2" name="单圆角矩形 67">
            <a:extLst>
              <a:ext uri="{FF2B5EF4-FFF2-40B4-BE49-F238E27FC236}">
                <a16:creationId xmlns:a16="http://schemas.microsoft.com/office/drawing/2014/main" id="{C2A68F41-DFB1-3D47-9F84-AD6363E0011B}"/>
              </a:ext>
            </a:extLst>
          </p:cNvPr>
          <p:cNvSpPr/>
          <p:nvPr/>
        </p:nvSpPr>
        <p:spPr>
          <a:xfrm>
            <a:off x="1509255" y="4350912"/>
            <a:ext cx="1629258" cy="450109"/>
          </a:xfrm>
          <a:prstGeom prst="round1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20" dirty="0">
              <a:latin typeface="Arial" panose="020B0604020202020204" pitchFamily="34" charset="0"/>
            </a:endParaRPr>
          </a:p>
        </p:txBody>
      </p:sp>
      <p:sp>
        <p:nvSpPr>
          <p:cNvPr id="104" name="标题 5">
            <a:extLst>
              <a:ext uri="{FF2B5EF4-FFF2-40B4-BE49-F238E27FC236}">
                <a16:creationId xmlns:a16="http://schemas.microsoft.com/office/drawing/2014/main" id="{429ABF3E-615F-CA4A-BC25-76D106AB39D2}"/>
              </a:ext>
            </a:extLst>
          </p:cNvPr>
          <p:cNvSpPr txBox="1">
            <a:spLocks/>
          </p:cNvSpPr>
          <p:nvPr/>
        </p:nvSpPr>
        <p:spPr>
          <a:xfrm>
            <a:off x="-651813" y="44622"/>
            <a:ext cx="7406640" cy="312054"/>
          </a:xfrm>
          <a:prstGeom prst="rect">
            <a:avLst/>
          </a:prstGeom>
        </p:spPr>
        <p:txBody>
          <a:bodyPr/>
          <a:lstStyle>
            <a:lvl1pPr algn="ctr" defTabSz="380985" rtl="0" eaLnBrk="1" latinLnBrk="0" hangingPunct="1">
              <a:spcBef>
                <a:spcPct val="0"/>
              </a:spcBef>
              <a:buNone/>
              <a:defRPr sz="3667" b="0" i="0" kern="1200">
                <a:solidFill>
                  <a:schemeClr val="tx1"/>
                </a:solidFill>
                <a:latin typeface="Arial" panose="020B0604020202020204" pitchFamily="34" charset="0"/>
                <a:ea typeface="+mj-ea"/>
                <a:cs typeface="+mj-cs"/>
              </a:defRPr>
            </a:lvl1pPr>
          </a:lstStyle>
          <a:p>
            <a:r>
              <a:rPr lang="en-US" altLang="zh-CN" sz="3300" dirty="0"/>
              <a:t>GSI:</a:t>
            </a:r>
            <a:r>
              <a:rPr lang="zh-CN" altLang="en-US" sz="3300" dirty="0"/>
              <a:t> </a:t>
            </a:r>
            <a:r>
              <a:rPr lang="en-US" altLang="zh-CN" sz="3300" dirty="0"/>
              <a:t>Parallel</a:t>
            </a:r>
            <a:r>
              <a:rPr lang="zh-CN" altLang="en-US" sz="3300" dirty="0"/>
              <a:t> </a:t>
            </a:r>
            <a:r>
              <a:rPr lang="en-US" altLang="zh-CN" sz="3300" dirty="0"/>
              <a:t>Join</a:t>
            </a:r>
            <a:r>
              <a:rPr lang="zh-CN" altLang="en-US" sz="3300" dirty="0"/>
              <a:t> </a:t>
            </a:r>
            <a:r>
              <a:rPr lang="en-US" altLang="zh-CN" sz="3300" dirty="0"/>
              <a:t>Algorithm</a:t>
            </a:r>
            <a:endParaRPr lang="zh-CN" altLang="en-US" sz="3300" dirty="0"/>
          </a:p>
        </p:txBody>
      </p:sp>
      <p:sp>
        <p:nvSpPr>
          <p:cNvPr id="137" name="椭圆 52">
            <a:extLst>
              <a:ext uri="{FF2B5EF4-FFF2-40B4-BE49-F238E27FC236}">
                <a16:creationId xmlns:a16="http://schemas.microsoft.com/office/drawing/2014/main" id="{D2B2DF2E-F5BC-7648-8831-589F28FA9BCC}"/>
              </a:ext>
            </a:extLst>
          </p:cNvPr>
          <p:cNvSpPr/>
          <p:nvPr/>
        </p:nvSpPr>
        <p:spPr>
          <a:xfrm>
            <a:off x="6972953" y="766330"/>
            <a:ext cx="416823" cy="4168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144" name="椭圆 53">
            <a:extLst>
              <a:ext uri="{FF2B5EF4-FFF2-40B4-BE49-F238E27FC236}">
                <a16:creationId xmlns:a16="http://schemas.microsoft.com/office/drawing/2014/main" id="{C1C93A74-DFB7-B845-A330-38A4743BF81F}"/>
              </a:ext>
            </a:extLst>
          </p:cNvPr>
          <p:cNvSpPr/>
          <p:nvPr/>
        </p:nvSpPr>
        <p:spPr>
          <a:xfrm>
            <a:off x="6537281" y="1388896"/>
            <a:ext cx="416823" cy="4168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latin typeface="Arial" panose="020B0604020202020204" pitchFamily="34" charset="0"/>
              </a:rPr>
              <a:t>B</a:t>
            </a:r>
            <a:endParaRPr kumimoji="1" lang="zh-CN" altLang="en-US" sz="1620" dirty="0">
              <a:latin typeface="Arial" panose="020B0604020202020204" pitchFamily="34" charset="0"/>
            </a:endParaRPr>
          </a:p>
        </p:txBody>
      </p:sp>
      <p:cxnSp>
        <p:nvCxnSpPr>
          <p:cNvPr id="147" name="直线连接符 54" descr="a">
            <a:extLst>
              <a:ext uri="{FF2B5EF4-FFF2-40B4-BE49-F238E27FC236}">
                <a16:creationId xmlns:a16="http://schemas.microsoft.com/office/drawing/2014/main" id="{EA970A85-19ED-544D-9A5E-64AC36EFF63C}"/>
              </a:ext>
            </a:extLst>
          </p:cNvPr>
          <p:cNvCxnSpPr>
            <a:cxnSpLocks/>
            <a:stCxn id="137" idx="3"/>
            <a:endCxn id="144" idx="7"/>
          </p:cNvCxnSpPr>
          <p:nvPr/>
        </p:nvCxnSpPr>
        <p:spPr>
          <a:xfrm flipH="1">
            <a:off x="6893062" y="1122110"/>
            <a:ext cx="140934" cy="327828"/>
          </a:xfrm>
          <a:prstGeom prst="line">
            <a:avLst/>
          </a:prstGeom>
        </p:spPr>
        <p:style>
          <a:lnRef idx="2">
            <a:schemeClr val="accent1"/>
          </a:lnRef>
          <a:fillRef idx="0">
            <a:schemeClr val="accent1"/>
          </a:fillRef>
          <a:effectRef idx="1">
            <a:schemeClr val="accent1"/>
          </a:effectRef>
          <a:fontRef idx="minor">
            <a:schemeClr val="tx1"/>
          </a:fontRef>
        </p:style>
      </p:cxnSp>
      <p:sp>
        <p:nvSpPr>
          <p:cNvPr id="148" name="文本框 55">
            <a:extLst>
              <a:ext uri="{FF2B5EF4-FFF2-40B4-BE49-F238E27FC236}">
                <a16:creationId xmlns:a16="http://schemas.microsoft.com/office/drawing/2014/main" id="{7E92F583-3189-1F4E-AD57-D5FC0B39B692}"/>
              </a:ext>
            </a:extLst>
          </p:cNvPr>
          <p:cNvSpPr txBox="1"/>
          <p:nvPr/>
        </p:nvSpPr>
        <p:spPr>
          <a:xfrm>
            <a:off x="6710030" y="1002832"/>
            <a:ext cx="374076" cy="341632"/>
          </a:xfrm>
          <a:prstGeom prst="rect">
            <a:avLst/>
          </a:prstGeom>
          <a:noFill/>
        </p:spPr>
        <p:txBody>
          <a:bodyPr wrap="square" rtlCol="0">
            <a:spAutoFit/>
          </a:bodyPr>
          <a:lstStyle/>
          <a:p>
            <a:r>
              <a:rPr kumimoji="1" lang="en-US" altLang="zh-CN" sz="1620" dirty="0">
                <a:latin typeface="Arial" panose="020B0604020202020204" pitchFamily="34" charset="0"/>
              </a:rPr>
              <a:t>a</a:t>
            </a:r>
            <a:endParaRPr kumimoji="1" lang="zh-CN" altLang="en-US" sz="1620" dirty="0">
              <a:latin typeface="Arial" panose="020B0604020202020204" pitchFamily="34" charset="0"/>
            </a:endParaRPr>
          </a:p>
        </p:txBody>
      </p:sp>
      <p:sp>
        <p:nvSpPr>
          <p:cNvPr id="149" name="矩形 56">
            <a:extLst>
              <a:ext uri="{FF2B5EF4-FFF2-40B4-BE49-F238E27FC236}">
                <a16:creationId xmlns:a16="http://schemas.microsoft.com/office/drawing/2014/main" id="{2B909B78-3240-7347-9AA3-E1AA6B84C12F}"/>
              </a:ext>
            </a:extLst>
          </p:cNvPr>
          <p:cNvSpPr/>
          <p:nvPr/>
        </p:nvSpPr>
        <p:spPr>
          <a:xfrm>
            <a:off x="6201398" y="1375718"/>
            <a:ext cx="377027" cy="341632"/>
          </a:xfrm>
          <a:prstGeom prst="rect">
            <a:avLst/>
          </a:prstGeom>
        </p:spPr>
        <p:txBody>
          <a:bodyPr wrap="none">
            <a:spAutoFit/>
          </a:bodyPr>
          <a:lstStyle/>
          <a:p>
            <a:pPr algn="ctr" defTabSz="342887">
              <a:defRPr/>
            </a:pPr>
            <a:r>
              <a:rPr lang="en-US" altLang="zh-CN" sz="1620" i="1" dirty="0">
                <a:latin typeface="Arial" panose="020B0604020202020204" pitchFamily="34" charset="0"/>
              </a:rPr>
              <a:t>u</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sp>
        <p:nvSpPr>
          <p:cNvPr id="150" name="椭圆 57">
            <a:extLst>
              <a:ext uri="{FF2B5EF4-FFF2-40B4-BE49-F238E27FC236}">
                <a16:creationId xmlns:a16="http://schemas.microsoft.com/office/drawing/2014/main" id="{A9D32B9C-6BB8-B344-9CC9-376A728C570D}"/>
              </a:ext>
            </a:extLst>
          </p:cNvPr>
          <p:cNvSpPr/>
          <p:nvPr/>
        </p:nvSpPr>
        <p:spPr>
          <a:xfrm>
            <a:off x="7389776" y="1390250"/>
            <a:ext cx="416823" cy="416823"/>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20" dirty="0">
                <a:solidFill>
                  <a:schemeClr val="bg1"/>
                </a:solidFill>
                <a:latin typeface="Arial" panose="020B0604020202020204" pitchFamily="34" charset="0"/>
              </a:rPr>
              <a:t>C</a:t>
            </a:r>
            <a:endParaRPr kumimoji="1" lang="zh-CN" altLang="en-US" sz="1620" dirty="0">
              <a:solidFill>
                <a:schemeClr val="bg1"/>
              </a:solidFill>
              <a:latin typeface="Arial" panose="020B0604020202020204" pitchFamily="34" charset="0"/>
            </a:endParaRPr>
          </a:p>
        </p:txBody>
      </p:sp>
      <p:sp>
        <p:nvSpPr>
          <p:cNvPr id="151" name="文本框 59">
            <a:extLst>
              <a:ext uri="{FF2B5EF4-FFF2-40B4-BE49-F238E27FC236}">
                <a16:creationId xmlns:a16="http://schemas.microsoft.com/office/drawing/2014/main" id="{824421EC-18EA-D142-BBB0-72439B7674E9}"/>
              </a:ext>
            </a:extLst>
          </p:cNvPr>
          <p:cNvSpPr txBox="1"/>
          <p:nvPr/>
        </p:nvSpPr>
        <p:spPr>
          <a:xfrm>
            <a:off x="7029047" y="1352903"/>
            <a:ext cx="374076" cy="341632"/>
          </a:xfrm>
          <a:prstGeom prst="rect">
            <a:avLst/>
          </a:prstGeom>
          <a:noFill/>
          <a:ln>
            <a:noFill/>
          </a:ln>
        </p:spPr>
        <p:txBody>
          <a:bodyPr wrap="square" rtlCol="0">
            <a:spAutoFit/>
          </a:bodyPr>
          <a:lstStyle/>
          <a:p>
            <a:r>
              <a:rPr kumimoji="1" lang="en-US" altLang="zh-CN" sz="1620" dirty="0">
                <a:solidFill>
                  <a:srgbClr val="FF0000"/>
                </a:solidFill>
                <a:latin typeface="Arial" panose="020B0604020202020204" pitchFamily="34" charset="0"/>
              </a:rPr>
              <a:t>a</a:t>
            </a:r>
            <a:endParaRPr kumimoji="1" lang="zh-CN" altLang="en-US" sz="1620" dirty="0">
              <a:solidFill>
                <a:srgbClr val="FF0000"/>
              </a:solidFill>
              <a:latin typeface="Arial" panose="020B0604020202020204" pitchFamily="34" charset="0"/>
            </a:endParaRPr>
          </a:p>
        </p:txBody>
      </p:sp>
      <p:sp>
        <p:nvSpPr>
          <p:cNvPr id="152" name="矩形 60">
            <a:extLst>
              <a:ext uri="{FF2B5EF4-FFF2-40B4-BE49-F238E27FC236}">
                <a16:creationId xmlns:a16="http://schemas.microsoft.com/office/drawing/2014/main" id="{93E11D1F-3BE3-C140-AF9A-1055D4709684}"/>
              </a:ext>
            </a:extLst>
          </p:cNvPr>
          <p:cNvSpPr/>
          <p:nvPr/>
        </p:nvSpPr>
        <p:spPr>
          <a:xfrm>
            <a:off x="7764399" y="1424371"/>
            <a:ext cx="377027" cy="341632"/>
          </a:xfrm>
          <a:prstGeom prst="rect">
            <a:avLst/>
          </a:prstGeom>
          <a:ln>
            <a:noFill/>
          </a:ln>
        </p:spPr>
        <p:txBody>
          <a:bodyPr wrap="none">
            <a:spAutoFit/>
          </a:bodyPr>
          <a:lstStyle/>
          <a:p>
            <a:pPr algn="ctr" defTabSz="342887">
              <a:defRPr/>
            </a:pPr>
            <a:r>
              <a:rPr lang="en-US" altLang="zh-CN" sz="1620" i="1" dirty="0">
                <a:solidFill>
                  <a:srgbClr val="FF0000"/>
                </a:solidFill>
                <a:latin typeface="Arial" panose="020B0604020202020204" pitchFamily="34" charset="0"/>
              </a:rPr>
              <a:t>u</a:t>
            </a:r>
            <a:r>
              <a:rPr lang="en-US" altLang="zh-CN" sz="1620" baseline="-25000" dirty="0">
                <a:solidFill>
                  <a:srgbClr val="FF0000"/>
                </a:solidFill>
                <a:latin typeface="Arial" panose="020B0604020202020204" pitchFamily="34" charset="0"/>
              </a:rPr>
              <a:t>2</a:t>
            </a:r>
            <a:endParaRPr lang="zh-CN" altLang="en-US" sz="1620" baseline="-25000" dirty="0">
              <a:solidFill>
                <a:srgbClr val="FF0000"/>
              </a:solidFill>
              <a:latin typeface="Arial" panose="020B0604020202020204" pitchFamily="34" charset="0"/>
            </a:endParaRPr>
          </a:p>
        </p:txBody>
      </p:sp>
      <p:cxnSp>
        <p:nvCxnSpPr>
          <p:cNvPr id="153" name="直线连接符 61" descr="a">
            <a:extLst>
              <a:ext uri="{FF2B5EF4-FFF2-40B4-BE49-F238E27FC236}">
                <a16:creationId xmlns:a16="http://schemas.microsoft.com/office/drawing/2014/main" id="{BB068200-4BCB-AB4F-95AA-0404724E1603}"/>
              </a:ext>
            </a:extLst>
          </p:cNvPr>
          <p:cNvCxnSpPr>
            <a:cxnSpLocks/>
            <a:stCxn id="137" idx="5"/>
            <a:endCxn id="150" idx="1"/>
          </p:cNvCxnSpPr>
          <p:nvPr/>
        </p:nvCxnSpPr>
        <p:spPr>
          <a:xfrm>
            <a:off x="7328733" y="1122110"/>
            <a:ext cx="122085" cy="329182"/>
          </a:xfrm>
          <a:prstGeom prst="line">
            <a:avLst/>
          </a:prstGeom>
          <a:ln>
            <a:solidFill>
              <a:schemeClr val="accent2">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154" name="文本框 62">
            <a:extLst>
              <a:ext uri="{FF2B5EF4-FFF2-40B4-BE49-F238E27FC236}">
                <a16:creationId xmlns:a16="http://schemas.microsoft.com/office/drawing/2014/main" id="{B9302182-D484-0040-8DC7-A2C3DA0C076E}"/>
              </a:ext>
            </a:extLst>
          </p:cNvPr>
          <p:cNvSpPr txBox="1"/>
          <p:nvPr/>
        </p:nvSpPr>
        <p:spPr>
          <a:xfrm>
            <a:off x="7378845" y="1039121"/>
            <a:ext cx="358079" cy="341632"/>
          </a:xfrm>
          <a:prstGeom prst="rect">
            <a:avLst/>
          </a:prstGeom>
          <a:noFill/>
        </p:spPr>
        <p:txBody>
          <a:bodyPr wrap="square" rtlCol="0">
            <a:spAutoFit/>
          </a:bodyPr>
          <a:lstStyle/>
          <a:p>
            <a:r>
              <a:rPr kumimoji="1" lang="en-US" altLang="zh-CN" sz="1620" dirty="0">
                <a:solidFill>
                  <a:srgbClr val="FF0000"/>
                </a:solidFill>
                <a:latin typeface="Arial" panose="020B0604020202020204" pitchFamily="34" charset="0"/>
              </a:rPr>
              <a:t>b</a:t>
            </a:r>
            <a:endParaRPr kumimoji="1" lang="zh-CN" altLang="en-US" sz="1620" dirty="0">
              <a:solidFill>
                <a:srgbClr val="FF0000"/>
              </a:solidFill>
              <a:latin typeface="Arial" panose="020B0604020202020204" pitchFamily="34" charset="0"/>
            </a:endParaRPr>
          </a:p>
        </p:txBody>
      </p:sp>
      <p:sp>
        <p:nvSpPr>
          <p:cNvPr id="155" name="矩形 63">
            <a:extLst>
              <a:ext uri="{FF2B5EF4-FFF2-40B4-BE49-F238E27FC236}">
                <a16:creationId xmlns:a16="http://schemas.microsoft.com/office/drawing/2014/main" id="{E2305148-3C08-DB4E-80E0-A20118BF8DF5}"/>
              </a:ext>
            </a:extLst>
          </p:cNvPr>
          <p:cNvSpPr/>
          <p:nvPr/>
        </p:nvSpPr>
        <p:spPr>
          <a:xfrm>
            <a:off x="6625805" y="743304"/>
            <a:ext cx="377027" cy="341632"/>
          </a:xfrm>
          <a:prstGeom prst="rect">
            <a:avLst/>
          </a:prstGeom>
        </p:spPr>
        <p:txBody>
          <a:bodyPr wrap="none">
            <a:spAutoFit/>
          </a:bodyPr>
          <a:lstStyle/>
          <a:p>
            <a:pPr algn="ctr"/>
            <a:r>
              <a:rPr lang="en-US" altLang="zh-CN" sz="1620" i="1" dirty="0">
                <a:latin typeface="Arial" panose="020B0604020202020204" pitchFamily="34" charset="0"/>
              </a:rPr>
              <a:t>u</a:t>
            </a:r>
            <a:r>
              <a:rPr lang="en-US" altLang="zh-CN" sz="1620" baseline="-25000" dirty="0">
                <a:latin typeface="Arial" panose="020B0604020202020204" pitchFamily="34" charset="0"/>
              </a:rPr>
              <a:t>0</a:t>
            </a:r>
            <a:endParaRPr lang="zh-CN" altLang="en-US" sz="1620" baseline="-25000" dirty="0">
              <a:latin typeface="Arial" panose="020B0604020202020204" pitchFamily="34" charset="0"/>
            </a:endParaRPr>
          </a:p>
        </p:txBody>
      </p:sp>
      <p:cxnSp>
        <p:nvCxnSpPr>
          <p:cNvPr id="156" name="直线连接符 124" descr="a">
            <a:extLst>
              <a:ext uri="{FF2B5EF4-FFF2-40B4-BE49-F238E27FC236}">
                <a16:creationId xmlns:a16="http://schemas.microsoft.com/office/drawing/2014/main" id="{1A1CF64D-1191-4248-B439-31890ADAFD84}"/>
              </a:ext>
            </a:extLst>
          </p:cNvPr>
          <p:cNvCxnSpPr>
            <a:cxnSpLocks/>
          </p:cNvCxnSpPr>
          <p:nvPr/>
        </p:nvCxnSpPr>
        <p:spPr>
          <a:xfrm>
            <a:off x="6963528" y="1624959"/>
            <a:ext cx="435672" cy="135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3" name="直线连接符 102">
            <a:extLst>
              <a:ext uri="{FF2B5EF4-FFF2-40B4-BE49-F238E27FC236}">
                <a16:creationId xmlns:a16="http://schemas.microsoft.com/office/drawing/2014/main" id="{3CB255E6-C668-3047-857E-509E07491E5A}"/>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25" name="矩形 124">
            <a:extLst>
              <a:ext uri="{FF2B5EF4-FFF2-40B4-BE49-F238E27FC236}">
                <a16:creationId xmlns:a16="http://schemas.microsoft.com/office/drawing/2014/main" id="{90A3252F-A78B-ED43-9F94-ED86FB9E605A}"/>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151120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0" grpId="0"/>
      <p:bldP spid="111" grpId="0"/>
      <p:bldP spid="112" grpId="0"/>
      <p:bldP spid="113" grpId="0"/>
      <p:bldP spid="114" grpId="0"/>
      <p:bldP spid="115" grpId="0"/>
      <p:bldP spid="116" grpId="0"/>
      <p:bldP spid="118" grpId="0"/>
      <p:bldP spid="119" grpId="0"/>
      <p:bldP spid="121" grpId="0" animBg="1"/>
      <p:bldP spid="122" grpId="0"/>
      <p:bldP spid="123" grpId="0" animBg="1"/>
      <p:bldP spid="124" grpId="0"/>
      <p:bldP spid="131" grpId="0"/>
      <p:bldP spid="133" grpId="0"/>
      <p:bldP spid="134" grpId="0"/>
      <p:bldP spid="135" grpId="0" animBg="1"/>
      <p:bldP spid="136" grpId="0"/>
      <p:bldP spid="139" grpId="0"/>
      <p:bldP spid="140" grpId="0"/>
      <p:bldP spid="141" grpId="0"/>
      <p:bldP spid="14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7589" y="0"/>
            <a:ext cx="7886700" cy="994172"/>
          </a:xfrm>
        </p:spPr>
        <p:txBody>
          <a:bodyPr/>
          <a:lstStyle/>
          <a:p>
            <a:r>
              <a:rPr kumimoji="1" lang="en-US" altLang="zh-CN" dirty="0"/>
              <a:t>Some</a:t>
            </a:r>
            <a:r>
              <a:rPr kumimoji="1" lang="zh-CN" altLang="en-US" dirty="0"/>
              <a:t> </a:t>
            </a:r>
            <a:r>
              <a:rPr kumimoji="1" lang="en-US" altLang="zh-CN" dirty="0"/>
              <a:t>Optimizations</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a:t>GPU-friendly</a:t>
            </a:r>
            <a:r>
              <a:rPr kumimoji="1" lang="zh-CN" altLang="en-US" dirty="0"/>
              <a:t> </a:t>
            </a:r>
            <a:r>
              <a:rPr kumimoji="1" lang="en-US" altLang="zh-CN" dirty="0"/>
              <a:t>set</a:t>
            </a:r>
            <a:r>
              <a:rPr kumimoji="1" lang="zh-CN" altLang="en-US" dirty="0"/>
              <a:t> </a:t>
            </a:r>
            <a:r>
              <a:rPr kumimoji="1" lang="en-US" altLang="zh-CN" dirty="0"/>
              <a:t>operations</a:t>
            </a:r>
            <a:r>
              <a:rPr kumimoji="1" lang="zh-CN" altLang="en-US" dirty="0"/>
              <a:t> </a:t>
            </a:r>
            <a:endParaRPr kumimoji="1" lang="en-US" altLang="zh-CN" dirty="0"/>
          </a:p>
          <a:p>
            <a:r>
              <a:rPr kumimoji="1" lang="en-US" altLang="zh-CN" dirty="0"/>
              <a:t>4-layer</a:t>
            </a:r>
            <a:r>
              <a:rPr kumimoji="1" lang="zh-CN" altLang="en-US" dirty="0"/>
              <a:t> </a:t>
            </a:r>
            <a:r>
              <a:rPr kumimoji="1" lang="en-US" altLang="zh-CN" dirty="0"/>
              <a:t>balance</a:t>
            </a:r>
            <a:r>
              <a:rPr kumimoji="1" lang="zh-CN" altLang="en-US" dirty="0"/>
              <a:t> </a:t>
            </a:r>
            <a:r>
              <a:rPr kumimoji="1" lang="en-US" altLang="zh-CN" dirty="0"/>
              <a:t>scheme</a:t>
            </a:r>
            <a:r>
              <a:rPr kumimoji="1" lang="zh-CN" altLang="en-US" dirty="0"/>
              <a:t> </a:t>
            </a:r>
            <a:r>
              <a:rPr kumimoji="1" lang="en-US" altLang="zh-CN" dirty="0"/>
              <a:t>for</a:t>
            </a:r>
            <a:r>
              <a:rPr kumimoji="1" lang="zh-CN" altLang="en-US" dirty="0"/>
              <a:t> </a:t>
            </a:r>
            <a:r>
              <a:rPr kumimoji="1" lang="en-US" altLang="zh-CN" dirty="0"/>
              <a:t>skew</a:t>
            </a:r>
            <a:r>
              <a:rPr kumimoji="1" lang="zh-CN" altLang="en-US" dirty="0"/>
              <a:t> </a:t>
            </a:r>
            <a:r>
              <a:rPr kumimoji="1" lang="en-US" altLang="zh-CN" dirty="0"/>
              <a:t>degree</a:t>
            </a:r>
            <a:r>
              <a:rPr kumimoji="1" lang="zh-CN" altLang="en-US" dirty="0"/>
              <a:t> </a:t>
            </a:r>
            <a:r>
              <a:rPr kumimoji="1" lang="en-US" altLang="zh-CN" dirty="0"/>
              <a:t>distribution</a:t>
            </a:r>
            <a:r>
              <a:rPr kumimoji="1" lang="zh-CN" altLang="en-US" dirty="0"/>
              <a:t> </a:t>
            </a:r>
            <a:endParaRPr kumimoji="1" lang="en-US" altLang="zh-CN" dirty="0"/>
          </a:p>
          <a:p>
            <a:pPr lvl="1"/>
            <a:r>
              <a:rPr kumimoji="1" lang="en-US" altLang="zh-CN" dirty="0"/>
              <a:t>Leads to load imbalance</a:t>
            </a:r>
          </a:p>
          <a:p>
            <a:r>
              <a:rPr kumimoji="1" lang="en-US" altLang="zh-CN" dirty="0"/>
              <a:t>Duplicate</a:t>
            </a:r>
            <a:r>
              <a:rPr kumimoji="1" lang="zh-CN" altLang="en-US" dirty="0"/>
              <a:t> </a:t>
            </a:r>
            <a:r>
              <a:rPr kumimoji="1" lang="en-US" altLang="zh-CN" dirty="0"/>
              <a:t>removal</a:t>
            </a:r>
            <a:r>
              <a:rPr kumimoji="1" lang="zh-CN" altLang="en-US" dirty="0"/>
              <a:t> </a:t>
            </a:r>
            <a:endParaRPr kumimoji="1" lang="en-US" altLang="zh-CN" dirty="0"/>
          </a:p>
          <a:p>
            <a:pPr lvl="1"/>
            <a:r>
              <a:rPr kumimoji="1" lang="en-US" altLang="zh-CN" dirty="0"/>
              <a:t>To save</a:t>
            </a:r>
            <a:r>
              <a:rPr kumimoji="1" lang="zh-CN" altLang="en-US" dirty="0"/>
              <a:t> </a:t>
            </a:r>
            <a:r>
              <a:rPr kumimoji="1" lang="en-US" altLang="zh-CN" dirty="0"/>
              <a:t>computation/memory</a:t>
            </a:r>
            <a:r>
              <a:rPr kumimoji="1" lang="zh-CN" altLang="en-US" dirty="0"/>
              <a:t> </a:t>
            </a:r>
            <a:r>
              <a:rPr kumimoji="1" lang="en-US" altLang="zh-CN" dirty="0"/>
              <a:t>cost</a:t>
            </a:r>
          </a:p>
        </p:txBody>
      </p:sp>
      <p:sp>
        <p:nvSpPr>
          <p:cNvPr id="4" name="灯片编号占位符 3">
            <a:extLst>
              <a:ext uri="{FF2B5EF4-FFF2-40B4-BE49-F238E27FC236}">
                <a16:creationId xmlns:a16="http://schemas.microsoft.com/office/drawing/2014/main" id="{0F97DF43-B1A8-984C-9090-6482BD1E2773}"/>
              </a:ext>
            </a:extLst>
          </p:cNvPr>
          <p:cNvSpPr>
            <a:spLocks noGrp="1"/>
          </p:cNvSpPr>
          <p:nvPr>
            <p:ph type="sldNum" sz="quarter" idx="12"/>
          </p:nvPr>
        </p:nvSpPr>
        <p:spPr>
          <a:xfrm>
            <a:off x="6355080" y="4767264"/>
            <a:ext cx="1920240" cy="273844"/>
          </a:xfrm>
        </p:spPr>
        <p:txBody>
          <a:bodyPr/>
          <a:lstStyle/>
          <a:p>
            <a:fld id="{C80E87CC-44FF-4D7B-9CEB-D984B5418D0E}" type="slidenum">
              <a:rPr lang="zh-CN" altLang="en-US" smtClean="0">
                <a:solidFill>
                  <a:prstClr val="black">
                    <a:tint val="75000"/>
                  </a:prstClr>
                </a:solidFill>
              </a:rPr>
              <a:pPr/>
              <a:t>53</a:t>
            </a:fld>
            <a:endParaRPr lang="zh-CN" altLang="en-US" dirty="0">
              <a:solidFill>
                <a:prstClr val="black">
                  <a:tint val="75000"/>
                </a:prstClr>
              </a:solidFill>
            </a:endParaRPr>
          </a:p>
        </p:txBody>
      </p:sp>
      <p:cxnSp>
        <p:nvCxnSpPr>
          <p:cNvPr id="6" name="直线连接符 5">
            <a:extLst>
              <a:ext uri="{FF2B5EF4-FFF2-40B4-BE49-F238E27FC236}">
                <a16:creationId xmlns:a16="http://schemas.microsoft.com/office/drawing/2014/main" id="{516567E8-B033-8E4E-8123-38D73E1AF30A}"/>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75434C09-2843-E843-B70C-9C2C3BBDD9DA}"/>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12749682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7590" y="36132"/>
            <a:ext cx="7886700" cy="994172"/>
          </a:xfrm>
        </p:spPr>
        <p:txBody>
          <a:bodyPr/>
          <a:lstStyle/>
          <a:p>
            <a:r>
              <a:rPr kumimoji="1" lang="en-US" altLang="zh-CN" dirty="0"/>
              <a:t>GPU-Friendly Set Operations</a:t>
            </a:r>
            <a:endParaRPr kumimoji="1" lang="zh-CN" altLang="en-US" dirty="0"/>
          </a:p>
        </p:txBody>
      </p:sp>
      <p:sp>
        <p:nvSpPr>
          <p:cNvPr id="3" name="内容占位符 2"/>
          <p:cNvSpPr>
            <a:spLocks noGrp="1"/>
          </p:cNvSpPr>
          <p:nvPr>
            <p:ph idx="1"/>
          </p:nvPr>
        </p:nvSpPr>
        <p:spPr/>
        <p:txBody>
          <a:bodyPr>
            <a:normAutofit lnSpcReduction="10000"/>
          </a:bodyPr>
          <a:lstStyle/>
          <a:p>
            <a:pPr marL="0" indent="0">
              <a:lnSpc>
                <a:spcPct val="120000"/>
              </a:lnSpc>
              <a:buNone/>
            </a:pPr>
            <a:r>
              <a:rPr kumimoji="1" lang="en-US" altLang="zh-CN" dirty="0"/>
              <a:t>Different</a:t>
            </a:r>
            <a:r>
              <a:rPr kumimoji="1" lang="zh-CN" altLang="en-US" dirty="0"/>
              <a:t> </a:t>
            </a:r>
            <a:r>
              <a:rPr kumimoji="1" lang="en-US" altLang="zh-CN" dirty="0"/>
              <a:t>approaches</a:t>
            </a:r>
            <a:r>
              <a:rPr kumimoji="1" lang="zh-CN" altLang="en-US" dirty="0"/>
              <a:t> </a:t>
            </a:r>
            <a:r>
              <a:rPr kumimoji="1" lang="en-US" altLang="zh-CN" dirty="0"/>
              <a:t>for</a:t>
            </a:r>
            <a:r>
              <a:rPr kumimoji="1" lang="zh-CN" altLang="en-US" dirty="0"/>
              <a:t> </a:t>
            </a:r>
            <a:r>
              <a:rPr kumimoji="1" lang="en-US" altLang="zh-CN" dirty="0"/>
              <a:t>different</a:t>
            </a:r>
            <a:r>
              <a:rPr kumimoji="1" lang="zh-CN" altLang="en-US" dirty="0"/>
              <a:t> </a:t>
            </a:r>
            <a:r>
              <a:rPr kumimoji="1" lang="en-US" altLang="zh-CN" dirty="0"/>
              <a:t>size</a:t>
            </a:r>
            <a:r>
              <a:rPr kumimoji="1" lang="zh-CN" altLang="en-US" dirty="0"/>
              <a:t> </a:t>
            </a:r>
            <a:r>
              <a:rPr kumimoji="1" lang="en-US" altLang="zh-CN" dirty="0"/>
              <a:t>of</a:t>
            </a:r>
            <a:r>
              <a:rPr kumimoji="1" lang="zh-CN" altLang="en-US" dirty="0"/>
              <a:t> </a:t>
            </a:r>
            <a:r>
              <a:rPr kumimoji="1" lang="en-US" altLang="zh-CN" dirty="0"/>
              <a:t>sets:</a:t>
            </a:r>
          </a:p>
          <a:p>
            <a:pPr marL="462915" indent="-462915">
              <a:buFont typeface="+mj-lt"/>
              <a:buAutoNum type="arabicPeriod"/>
            </a:pPr>
            <a:r>
              <a:rPr kumimoji="1" lang="en-US" altLang="zh-CN" dirty="0"/>
              <a:t>Small</a:t>
            </a:r>
            <a:r>
              <a:rPr kumimoji="1" lang="zh-CN" altLang="en-US" dirty="0"/>
              <a:t> </a:t>
            </a:r>
            <a:r>
              <a:rPr kumimoji="1" lang="en-US" altLang="zh-CN" dirty="0"/>
              <a:t>lists</a:t>
            </a:r>
            <a:r>
              <a:rPr kumimoji="1" lang="zh-CN" altLang="en-US" dirty="0"/>
              <a:t> </a:t>
            </a:r>
            <a:r>
              <a:rPr kumimoji="1" lang="en-US" altLang="zh-CN" dirty="0"/>
              <a:t>(for</a:t>
            </a:r>
            <a:r>
              <a:rPr kumimoji="1" lang="zh-CN" altLang="en-US" dirty="0"/>
              <a:t> </a:t>
            </a:r>
            <a:r>
              <a:rPr kumimoji="1" lang="en-US" altLang="zh-CN" dirty="0"/>
              <a:t>partial</a:t>
            </a:r>
            <a:r>
              <a:rPr kumimoji="1" lang="zh-CN" altLang="en-US" dirty="0"/>
              <a:t> </a:t>
            </a:r>
            <a:r>
              <a:rPr kumimoji="1" lang="en-US" altLang="zh-CN" dirty="0"/>
              <a:t>matches)</a:t>
            </a:r>
            <a:r>
              <a:rPr kumimoji="1" lang="zh-CN" altLang="en-US" dirty="0"/>
              <a:t> </a:t>
            </a:r>
            <a:r>
              <a:rPr kumimoji="1" lang="en-US" altLang="zh-CN" dirty="0"/>
              <a:t>are</a:t>
            </a:r>
            <a:r>
              <a:rPr kumimoji="1" lang="zh-CN" altLang="en-US" dirty="0"/>
              <a:t> </a:t>
            </a:r>
            <a:r>
              <a:rPr kumimoji="1" lang="en-US" altLang="zh-CN" dirty="0"/>
              <a:t>cached</a:t>
            </a:r>
            <a:r>
              <a:rPr kumimoji="1" lang="zh-CN" altLang="en-US" dirty="0"/>
              <a:t> </a:t>
            </a:r>
            <a:r>
              <a:rPr kumimoji="1" lang="en-US" altLang="zh-CN" dirty="0"/>
              <a:t>in</a:t>
            </a:r>
            <a:r>
              <a:rPr kumimoji="1" lang="zh-CN" altLang="en-US" dirty="0"/>
              <a:t> </a:t>
            </a:r>
            <a:r>
              <a:rPr kumimoji="1" lang="en-US" altLang="zh-CN" dirty="0"/>
              <a:t>shared</a:t>
            </a:r>
            <a:r>
              <a:rPr kumimoji="1" lang="zh-CN" altLang="en-US" dirty="0"/>
              <a:t> </a:t>
            </a:r>
            <a:r>
              <a:rPr kumimoji="1" lang="en-US" altLang="zh-CN" dirty="0"/>
              <a:t>memory.</a:t>
            </a:r>
            <a:r>
              <a:rPr kumimoji="1" lang="zh-CN" altLang="en-US" dirty="0"/>
              <a:t> </a:t>
            </a:r>
            <a:endParaRPr kumimoji="1" lang="en-US" altLang="zh-CN" dirty="0"/>
          </a:p>
          <a:p>
            <a:pPr marL="462915" indent="-462915">
              <a:buFont typeface="+mj-lt"/>
              <a:buAutoNum type="arabicPeriod"/>
            </a:pPr>
            <a:r>
              <a:rPr kumimoji="1" lang="en-US" altLang="zh-CN" dirty="0"/>
              <a:t>Medium</a:t>
            </a:r>
            <a:r>
              <a:rPr kumimoji="1" lang="zh-CN" altLang="en-US" dirty="0"/>
              <a:t> </a:t>
            </a:r>
            <a:r>
              <a:rPr kumimoji="1" lang="en-US" altLang="zh-CN" dirty="0"/>
              <a:t>lists</a:t>
            </a:r>
            <a:r>
              <a:rPr kumimoji="1" lang="zh-CN" altLang="en-US" dirty="0"/>
              <a:t> </a:t>
            </a:r>
            <a:r>
              <a:rPr kumimoji="1" lang="en-US" altLang="zh-CN" dirty="0"/>
              <a:t>(for</a:t>
            </a:r>
            <a:r>
              <a:rPr kumimoji="1" lang="zh-CN" altLang="en-US" dirty="0"/>
              <a:t> </a:t>
            </a:r>
            <a:r>
              <a:rPr kumimoji="1" lang="en-US" altLang="zh-CN" dirty="0"/>
              <a:t>neighbor</a:t>
            </a:r>
            <a:r>
              <a:rPr kumimoji="1" lang="zh-CN" altLang="en-US" dirty="0"/>
              <a:t> </a:t>
            </a:r>
            <a:r>
              <a:rPr kumimoji="1" lang="en-US" altLang="zh-CN" dirty="0"/>
              <a:t>lists)</a:t>
            </a:r>
            <a:r>
              <a:rPr kumimoji="1" lang="zh-CN" altLang="en-US" dirty="0"/>
              <a:t> </a:t>
            </a:r>
            <a:r>
              <a:rPr kumimoji="1" lang="en-US" altLang="zh-CN" dirty="0"/>
              <a:t>are</a:t>
            </a:r>
            <a:r>
              <a:rPr kumimoji="1" lang="zh-CN" altLang="en-US" dirty="0"/>
              <a:t> </a:t>
            </a:r>
            <a:r>
              <a:rPr kumimoji="1" lang="en-US" altLang="zh-CN" dirty="0"/>
              <a:t>read</a:t>
            </a:r>
            <a:r>
              <a:rPr kumimoji="1" lang="zh-CN" altLang="en-US" dirty="0"/>
              <a:t> </a:t>
            </a:r>
            <a:r>
              <a:rPr kumimoji="1" lang="en-US" altLang="zh-CN" dirty="0"/>
              <a:t>in</a:t>
            </a:r>
            <a:r>
              <a:rPr kumimoji="1" lang="zh-CN" altLang="en-US" dirty="0"/>
              <a:t> </a:t>
            </a:r>
            <a:r>
              <a:rPr kumimoji="1" lang="en-US" altLang="zh-CN" dirty="0"/>
              <a:t>“batch-by-batch”</a:t>
            </a:r>
            <a:r>
              <a:rPr kumimoji="1" lang="zh-CN" altLang="en-US" dirty="0"/>
              <a:t> </a:t>
            </a:r>
            <a:r>
              <a:rPr kumimoji="1" lang="en-US" altLang="zh-CN" dirty="0"/>
              <a:t>(128B</a:t>
            </a:r>
            <a:r>
              <a:rPr kumimoji="1" lang="zh-CN" altLang="en-US" dirty="0"/>
              <a:t> </a:t>
            </a:r>
            <a:r>
              <a:rPr kumimoji="1" lang="en-US" altLang="zh-CN" dirty="0"/>
              <a:t>for</a:t>
            </a:r>
            <a:r>
              <a:rPr kumimoji="1" lang="zh-CN" altLang="en-US" dirty="0"/>
              <a:t> </a:t>
            </a:r>
            <a:r>
              <a:rPr kumimoji="1" lang="en-US" altLang="zh-CN" dirty="0"/>
              <a:t>each</a:t>
            </a:r>
            <a:r>
              <a:rPr kumimoji="1" lang="zh-CN" altLang="en-US" dirty="0"/>
              <a:t> </a:t>
            </a:r>
            <a:r>
              <a:rPr kumimoji="1" lang="en-US" altLang="zh-CN" dirty="0"/>
              <a:t>batch).</a:t>
            </a:r>
            <a:r>
              <a:rPr kumimoji="1" lang="zh-CN" altLang="en-US" dirty="0"/>
              <a:t> </a:t>
            </a:r>
            <a:r>
              <a:rPr kumimoji="1" lang="en-US" altLang="zh-CN" dirty="0"/>
              <a:t>Merge-based</a:t>
            </a:r>
            <a:r>
              <a:rPr kumimoji="1" lang="zh-CN" altLang="en-US" dirty="0"/>
              <a:t> </a:t>
            </a:r>
            <a:r>
              <a:rPr kumimoji="1" lang="en-US" altLang="zh-CN" dirty="0"/>
              <a:t>set</a:t>
            </a:r>
            <a:r>
              <a:rPr kumimoji="1" lang="zh-CN" altLang="en-US" dirty="0"/>
              <a:t> </a:t>
            </a:r>
            <a:r>
              <a:rPr kumimoji="1" lang="en-US" altLang="zh-CN" dirty="0"/>
              <a:t>intersection</a:t>
            </a:r>
            <a:r>
              <a:rPr kumimoji="1" lang="zh-CN" altLang="en-US" dirty="0"/>
              <a:t> </a:t>
            </a:r>
            <a:r>
              <a:rPr kumimoji="1" lang="en-US" altLang="zh-CN" dirty="0"/>
              <a:t>strategy</a:t>
            </a:r>
            <a:r>
              <a:rPr kumimoji="1" lang="zh-CN" altLang="en-US" dirty="0"/>
              <a:t> </a:t>
            </a:r>
            <a:r>
              <a:rPr kumimoji="1" lang="en-US" altLang="zh-CN" dirty="0"/>
              <a:t>is</a:t>
            </a:r>
            <a:r>
              <a:rPr kumimoji="1" lang="zh-CN" altLang="en-US" dirty="0"/>
              <a:t> </a:t>
            </a:r>
            <a:r>
              <a:rPr kumimoji="1" lang="en-US" altLang="zh-CN" dirty="0"/>
              <a:t>used.</a:t>
            </a:r>
          </a:p>
          <a:p>
            <a:pPr marL="462915" indent="-462915">
              <a:buFont typeface="+mj-lt"/>
              <a:buAutoNum type="arabicPeriod"/>
            </a:pPr>
            <a:r>
              <a:rPr kumimoji="1" lang="en-US" altLang="zh-CN" dirty="0"/>
              <a:t>Long</a:t>
            </a:r>
            <a:r>
              <a:rPr kumimoji="1" lang="zh-CN" altLang="en-US" dirty="0"/>
              <a:t> </a:t>
            </a:r>
            <a:r>
              <a:rPr kumimoji="1" lang="en-US" altLang="zh-CN" dirty="0"/>
              <a:t>lists</a:t>
            </a:r>
            <a:r>
              <a:rPr kumimoji="1" lang="zh-CN" altLang="en-US" dirty="0"/>
              <a:t> </a:t>
            </a:r>
            <a:r>
              <a:rPr kumimoji="1" lang="en-US" altLang="zh-CN" dirty="0"/>
              <a:t>(for</a:t>
            </a:r>
            <a:r>
              <a:rPr kumimoji="1" lang="zh-CN" altLang="en-US" dirty="0"/>
              <a:t> </a:t>
            </a:r>
            <a:r>
              <a:rPr kumimoji="1" lang="en-US" altLang="zh-CN" dirty="0"/>
              <a:t>candidate</a:t>
            </a:r>
            <a:r>
              <a:rPr kumimoji="1" lang="zh-CN" altLang="en-US" dirty="0"/>
              <a:t> </a:t>
            </a:r>
            <a:r>
              <a:rPr kumimoji="1" lang="en-US" altLang="zh-CN" dirty="0"/>
              <a:t>set)</a:t>
            </a:r>
            <a:r>
              <a:rPr kumimoji="1" lang="zh-CN" altLang="en-US" dirty="0"/>
              <a:t> </a:t>
            </a:r>
            <a:r>
              <a:rPr kumimoji="1" lang="en-US" altLang="zh-CN" dirty="0"/>
              <a:t>are</a:t>
            </a:r>
            <a:r>
              <a:rPr kumimoji="1" lang="zh-CN" altLang="en-US" dirty="0"/>
              <a:t> </a:t>
            </a:r>
            <a:r>
              <a:rPr kumimoji="1" lang="en-US" altLang="zh-CN" dirty="0"/>
              <a:t>transformed</a:t>
            </a:r>
            <a:r>
              <a:rPr kumimoji="1" lang="zh-CN" altLang="en-US" dirty="0"/>
              <a:t> </a:t>
            </a:r>
            <a:r>
              <a:rPr kumimoji="1" lang="en-US" altLang="zh-CN" dirty="0"/>
              <a:t>into</a:t>
            </a:r>
            <a:r>
              <a:rPr kumimoji="1" lang="zh-CN" altLang="en-US" dirty="0"/>
              <a:t> </a:t>
            </a:r>
            <a:r>
              <a:rPr kumimoji="1" lang="en-US" altLang="zh-CN" dirty="0"/>
              <a:t>a</a:t>
            </a:r>
            <a:r>
              <a:rPr kumimoji="1" lang="zh-CN" altLang="en-US" dirty="0"/>
              <a:t> </a:t>
            </a:r>
            <a:r>
              <a:rPr kumimoji="1" lang="en-US" altLang="zh-CN" dirty="0"/>
              <a:t>bitmap.</a:t>
            </a:r>
            <a:r>
              <a:rPr kumimoji="1" lang="zh-CN" altLang="en-US" dirty="0"/>
              <a:t> </a:t>
            </a:r>
            <a:r>
              <a:rPr kumimoji="1" lang="en-US" altLang="zh-CN" dirty="0"/>
              <a:t>Do</a:t>
            </a:r>
            <a:r>
              <a:rPr kumimoji="1" lang="zh-CN" altLang="en-US" dirty="0"/>
              <a:t> </a:t>
            </a:r>
            <a:r>
              <a:rPr kumimoji="1" lang="en-US" altLang="zh-CN" dirty="0"/>
              <a:t>set</a:t>
            </a:r>
            <a:r>
              <a:rPr kumimoji="1" lang="zh-CN" altLang="en-US" dirty="0"/>
              <a:t> </a:t>
            </a:r>
            <a:r>
              <a:rPr kumimoji="1" lang="en-US" altLang="zh-CN" dirty="0"/>
              <a:t>intersection</a:t>
            </a:r>
            <a:r>
              <a:rPr kumimoji="1" lang="zh-CN" altLang="en-US" dirty="0"/>
              <a:t> </a:t>
            </a:r>
            <a:r>
              <a:rPr kumimoji="1" lang="en-US" altLang="zh-CN" dirty="0"/>
              <a:t>is</a:t>
            </a:r>
            <a:r>
              <a:rPr kumimoji="1" lang="zh-CN" altLang="en-US" dirty="0"/>
              <a:t> </a:t>
            </a:r>
            <a:r>
              <a:rPr kumimoji="1" lang="en-US" altLang="zh-CN" dirty="0"/>
              <a:t>done</a:t>
            </a:r>
            <a:r>
              <a:rPr kumimoji="1" lang="zh-CN" altLang="en-US" dirty="0"/>
              <a:t> </a:t>
            </a:r>
            <a:r>
              <a:rPr kumimoji="1" lang="en-US" altLang="zh-CN" dirty="0"/>
              <a:t>by</a:t>
            </a:r>
            <a:r>
              <a:rPr kumimoji="1" lang="zh-CN" altLang="en-US" dirty="0"/>
              <a:t> </a:t>
            </a:r>
            <a:r>
              <a:rPr kumimoji="1" lang="en-US" altLang="zh-CN" dirty="0"/>
              <a:t>checking</a:t>
            </a:r>
            <a:r>
              <a:rPr kumimoji="1" lang="zh-CN" altLang="en-US" dirty="0"/>
              <a:t> </a:t>
            </a:r>
            <a:r>
              <a:rPr kumimoji="1" lang="en-US" altLang="zh-CN" dirty="0"/>
              <a:t>the</a:t>
            </a:r>
            <a:r>
              <a:rPr kumimoji="1" lang="zh-CN" altLang="en-US" dirty="0"/>
              <a:t> </a:t>
            </a:r>
            <a:r>
              <a:rPr kumimoji="1" lang="en-US" altLang="zh-CN" dirty="0"/>
              <a:t>existence</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bitmap.</a:t>
            </a:r>
            <a:r>
              <a:rPr kumimoji="1" lang="zh-CN" altLang="en-US" dirty="0"/>
              <a:t> </a:t>
            </a:r>
            <a:endParaRPr kumimoji="1" lang="en-US" altLang="zh-CN" dirty="0"/>
          </a:p>
          <a:p>
            <a:pPr marL="0" indent="0">
              <a:buNone/>
            </a:pPr>
            <a:endParaRPr kumimoji="1" lang="en-US" altLang="zh-CN" dirty="0"/>
          </a:p>
          <a:p>
            <a:pPr marL="0" indent="0">
              <a:buNone/>
            </a:pPr>
            <a:r>
              <a:rPr kumimoji="1" lang="en-US" altLang="zh-CN" dirty="0"/>
              <a:t>Further,</a:t>
            </a:r>
            <a:r>
              <a:rPr kumimoji="1" lang="zh-CN" altLang="en-US" dirty="0"/>
              <a:t> </a:t>
            </a:r>
            <a:r>
              <a:rPr kumimoji="1" lang="en-US" altLang="zh-CN" dirty="0"/>
              <a:t>“write</a:t>
            </a:r>
            <a:r>
              <a:rPr kumimoji="1" lang="zh-CN" altLang="en-US" dirty="0"/>
              <a:t> </a:t>
            </a:r>
            <a:r>
              <a:rPr kumimoji="1" lang="en-US" altLang="zh-CN" dirty="0"/>
              <a:t>cache”</a:t>
            </a:r>
            <a:r>
              <a:rPr kumimoji="1" lang="zh-CN" altLang="en-US" dirty="0"/>
              <a:t> </a:t>
            </a:r>
            <a:r>
              <a:rPr kumimoji="1" lang="en-US" altLang="zh-CN" dirty="0"/>
              <a:t>is</a:t>
            </a:r>
            <a:r>
              <a:rPr kumimoji="1" lang="zh-CN" altLang="en-US" dirty="0"/>
              <a:t> </a:t>
            </a:r>
            <a:r>
              <a:rPr kumimoji="1" lang="en-US" altLang="zh-CN" dirty="0"/>
              <a:t>implemented</a:t>
            </a:r>
            <a:r>
              <a:rPr kumimoji="1" lang="zh-CN" altLang="en-US" dirty="0"/>
              <a:t> </a:t>
            </a:r>
            <a:r>
              <a:rPr kumimoji="1" lang="en-US" altLang="zh-CN" dirty="0"/>
              <a:t>by</a:t>
            </a:r>
            <a:r>
              <a:rPr kumimoji="1" lang="zh-CN" altLang="en-US" dirty="0"/>
              <a:t> </a:t>
            </a:r>
            <a:r>
              <a:rPr kumimoji="1" lang="en-US" altLang="zh-CN" dirty="0"/>
              <a:t>shared</a:t>
            </a:r>
            <a:r>
              <a:rPr kumimoji="1" lang="zh-CN" altLang="en-US" dirty="0"/>
              <a:t> </a:t>
            </a:r>
            <a:r>
              <a:rPr kumimoji="1" lang="en-US" altLang="zh-CN" dirty="0"/>
              <a:t>memory</a:t>
            </a:r>
            <a:r>
              <a:rPr kumimoji="1" lang="zh-CN" altLang="en-US" dirty="0"/>
              <a:t> </a:t>
            </a:r>
            <a:r>
              <a:rPr kumimoji="1" lang="en-US" altLang="zh-CN" dirty="0"/>
              <a:t>to</a:t>
            </a:r>
            <a:r>
              <a:rPr kumimoji="1" lang="zh-CN" altLang="en-US" dirty="0"/>
              <a:t> </a:t>
            </a:r>
            <a:r>
              <a:rPr kumimoji="1" lang="en-US" altLang="zh-CN" dirty="0"/>
              <a:t>save</a:t>
            </a:r>
            <a:r>
              <a:rPr kumimoji="1" lang="zh-CN" altLang="en-US" dirty="0"/>
              <a:t> </a:t>
            </a:r>
            <a:r>
              <a:rPr kumimoji="1" lang="en-US" altLang="zh-CN" dirty="0"/>
              <a:t>global</a:t>
            </a:r>
            <a:r>
              <a:rPr kumimoji="1" lang="zh-CN" altLang="en-US" dirty="0"/>
              <a:t> </a:t>
            </a:r>
            <a:r>
              <a:rPr kumimoji="1" lang="en-US" altLang="zh-CN" dirty="0"/>
              <a:t>memory</a:t>
            </a:r>
            <a:r>
              <a:rPr kumimoji="1" lang="zh-CN" altLang="en-US" dirty="0"/>
              <a:t> </a:t>
            </a:r>
            <a:r>
              <a:rPr kumimoji="1" lang="en-US" altLang="zh-CN" dirty="0"/>
              <a:t>transactions.</a:t>
            </a:r>
            <a:r>
              <a:rPr kumimoji="1" lang="zh-CN" altLang="en-US" dirty="0"/>
              <a:t>  </a:t>
            </a:r>
            <a:endParaRPr kumimoji="1" lang="en-US" altLang="zh-CN" dirty="0"/>
          </a:p>
        </p:txBody>
      </p:sp>
      <p:sp>
        <p:nvSpPr>
          <p:cNvPr id="4" name="灯片编号占位符 3">
            <a:extLst>
              <a:ext uri="{FF2B5EF4-FFF2-40B4-BE49-F238E27FC236}">
                <a16:creationId xmlns:a16="http://schemas.microsoft.com/office/drawing/2014/main" id="{BF9A7EC9-DDC8-5A49-8841-10D682F9E68F}"/>
              </a:ext>
            </a:extLst>
          </p:cNvPr>
          <p:cNvSpPr>
            <a:spLocks noGrp="1"/>
          </p:cNvSpPr>
          <p:nvPr>
            <p:ph type="sldNum" sz="quarter" idx="12"/>
          </p:nvPr>
        </p:nvSpPr>
        <p:spPr>
          <a:xfrm>
            <a:off x="6355080" y="4767264"/>
            <a:ext cx="1920240" cy="273844"/>
          </a:xfrm>
        </p:spPr>
        <p:txBody>
          <a:bodyPr/>
          <a:lstStyle/>
          <a:p>
            <a:fld id="{C80E87CC-44FF-4D7B-9CEB-D984B5418D0E}" type="slidenum">
              <a:rPr lang="zh-CN" altLang="en-US" smtClean="0">
                <a:solidFill>
                  <a:prstClr val="black">
                    <a:tint val="75000"/>
                  </a:prstClr>
                </a:solidFill>
              </a:rPr>
              <a:pPr/>
              <a:t>54</a:t>
            </a:fld>
            <a:endParaRPr lang="zh-CN" altLang="en-US" dirty="0">
              <a:solidFill>
                <a:prstClr val="black">
                  <a:tint val="75000"/>
                </a:prstClr>
              </a:solidFill>
            </a:endParaRPr>
          </a:p>
        </p:txBody>
      </p:sp>
      <p:cxnSp>
        <p:nvCxnSpPr>
          <p:cNvPr id="6" name="直线连接符 5">
            <a:extLst>
              <a:ext uri="{FF2B5EF4-FFF2-40B4-BE49-F238E27FC236}">
                <a16:creationId xmlns:a16="http://schemas.microsoft.com/office/drawing/2014/main" id="{D319CA7E-7BDA-324F-BC17-C442E046F111}"/>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FB3BC1F8-DF05-184A-B041-FA4A1BE04B1C}"/>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1904020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2911" y="-43928"/>
            <a:ext cx="7886700" cy="994172"/>
          </a:xfrm>
        </p:spPr>
        <p:txBody>
          <a:bodyPr/>
          <a:lstStyle/>
          <a:p>
            <a:r>
              <a:rPr kumimoji="1" lang="en-US" altLang="zh-CN" dirty="0"/>
              <a:t>Addressing Skew Degree Distribution</a:t>
            </a:r>
            <a:r>
              <a:rPr kumimoji="1" lang="zh-CN" altLang="en-US" dirty="0"/>
              <a:t> </a:t>
            </a:r>
          </a:p>
        </p:txBody>
      </p:sp>
      <p:cxnSp>
        <p:nvCxnSpPr>
          <p:cNvPr id="7" name="直线连接符 6">
            <a:extLst>
              <a:ext uri="{FF2B5EF4-FFF2-40B4-BE49-F238E27FC236}">
                <a16:creationId xmlns:a16="http://schemas.microsoft.com/office/drawing/2014/main" id="{4B282735-C432-354C-AF2E-F1D483D0B776}"/>
              </a:ext>
            </a:extLst>
          </p:cNvPr>
          <p:cNvCxnSpPr/>
          <p:nvPr/>
        </p:nvCxnSpPr>
        <p:spPr>
          <a:xfrm>
            <a:off x="1714496" y="1204765"/>
            <a:ext cx="0" cy="2400300"/>
          </a:xfrm>
          <a:prstGeom prst="line">
            <a:avLst/>
          </a:prstGeom>
          <a:ln>
            <a:headEnd type="triangle"/>
          </a:ln>
        </p:spPr>
        <p:style>
          <a:lnRef idx="2">
            <a:schemeClr val="accent1"/>
          </a:lnRef>
          <a:fillRef idx="0">
            <a:schemeClr val="accent1"/>
          </a:fillRef>
          <a:effectRef idx="1">
            <a:schemeClr val="accent1"/>
          </a:effectRef>
          <a:fontRef idx="minor">
            <a:schemeClr val="tx1"/>
          </a:fontRef>
        </p:style>
      </p:cxnSp>
      <p:cxnSp>
        <p:nvCxnSpPr>
          <p:cNvPr id="9" name="直线连接符 8">
            <a:extLst>
              <a:ext uri="{FF2B5EF4-FFF2-40B4-BE49-F238E27FC236}">
                <a16:creationId xmlns:a16="http://schemas.microsoft.com/office/drawing/2014/main" id="{45A3271B-60B7-7949-A13E-C7015445BC2B}"/>
              </a:ext>
            </a:extLst>
          </p:cNvPr>
          <p:cNvCxnSpPr/>
          <p:nvPr/>
        </p:nvCxnSpPr>
        <p:spPr>
          <a:xfrm>
            <a:off x="1714496" y="3605065"/>
            <a:ext cx="3486150" cy="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任意形状 19">
            <a:extLst>
              <a:ext uri="{FF2B5EF4-FFF2-40B4-BE49-F238E27FC236}">
                <a16:creationId xmlns:a16="http://schemas.microsoft.com/office/drawing/2014/main" id="{EAB3E105-5BD5-D240-8F72-22C7840B5F1C}"/>
              </a:ext>
            </a:extLst>
          </p:cNvPr>
          <p:cNvSpPr/>
          <p:nvPr/>
        </p:nvSpPr>
        <p:spPr>
          <a:xfrm>
            <a:off x="1920236" y="1593624"/>
            <a:ext cx="2708910" cy="1828800"/>
          </a:xfrm>
          <a:custGeom>
            <a:avLst/>
            <a:gdLst>
              <a:gd name="connsiteX0" fmla="*/ 0 w 3009900"/>
              <a:gd name="connsiteY0" fmla="*/ 0 h 2032000"/>
              <a:gd name="connsiteX1" fmla="*/ 279400 w 3009900"/>
              <a:gd name="connsiteY1" fmla="*/ 812800 h 2032000"/>
              <a:gd name="connsiteX2" fmla="*/ 685800 w 3009900"/>
              <a:gd name="connsiteY2" fmla="*/ 1358900 h 2032000"/>
              <a:gd name="connsiteX3" fmla="*/ 1181100 w 3009900"/>
              <a:gd name="connsiteY3" fmla="*/ 1765300 h 2032000"/>
              <a:gd name="connsiteX4" fmla="*/ 3009900 w 3009900"/>
              <a:gd name="connsiteY4" fmla="*/ 2032000 h 20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0" h="2032000">
                <a:moveTo>
                  <a:pt x="0" y="0"/>
                </a:moveTo>
                <a:cubicBezTo>
                  <a:pt x="82550" y="293158"/>
                  <a:pt x="165100" y="586317"/>
                  <a:pt x="279400" y="812800"/>
                </a:cubicBezTo>
                <a:cubicBezTo>
                  <a:pt x="393700" y="1039283"/>
                  <a:pt x="535517" y="1200150"/>
                  <a:pt x="685800" y="1358900"/>
                </a:cubicBezTo>
                <a:cubicBezTo>
                  <a:pt x="836083" y="1517650"/>
                  <a:pt x="793750" y="1653117"/>
                  <a:pt x="1181100" y="1765300"/>
                </a:cubicBezTo>
                <a:cubicBezTo>
                  <a:pt x="1568450" y="1877483"/>
                  <a:pt x="2588683" y="1983317"/>
                  <a:pt x="3009900" y="2032000"/>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zh-CN" altLang="en-US" sz="1620" dirty="0">
              <a:latin typeface="Arial" panose="020B0604020202020204" pitchFamily="34" charset="0"/>
            </a:endParaRPr>
          </a:p>
        </p:txBody>
      </p:sp>
      <p:sp>
        <p:nvSpPr>
          <p:cNvPr id="21" name="文本框 20">
            <a:extLst>
              <a:ext uri="{FF2B5EF4-FFF2-40B4-BE49-F238E27FC236}">
                <a16:creationId xmlns:a16="http://schemas.microsoft.com/office/drawing/2014/main" id="{E70577D8-343D-C14E-B028-AACBC9637BC5}"/>
              </a:ext>
            </a:extLst>
          </p:cNvPr>
          <p:cNvSpPr txBox="1"/>
          <p:nvPr/>
        </p:nvSpPr>
        <p:spPr>
          <a:xfrm>
            <a:off x="4869176" y="3273595"/>
            <a:ext cx="857250" cy="341632"/>
          </a:xfrm>
          <a:prstGeom prst="rect">
            <a:avLst/>
          </a:prstGeom>
          <a:noFill/>
        </p:spPr>
        <p:txBody>
          <a:bodyPr wrap="square" rtlCol="0">
            <a:spAutoFit/>
          </a:bodyPr>
          <a:lstStyle/>
          <a:p>
            <a:r>
              <a:rPr kumimoji="1" lang="en-US" altLang="zh-CN" sz="1620" dirty="0">
                <a:latin typeface="Arial" panose="020B0604020202020204" pitchFamily="34" charset="0"/>
              </a:rPr>
              <a:t>degree</a:t>
            </a:r>
            <a:endParaRPr kumimoji="1" lang="zh-CN" altLang="en-US" sz="1620" dirty="0">
              <a:latin typeface="Arial" panose="020B0604020202020204" pitchFamily="34" charset="0"/>
            </a:endParaRPr>
          </a:p>
        </p:txBody>
      </p:sp>
      <p:cxnSp>
        <p:nvCxnSpPr>
          <p:cNvPr id="23" name="直线连接符 22">
            <a:extLst>
              <a:ext uri="{FF2B5EF4-FFF2-40B4-BE49-F238E27FC236}">
                <a16:creationId xmlns:a16="http://schemas.microsoft.com/office/drawing/2014/main" id="{22E9B164-3BD2-F044-961C-72E151F55A80}"/>
              </a:ext>
            </a:extLst>
          </p:cNvPr>
          <p:cNvCxnSpPr>
            <a:cxnSpLocks/>
            <a:stCxn id="20" idx="1"/>
          </p:cNvCxnSpPr>
          <p:nvPr/>
        </p:nvCxnSpPr>
        <p:spPr>
          <a:xfrm>
            <a:off x="2171696" y="2325144"/>
            <a:ext cx="0" cy="127992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25" name="直线连接符 24">
            <a:extLst>
              <a:ext uri="{FF2B5EF4-FFF2-40B4-BE49-F238E27FC236}">
                <a16:creationId xmlns:a16="http://schemas.microsoft.com/office/drawing/2014/main" id="{3747BECD-E57D-434F-932F-5AACE15C0A8A}"/>
              </a:ext>
            </a:extLst>
          </p:cNvPr>
          <p:cNvCxnSpPr>
            <a:cxnSpLocks/>
          </p:cNvCxnSpPr>
          <p:nvPr/>
        </p:nvCxnSpPr>
        <p:spPr>
          <a:xfrm>
            <a:off x="2697476" y="2976654"/>
            <a:ext cx="0" cy="62841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28" name="直线连接符 27">
            <a:extLst>
              <a:ext uri="{FF2B5EF4-FFF2-40B4-BE49-F238E27FC236}">
                <a16:creationId xmlns:a16="http://schemas.microsoft.com/office/drawing/2014/main" id="{37070020-6DF0-CE4D-89CB-6FCA517A6CDD}"/>
              </a:ext>
            </a:extLst>
          </p:cNvPr>
          <p:cNvCxnSpPr>
            <a:cxnSpLocks/>
          </p:cNvCxnSpPr>
          <p:nvPr/>
        </p:nvCxnSpPr>
        <p:spPr>
          <a:xfrm>
            <a:off x="3417566" y="3296694"/>
            <a:ext cx="0" cy="308372"/>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31" name="文本框 30">
            <a:extLst>
              <a:ext uri="{FF2B5EF4-FFF2-40B4-BE49-F238E27FC236}">
                <a16:creationId xmlns:a16="http://schemas.microsoft.com/office/drawing/2014/main" id="{40BD42E9-A975-124D-BC29-A87BC775FFB0}"/>
              </a:ext>
            </a:extLst>
          </p:cNvPr>
          <p:cNvSpPr txBox="1"/>
          <p:nvPr/>
        </p:nvSpPr>
        <p:spPr>
          <a:xfrm>
            <a:off x="462911" y="1193098"/>
            <a:ext cx="1251585" cy="341632"/>
          </a:xfrm>
          <a:prstGeom prst="rect">
            <a:avLst/>
          </a:prstGeom>
          <a:noFill/>
        </p:spPr>
        <p:txBody>
          <a:bodyPr wrap="square" rtlCol="0">
            <a:spAutoFit/>
          </a:bodyPr>
          <a:lstStyle/>
          <a:p>
            <a:r>
              <a:rPr kumimoji="1" lang="en-US" altLang="zh-CN" sz="1620" dirty="0">
                <a:latin typeface="Arial" panose="020B0604020202020204" pitchFamily="34" charset="0"/>
              </a:rPr>
              <a:t>frequency</a:t>
            </a:r>
            <a:endParaRPr kumimoji="1" lang="zh-CN" altLang="en-US" sz="1620" dirty="0">
              <a:latin typeface="Arial" panose="020B0604020202020204" pitchFamily="34" charset="0"/>
            </a:endParaRPr>
          </a:p>
        </p:txBody>
      </p:sp>
      <p:sp>
        <p:nvSpPr>
          <p:cNvPr id="32" name="文本框 31">
            <a:extLst>
              <a:ext uri="{FF2B5EF4-FFF2-40B4-BE49-F238E27FC236}">
                <a16:creationId xmlns:a16="http://schemas.microsoft.com/office/drawing/2014/main" id="{0B96F310-7BE0-EA44-ADE6-722909D8FA9A}"/>
              </a:ext>
            </a:extLst>
          </p:cNvPr>
          <p:cNvSpPr txBox="1"/>
          <p:nvPr/>
        </p:nvSpPr>
        <p:spPr>
          <a:xfrm>
            <a:off x="1920236" y="3711449"/>
            <a:ext cx="2674620" cy="341632"/>
          </a:xfrm>
          <a:prstGeom prst="rect">
            <a:avLst/>
          </a:prstGeom>
          <a:noFill/>
        </p:spPr>
        <p:txBody>
          <a:bodyPr wrap="square" rtlCol="0">
            <a:spAutoFit/>
          </a:bodyPr>
          <a:lstStyle/>
          <a:p>
            <a:r>
              <a:rPr kumimoji="1" lang="en-US" altLang="zh-CN" sz="1620" dirty="0">
                <a:latin typeface="Arial" panose="020B0604020202020204" pitchFamily="34" charset="0"/>
              </a:rPr>
              <a:t>W3</a:t>
            </a:r>
            <a:r>
              <a:rPr kumimoji="1" lang="zh-CN" altLang="en-US" sz="1620" dirty="0">
                <a:latin typeface="Arial" panose="020B0604020202020204" pitchFamily="34" charset="0"/>
              </a:rPr>
              <a:t>  </a:t>
            </a:r>
            <a:r>
              <a:rPr kumimoji="1" lang="en-US" altLang="zh-CN" sz="1620" dirty="0">
                <a:latin typeface="Arial" panose="020B0604020202020204" pitchFamily="34" charset="0"/>
              </a:rPr>
              <a:t>&lt;</a:t>
            </a:r>
            <a:r>
              <a:rPr kumimoji="1" lang="zh-CN" altLang="en-US" sz="1620" dirty="0">
                <a:latin typeface="Arial" panose="020B0604020202020204" pitchFamily="34" charset="0"/>
              </a:rPr>
              <a:t>  </a:t>
            </a:r>
            <a:r>
              <a:rPr kumimoji="1" lang="en-US" altLang="zh-CN" sz="1620" dirty="0">
                <a:latin typeface="Arial" panose="020B0604020202020204" pitchFamily="34" charset="0"/>
              </a:rPr>
              <a:t>W2</a:t>
            </a:r>
            <a:r>
              <a:rPr kumimoji="1" lang="zh-CN" altLang="en-US" sz="1620" dirty="0">
                <a:latin typeface="Arial" panose="020B0604020202020204" pitchFamily="34" charset="0"/>
              </a:rPr>
              <a:t>    </a:t>
            </a:r>
            <a:r>
              <a:rPr kumimoji="1" lang="en-US" altLang="zh-CN" sz="1620" dirty="0">
                <a:latin typeface="Arial" panose="020B0604020202020204" pitchFamily="34" charset="0"/>
              </a:rPr>
              <a:t>&lt;</a:t>
            </a:r>
            <a:r>
              <a:rPr kumimoji="1" lang="zh-CN" altLang="en-US" sz="1620" dirty="0">
                <a:latin typeface="Arial" panose="020B0604020202020204" pitchFamily="34" charset="0"/>
              </a:rPr>
              <a:t>   </a:t>
            </a:r>
            <a:r>
              <a:rPr kumimoji="1" lang="en-US" altLang="zh-CN" sz="1620" dirty="0">
                <a:latin typeface="Arial" panose="020B0604020202020204" pitchFamily="34" charset="0"/>
              </a:rPr>
              <a:t>W1</a:t>
            </a:r>
            <a:endParaRPr kumimoji="1" lang="zh-CN" altLang="en-US" sz="1620" dirty="0">
              <a:latin typeface="Arial" panose="020B0604020202020204" pitchFamily="34" charset="0"/>
            </a:endParaRPr>
          </a:p>
        </p:txBody>
      </p:sp>
      <p:sp>
        <p:nvSpPr>
          <p:cNvPr id="35" name="文本框 34">
            <a:extLst>
              <a:ext uri="{FF2B5EF4-FFF2-40B4-BE49-F238E27FC236}">
                <a16:creationId xmlns:a16="http://schemas.microsoft.com/office/drawing/2014/main" id="{0E41B64B-455E-5B42-B2D7-98780231D7CA}"/>
              </a:ext>
            </a:extLst>
          </p:cNvPr>
          <p:cNvSpPr txBox="1"/>
          <p:nvPr/>
        </p:nvSpPr>
        <p:spPr>
          <a:xfrm>
            <a:off x="3377561" y="4607308"/>
            <a:ext cx="2057400" cy="341632"/>
          </a:xfrm>
          <a:prstGeom prst="rect">
            <a:avLst/>
          </a:prstGeom>
          <a:noFill/>
        </p:spPr>
        <p:txBody>
          <a:bodyPr wrap="square" rtlCol="0">
            <a:spAutoFit/>
          </a:bodyPr>
          <a:lstStyle/>
          <a:p>
            <a:r>
              <a:rPr kumimoji="1" lang="en-US" altLang="zh-CN" sz="1620" dirty="0">
                <a:latin typeface="Arial" panose="020B0604020202020204" pitchFamily="34" charset="0"/>
              </a:rPr>
              <a:t>launch</a:t>
            </a:r>
            <a:r>
              <a:rPr kumimoji="1" lang="zh-CN" altLang="en-US" sz="1620" dirty="0">
                <a:latin typeface="Arial" panose="020B0604020202020204" pitchFamily="34" charset="0"/>
              </a:rPr>
              <a:t> </a:t>
            </a:r>
            <a:r>
              <a:rPr kumimoji="1" lang="en-US" altLang="zh-CN" sz="1620" dirty="0">
                <a:latin typeface="Arial" panose="020B0604020202020204" pitchFamily="34" charset="0"/>
              </a:rPr>
              <a:t>a</a:t>
            </a:r>
            <a:r>
              <a:rPr kumimoji="1" lang="zh-CN" altLang="en-US" sz="1620" dirty="0">
                <a:latin typeface="Arial" panose="020B0604020202020204" pitchFamily="34" charset="0"/>
              </a:rPr>
              <a:t> </a:t>
            </a:r>
            <a:r>
              <a:rPr kumimoji="1" lang="en-US" altLang="zh-CN" sz="1620" dirty="0">
                <a:latin typeface="Arial" panose="020B0604020202020204" pitchFamily="34" charset="0"/>
              </a:rPr>
              <a:t>new</a:t>
            </a:r>
            <a:r>
              <a:rPr kumimoji="1" lang="zh-CN" altLang="en-US" sz="1620" dirty="0">
                <a:latin typeface="Arial" panose="020B0604020202020204" pitchFamily="34" charset="0"/>
              </a:rPr>
              <a:t> </a:t>
            </a:r>
            <a:r>
              <a:rPr kumimoji="1" lang="en-US" altLang="zh-CN" sz="1620" dirty="0">
                <a:latin typeface="Arial" panose="020B0604020202020204" pitchFamily="34" charset="0"/>
              </a:rPr>
              <a:t>kernel</a:t>
            </a:r>
            <a:endParaRPr kumimoji="1" lang="zh-CN" altLang="en-US" sz="1620" dirty="0">
              <a:latin typeface="Arial" panose="020B0604020202020204" pitchFamily="34" charset="0"/>
            </a:endParaRPr>
          </a:p>
        </p:txBody>
      </p:sp>
      <p:sp>
        <p:nvSpPr>
          <p:cNvPr id="36" name="左大括号 35">
            <a:extLst>
              <a:ext uri="{FF2B5EF4-FFF2-40B4-BE49-F238E27FC236}">
                <a16:creationId xmlns:a16="http://schemas.microsoft.com/office/drawing/2014/main" id="{341B1134-96D5-ED4E-B3F3-E9263DCDF7C6}"/>
              </a:ext>
            </a:extLst>
          </p:cNvPr>
          <p:cNvSpPr/>
          <p:nvPr/>
        </p:nvSpPr>
        <p:spPr>
          <a:xfrm rot="16200000">
            <a:off x="4227169" y="3679086"/>
            <a:ext cx="123872" cy="174307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620" dirty="0">
              <a:latin typeface="Arial" panose="020B0604020202020204" pitchFamily="34" charset="0"/>
            </a:endParaRPr>
          </a:p>
        </p:txBody>
      </p:sp>
      <p:sp>
        <p:nvSpPr>
          <p:cNvPr id="37" name="左大括号 36">
            <a:extLst>
              <a:ext uri="{FF2B5EF4-FFF2-40B4-BE49-F238E27FC236}">
                <a16:creationId xmlns:a16="http://schemas.microsoft.com/office/drawing/2014/main" id="{AF8F2E45-FDF5-774C-B565-000A8B41B9C9}"/>
              </a:ext>
            </a:extLst>
          </p:cNvPr>
          <p:cNvSpPr/>
          <p:nvPr/>
        </p:nvSpPr>
        <p:spPr>
          <a:xfrm rot="16200000">
            <a:off x="2975582" y="4006118"/>
            <a:ext cx="123873" cy="760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620" dirty="0">
              <a:latin typeface="Arial" panose="020B0604020202020204" pitchFamily="34" charset="0"/>
            </a:endParaRPr>
          </a:p>
        </p:txBody>
      </p:sp>
      <p:sp>
        <p:nvSpPr>
          <p:cNvPr id="38" name="文本框 37">
            <a:extLst>
              <a:ext uri="{FF2B5EF4-FFF2-40B4-BE49-F238E27FC236}">
                <a16:creationId xmlns:a16="http://schemas.microsoft.com/office/drawing/2014/main" id="{556C2ACF-BCF9-2A46-B08A-536C30C28DCF}"/>
              </a:ext>
            </a:extLst>
          </p:cNvPr>
          <p:cNvSpPr txBox="1"/>
          <p:nvPr/>
        </p:nvSpPr>
        <p:spPr>
          <a:xfrm>
            <a:off x="2657471" y="4448102"/>
            <a:ext cx="914400" cy="341632"/>
          </a:xfrm>
          <a:prstGeom prst="rect">
            <a:avLst/>
          </a:prstGeom>
          <a:noFill/>
        </p:spPr>
        <p:txBody>
          <a:bodyPr wrap="square" rtlCol="0">
            <a:spAutoFit/>
          </a:bodyPr>
          <a:lstStyle/>
          <a:p>
            <a:r>
              <a:rPr kumimoji="1" lang="en-US" altLang="zh-CN" sz="1620" dirty="0">
                <a:latin typeface="Arial" panose="020B0604020202020204" pitchFamily="34" charset="0"/>
              </a:rPr>
              <a:t>a</a:t>
            </a:r>
            <a:r>
              <a:rPr kumimoji="1" lang="zh-CN" altLang="en-US" sz="1620" dirty="0">
                <a:latin typeface="Arial" panose="020B0604020202020204" pitchFamily="34" charset="0"/>
              </a:rPr>
              <a:t> </a:t>
            </a:r>
            <a:r>
              <a:rPr kumimoji="1" lang="en-US" altLang="zh-CN" sz="1620" dirty="0">
                <a:latin typeface="Arial" panose="020B0604020202020204" pitchFamily="34" charset="0"/>
              </a:rPr>
              <a:t>block</a:t>
            </a:r>
            <a:endParaRPr kumimoji="1" lang="zh-CN" altLang="en-US" sz="1620" dirty="0">
              <a:latin typeface="Arial" panose="020B0604020202020204" pitchFamily="34" charset="0"/>
            </a:endParaRPr>
          </a:p>
        </p:txBody>
      </p:sp>
      <p:sp>
        <p:nvSpPr>
          <p:cNvPr id="39" name="文本框 38">
            <a:extLst>
              <a:ext uri="{FF2B5EF4-FFF2-40B4-BE49-F238E27FC236}">
                <a16:creationId xmlns:a16="http://schemas.microsoft.com/office/drawing/2014/main" id="{4CEEE98E-EF2F-9D4B-BD4A-7AF8499B63B7}"/>
              </a:ext>
            </a:extLst>
          </p:cNvPr>
          <p:cNvSpPr txBox="1"/>
          <p:nvPr/>
        </p:nvSpPr>
        <p:spPr>
          <a:xfrm>
            <a:off x="1920865" y="4044023"/>
            <a:ext cx="1211582" cy="590931"/>
          </a:xfrm>
          <a:prstGeom prst="rect">
            <a:avLst/>
          </a:prstGeom>
          <a:noFill/>
        </p:spPr>
        <p:txBody>
          <a:bodyPr wrap="square" rtlCol="0">
            <a:spAutoFit/>
          </a:bodyPr>
          <a:lstStyle/>
          <a:p>
            <a:r>
              <a:rPr kumimoji="1" lang="en-US" altLang="zh-CN" sz="1620" dirty="0">
                <a:latin typeface="Arial" panose="020B0604020202020204" pitchFamily="34" charset="0"/>
              </a:rPr>
              <a:t>multiple</a:t>
            </a:r>
            <a:r>
              <a:rPr kumimoji="1" lang="zh-CN" altLang="en-US" sz="1620" dirty="0">
                <a:latin typeface="Arial" panose="020B0604020202020204" pitchFamily="34" charset="0"/>
              </a:rPr>
              <a:t> </a:t>
            </a:r>
            <a:r>
              <a:rPr kumimoji="1" lang="en-US" altLang="zh-CN" sz="1620" dirty="0">
                <a:latin typeface="Arial" panose="020B0604020202020204" pitchFamily="34" charset="0"/>
              </a:rPr>
              <a:t>warps</a:t>
            </a:r>
            <a:endParaRPr kumimoji="1" lang="zh-CN" altLang="en-US" sz="1620" dirty="0">
              <a:latin typeface="Arial" panose="020B0604020202020204" pitchFamily="34" charset="0"/>
            </a:endParaRPr>
          </a:p>
        </p:txBody>
      </p:sp>
      <p:sp>
        <p:nvSpPr>
          <p:cNvPr id="40" name="左大括号 39">
            <a:extLst>
              <a:ext uri="{FF2B5EF4-FFF2-40B4-BE49-F238E27FC236}">
                <a16:creationId xmlns:a16="http://schemas.microsoft.com/office/drawing/2014/main" id="{E08B36C2-00AB-FC49-A68D-843AFEF6CB4F}"/>
              </a:ext>
            </a:extLst>
          </p:cNvPr>
          <p:cNvSpPr/>
          <p:nvPr/>
        </p:nvSpPr>
        <p:spPr>
          <a:xfrm rot="16200000">
            <a:off x="2362808" y="3777416"/>
            <a:ext cx="149273" cy="5200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620" dirty="0">
              <a:latin typeface="Arial" panose="020B0604020202020204" pitchFamily="34" charset="0"/>
            </a:endParaRPr>
          </a:p>
        </p:txBody>
      </p:sp>
      <p:sp>
        <p:nvSpPr>
          <p:cNvPr id="41" name="文本框 40">
            <a:extLst>
              <a:ext uri="{FF2B5EF4-FFF2-40B4-BE49-F238E27FC236}">
                <a16:creationId xmlns:a16="http://schemas.microsoft.com/office/drawing/2014/main" id="{F3016762-FE56-D740-B981-0F656393FF2E}"/>
              </a:ext>
            </a:extLst>
          </p:cNvPr>
          <p:cNvSpPr txBox="1"/>
          <p:nvPr/>
        </p:nvSpPr>
        <p:spPr>
          <a:xfrm>
            <a:off x="3257547" y="1513852"/>
            <a:ext cx="2057397" cy="590931"/>
          </a:xfrm>
          <a:prstGeom prst="rect">
            <a:avLst/>
          </a:prstGeom>
          <a:noFill/>
        </p:spPr>
        <p:txBody>
          <a:bodyPr wrap="square" rtlCol="0">
            <a:spAutoFit/>
          </a:bodyPr>
          <a:lstStyle/>
          <a:p>
            <a:r>
              <a:rPr kumimoji="1" lang="en-US" altLang="zh-CN" sz="1620" dirty="0">
                <a:latin typeface="Arial" panose="020B0604020202020204" pitchFamily="34" charset="0"/>
              </a:rPr>
              <a:t>multi-granularity</a:t>
            </a:r>
            <a:r>
              <a:rPr kumimoji="1" lang="zh-CN" altLang="en-US" sz="1620" dirty="0">
                <a:latin typeface="Arial" panose="020B0604020202020204" pitchFamily="34" charset="0"/>
              </a:rPr>
              <a:t> </a:t>
            </a:r>
            <a:r>
              <a:rPr kumimoji="1" lang="en-US" altLang="zh-CN" sz="1620" dirty="0">
                <a:latin typeface="Arial" panose="020B0604020202020204" pitchFamily="34" charset="0"/>
              </a:rPr>
              <a:t>execution</a:t>
            </a:r>
            <a:r>
              <a:rPr kumimoji="1" lang="zh-CN" altLang="en-US" sz="1620" dirty="0">
                <a:latin typeface="Arial" panose="020B0604020202020204" pitchFamily="34" charset="0"/>
              </a:rPr>
              <a:t> </a:t>
            </a:r>
            <a:r>
              <a:rPr kumimoji="1" lang="en-US" altLang="zh-CN" sz="1620" dirty="0">
                <a:latin typeface="Arial" panose="020B0604020202020204" pitchFamily="34" charset="0"/>
              </a:rPr>
              <a:t>strategy</a:t>
            </a:r>
            <a:endParaRPr kumimoji="1" lang="zh-CN" altLang="en-US" sz="1620" dirty="0">
              <a:latin typeface="Arial" panose="020B0604020202020204" pitchFamily="34" charset="0"/>
            </a:endParaRPr>
          </a:p>
        </p:txBody>
      </p:sp>
      <p:sp>
        <p:nvSpPr>
          <p:cNvPr id="43" name="文本框 42">
            <a:extLst>
              <a:ext uri="{FF2B5EF4-FFF2-40B4-BE49-F238E27FC236}">
                <a16:creationId xmlns:a16="http://schemas.microsoft.com/office/drawing/2014/main" id="{C1F64006-3271-DE48-9EAC-2AC4EAC92E89}"/>
              </a:ext>
            </a:extLst>
          </p:cNvPr>
          <p:cNvSpPr txBox="1"/>
          <p:nvPr/>
        </p:nvSpPr>
        <p:spPr>
          <a:xfrm>
            <a:off x="5726425" y="1959004"/>
            <a:ext cx="2454701" cy="1089529"/>
          </a:xfrm>
          <a:prstGeom prst="rect">
            <a:avLst/>
          </a:prstGeom>
          <a:noFill/>
          <a:ln>
            <a:solidFill>
              <a:schemeClr val="tx1"/>
            </a:solidFill>
            <a:prstDash val="dash"/>
          </a:ln>
        </p:spPr>
        <p:txBody>
          <a:bodyPr wrap="square" rtlCol="0">
            <a:spAutoFit/>
          </a:bodyPr>
          <a:lstStyle/>
          <a:p>
            <a:r>
              <a:rPr kumimoji="1" lang="en-US" altLang="zh-CN" sz="1620" dirty="0">
                <a:latin typeface="Arial" panose="020B0604020202020204" pitchFamily="34" charset="0"/>
              </a:rPr>
              <a:t>W2=1024,</a:t>
            </a:r>
            <a:r>
              <a:rPr kumimoji="1" lang="zh-CN" altLang="en-US" sz="1620" dirty="0">
                <a:latin typeface="Arial" panose="020B0604020202020204" pitchFamily="34" charset="0"/>
              </a:rPr>
              <a:t> </a:t>
            </a:r>
            <a:r>
              <a:rPr kumimoji="1" lang="en-US" altLang="zh-CN" sz="1620" dirty="0">
                <a:latin typeface="Arial" panose="020B0604020202020204" pitchFamily="34" charset="0"/>
              </a:rPr>
              <a:t>the</a:t>
            </a:r>
            <a:r>
              <a:rPr kumimoji="1" lang="zh-CN" altLang="en-US" sz="1620" dirty="0">
                <a:latin typeface="Arial" panose="020B0604020202020204" pitchFamily="34" charset="0"/>
              </a:rPr>
              <a:t> </a:t>
            </a:r>
            <a:r>
              <a:rPr kumimoji="1" lang="en-US" altLang="zh-CN" sz="1620" dirty="0">
                <a:latin typeface="Arial" panose="020B0604020202020204" pitchFamily="34" charset="0"/>
              </a:rPr>
              <a:t>block</a:t>
            </a:r>
            <a:r>
              <a:rPr kumimoji="1" lang="zh-CN" altLang="en-US" sz="1620" dirty="0">
                <a:latin typeface="Arial" panose="020B0604020202020204" pitchFamily="34" charset="0"/>
              </a:rPr>
              <a:t> </a:t>
            </a:r>
            <a:r>
              <a:rPr kumimoji="1" lang="en-US" altLang="zh-CN" sz="1620" dirty="0">
                <a:latin typeface="Arial" panose="020B0604020202020204" pitchFamily="34" charset="0"/>
              </a:rPr>
              <a:t>size</a:t>
            </a:r>
          </a:p>
          <a:p>
            <a:endParaRPr kumimoji="1" lang="en-US" altLang="zh-CN" sz="1620" dirty="0">
              <a:latin typeface="Arial" panose="020B0604020202020204" pitchFamily="34" charset="0"/>
            </a:endParaRPr>
          </a:p>
          <a:p>
            <a:r>
              <a:rPr kumimoji="1" lang="en-US" altLang="zh-CN" sz="1620" dirty="0">
                <a:latin typeface="Arial" panose="020B0604020202020204" pitchFamily="34" charset="0"/>
              </a:rPr>
              <a:t>Empirically,</a:t>
            </a:r>
            <a:r>
              <a:rPr kumimoji="1" lang="zh-CN" altLang="en-US" sz="1620" dirty="0">
                <a:latin typeface="Arial" panose="020B0604020202020204" pitchFamily="34" charset="0"/>
              </a:rPr>
              <a:t> </a:t>
            </a:r>
            <a:r>
              <a:rPr kumimoji="1" lang="en-US" altLang="zh-CN" sz="1620" dirty="0">
                <a:latin typeface="Arial" panose="020B0604020202020204" pitchFamily="34" charset="0"/>
              </a:rPr>
              <a:t>we</a:t>
            </a:r>
            <a:r>
              <a:rPr kumimoji="1" lang="zh-CN" altLang="en-US" sz="1620" dirty="0">
                <a:latin typeface="Arial" panose="020B0604020202020204" pitchFamily="34" charset="0"/>
              </a:rPr>
              <a:t> </a:t>
            </a:r>
            <a:r>
              <a:rPr kumimoji="1" lang="en-US" altLang="zh-CN" sz="1620" dirty="0">
                <a:latin typeface="Arial" panose="020B0604020202020204" pitchFamily="34" charset="0"/>
              </a:rPr>
              <a:t>set</a:t>
            </a:r>
          </a:p>
          <a:p>
            <a:r>
              <a:rPr kumimoji="1" lang="en-US" altLang="zh-CN" sz="1620" dirty="0">
                <a:latin typeface="Arial" panose="020B0604020202020204" pitchFamily="34" charset="0"/>
              </a:rPr>
              <a:t>W1=4</a:t>
            </a:r>
            <a:r>
              <a:rPr kumimoji="1" lang="zh-CN" altLang="en-US" sz="1620" dirty="0">
                <a:latin typeface="Arial" panose="020B0604020202020204" pitchFamily="34" charset="0"/>
              </a:rPr>
              <a:t>*</a:t>
            </a:r>
            <a:r>
              <a:rPr kumimoji="1" lang="en-US" altLang="zh-CN" sz="1620" dirty="0">
                <a:latin typeface="Arial" panose="020B0604020202020204" pitchFamily="34" charset="0"/>
              </a:rPr>
              <a:t>W2=16</a:t>
            </a:r>
            <a:r>
              <a:rPr kumimoji="1" lang="zh-CN" altLang="en-US" sz="1620" dirty="0">
                <a:latin typeface="Arial" panose="020B0604020202020204" pitchFamily="34" charset="0"/>
              </a:rPr>
              <a:t>*</a:t>
            </a:r>
            <a:r>
              <a:rPr kumimoji="1" lang="en-US" altLang="zh-CN" sz="1620" dirty="0">
                <a:latin typeface="Arial" panose="020B0604020202020204" pitchFamily="34" charset="0"/>
              </a:rPr>
              <a:t>W3=4096</a:t>
            </a:r>
            <a:endParaRPr kumimoji="1" lang="zh-CN" altLang="en-US" sz="1620" dirty="0">
              <a:latin typeface="Arial" panose="020B0604020202020204" pitchFamily="34" charset="0"/>
            </a:endParaRPr>
          </a:p>
        </p:txBody>
      </p:sp>
      <p:sp>
        <p:nvSpPr>
          <p:cNvPr id="44" name="灯片编号占位符 3">
            <a:extLst>
              <a:ext uri="{FF2B5EF4-FFF2-40B4-BE49-F238E27FC236}">
                <a16:creationId xmlns:a16="http://schemas.microsoft.com/office/drawing/2014/main" id="{4F6F9711-3305-634D-8EC6-538EDF725ABD}"/>
              </a:ext>
            </a:extLst>
          </p:cNvPr>
          <p:cNvSpPr>
            <a:spLocks noGrp="1"/>
          </p:cNvSpPr>
          <p:nvPr>
            <p:ph type="sldNum" sz="quarter" idx="12"/>
          </p:nvPr>
        </p:nvSpPr>
        <p:spPr>
          <a:xfrm>
            <a:off x="6355080" y="4767264"/>
            <a:ext cx="1920240" cy="273844"/>
          </a:xfrm>
        </p:spPr>
        <p:txBody>
          <a:bodyPr/>
          <a:lstStyle/>
          <a:p>
            <a:fld id="{C80E87CC-44FF-4D7B-9CEB-D984B5418D0E}" type="slidenum">
              <a:rPr lang="zh-CN" altLang="en-US" smtClean="0">
                <a:solidFill>
                  <a:prstClr val="black">
                    <a:tint val="75000"/>
                  </a:prstClr>
                </a:solidFill>
              </a:rPr>
              <a:pPr/>
              <a:t>55</a:t>
            </a:fld>
            <a:endParaRPr lang="zh-CN" altLang="en-US" dirty="0">
              <a:solidFill>
                <a:prstClr val="black">
                  <a:tint val="75000"/>
                </a:prstClr>
              </a:solidFill>
            </a:endParaRPr>
          </a:p>
        </p:txBody>
      </p:sp>
      <p:sp>
        <p:nvSpPr>
          <p:cNvPr id="24" name="左大括号 23">
            <a:extLst>
              <a:ext uri="{FF2B5EF4-FFF2-40B4-BE49-F238E27FC236}">
                <a16:creationId xmlns:a16="http://schemas.microsoft.com/office/drawing/2014/main" id="{341B1134-96D5-ED4E-B3F3-E9263DCDF7C6}"/>
              </a:ext>
            </a:extLst>
          </p:cNvPr>
          <p:cNvSpPr/>
          <p:nvPr/>
        </p:nvSpPr>
        <p:spPr>
          <a:xfrm rot="16200000">
            <a:off x="1881160" y="3510633"/>
            <a:ext cx="123872" cy="4572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620" dirty="0">
              <a:latin typeface="Arial" panose="020B0604020202020204" pitchFamily="34" charset="0"/>
            </a:endParaRPr>
          </a:p>
        </p:txBody>
      </p:sp>
      <p:sp>
        <p:nvSpPr>
          <p:cNvPr id="26" name="文本框 25">
            <a:extLst>
              <a:ext uri="{FF2B5EF4-FFF2-40B4-BE49-F238E27FC236}">
                <a16:creationId xmlns:a16="http://schemas.microsoft.com/office/drawing/2014/main" id="{556C2ACF-BCF9-2A46-B08A-536C30C28DCF}"/>
              </a:ext>
            </a:extLst>
          </p:cNvPr>
          <p:cNvSpPr txBox="1"/>
          <p:nvPr/>
        </p:nvSpPr>
        <p:spPr>
          <a:xfrm>
            <a:off x="1159828" y="3724293"/>
            <a:ext cx="914400" cy="590931"/>
          </a:xfrm>
          <a:prstGeom prst="rect">
            <a:avLst/>
          </a:prstGeom>
          <a:noFill/>
        </p:spPr>
        <p:txBody>
          <a:bodyPr wrap="square" rtlCol="0">
            <a:spAutoFit/>
          </a:bodyPr>
          <a:lstStyle/>
          <a:p>
            <a:r>
              <a:rPr kumimoji="1" lang="en-US" altLang="zh-CN" sz="1620" dirty="0">
                <a:latin typeface="Arial" panose="020B0604020202020204" pitchFamily="34" charset="0"/>
              </a:rPr>
              <a:t>a</a:t>
            </a:r>
            <a:r>
              <a:rPr kumimoji="1" lang="zh-CN" altLang="en-US" sz="1620" dirty="0">
                <a:latin typeface="Arial" panose="020B0604020202020204" pitchFamily="34" charset="0"/>
              </a:rPr>
              <a:t> </a:t>
            </a:r>
            <a:r>
              <a:rPr kumimoji="1" lang="en-US" altLang="zh-CN" sz="1620" dirty="0">
                <a:latin typeface="Arial" panose="020B0604020202020204" pitchFamily="34" charset="0"/>
              </a:rPr>
              <a:t>single warp</a:t>
            </a:r>
            <a:endParaRPr kumimoji="1" lang="zh-CN" altLang="en-US" sz="1620" dirty="0">
              <a:latin typeface="Arial" panose="020B0604020202020204" pitchFamily="34" charset="0"/>
            </a:endParaRPr>
          </a:p>
        </p:txBody>
      </p:sp>
      <p:cxnSp>
        <p:nvCxnSpPr>
          <p:cNvPr id="27" name="直线连接符 26">
            <a:extLst>
              <a:ext uri="{FF2B5EF4-FFF2-40B4-BE49-F238E27FC236}">
                <a16:creationId xmlns:a16="http://schemas.microsoft.com/office/drawing/2014/main" id="{45302BD8-A696-DB48-BEBE-E2106E535761}"/>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9" name="矩形 28">
            <a:extLst>
              <a:ext uri="{FF2B5EF4-FFF2-40B4-BE49-F238E27FC236}">
                <a16:creationId xmlns:a16="http://schemas.microsoft.com/office/drawing/2014/main" id="{628F7D6D-7A45-F740-A1FF-DFEB885DA06C}"/>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10614313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093" y="-25966"/>
            <a:ext cx="7886700" cy="994172"/>
          </a:xfrm>
        </p:spPr>
        <p:txBody>
          <a:bodyPr/>
          <a:lstStyle/>
          <a:p>
            <a:r>
              <a:rPr kumimoji="1" lang="en-US" altLang="zh-CN" dirty="0"/>
              <a:t>Duplicate Removal</a:t>
            </a:r>
            <a:endParaRPr kumimoji="1" lang="zh-CN" altLang="en-US" dirty="0"/>
          </a:p>
        </p:txBody>
      </p:sp>
      <p:graphicFrame>
        <p:nvGraphicFramePr>
          <p:cNvPr id="4" name="表格 3">
            <a:extLst>
              <a:ext uri="{FF2B5EF4-FFF2-40B4-BE49-F238E27FC236}">
                <a16:creationId xmlns:a16="http://schemas.microsoft.com/office/drawing/2014/main" id="{F6E1AE57-A8E2-7E4D-A7AF-B7D0F63A468A}"/>
              </a:ext>
            </a:extLst>
          </p:cNvPr>
          <p:cNvGraphicFramePr>
            <a:graphicFrameLocks noGrp="1"/>
          </p:cNvGraphicFramePr>
          <p:nvPr/>
        </p:nvGraphicFramePr>
        <p:xfrm>
          <a:off x="1851519" y="2058205"/>
          <a:ext cx="882852" cy="1879086"/>
        </p:xfrm>
        <a:graphic>
          <a:graphicData uri="http://schemas.openxmlformats.org/drawingml/2006/table">
            <a:tbl>
              <a:tblPr firstRow="1" bandRow="1">
                <a:tableStyleId>{5C22544A-7EE6-4342-B048-85BDC9FD1C3A}</a:tableStyleId>
              </a:tblPr>
              <a:tblGrid>
                <a:gridCol w="441426">
                  <a:extLst>
                    <a:ext uri="{9D8B030D-6E8A-4147-A177-3AD203B41FA5}">
                      <a16:colId xmlns:a16="http://schemas.microsoft.com/office/drawing/2014/main" val="727518030"/>
                    </a:ext>
                  </a:extLst>
                </a:gridCol>
                <a:gridCol w="441426">
                  <a:extLst>
                    <a:ext uri="{9D8B030D-6E8A-4147-A177-3AD203B41FA5}">
                      <a16:colId xmlns:a16="http://schemas.microsoft.com/office/drawing/2014/main" val="2145668499"/>
                    </a:ext>
                  </a:extLst>
                </a:gridCol>
              </a:tblGrid>
              <a:tr h="313181">
                <a:tc>
                  <a:txBody>
                    <a:bodyPr/>
                    <a:lstStyle/>
                    <a:p>
                      <a:pPr algn="ctr"/>
                      <a:r>
                        <a:rPr lang="en-US" altLang="zh-CN" sz="1200" b="0" i="1" dirty="0">
                          <a:latin typeface="Arial" panose="020B0604020202020204" pitchFamily="34" charset="0"/>
                        </a:rPr>
                        <a:t>u</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u</a:t>
                      </a:r>
                      <a:r>
                        <a:rPr lang="en-US" altLang="zh-CN" sz="1200" baseline="-25000" dirty="0"/>
                        <a:t>1</a:t>
                      </a:r>
                      <a:endParaRPr lang="zh-CN" altLang="en-US" sz="1200" baseline="-25000" dirty="0"/>
                    </a:p>
                  </a:txBody>
                  <a:tcPr marL="82296" marR="82296" marT="41148" marB="41148"/>
                </a:tc>
                <a:extLst>
                  <a:ext uri="{0D108BD9-81ED-4DB2-BD59-A6C34878D82A}">
                    <a16:rowId xmlns:a16="http://schemas.microsoft.com/office/drawing/2014/main" val="2172105278"/>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0" i="0" baseline="-25000" dirty="0">
                          <a:latin typeface="Arial" panose="020B0604020202020204" pitchFamily="34" charset="0"/>
                        </a:rPr>
                        <a:t>1</a:t>
                      </a:r>
                      <a:endParaRPr lang="zh-CN" altLang="en-US" sz="1200" i="0" baseline="-25000" dirty="0"/>
                    </a:p>
                  </a:txBody>
                  <a:tcPr marL="82296" marR="82296" marT="41148" marB="41148"/>
                </a:tc>
                <a:extLst>
                  <a:ext uri="{0D108BD9-81ED-4DB2-BD59-A6C34878D82A}">
                    <a16:rowId xmlns:a16="http://schemas.microsoft.com/office/drawing/2014/main" val="367397112"/>
                  </a:ext>
                </a:extLst>
              </a:tr>
              <a:tr h="313181">
                <a:tc>
                  <a:txBody>
                    <a:bodyPr/>
                    <a:lstStyle/>
                    <a:p>
                      <a:pPr algn="ct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2</a:t>
                      </a:r>
                      <a:endParaRPr lang="zh-CN" altLang="en-US" sz="1200" baseline="-25000" dirty="0"/>
                    </a:p>
                  </a:txBody>
                  <a:tcPr marL="82296" marR="82296" marT="41148" marB="41148"/>
                </a:tc>
                <a:extLst>
                  <a:ext uri="{0D108BD9-81ED-4DB2-BD59-A6C34878D82A}">
                    <a16:rowId xmlns:a16="http://schemas.microsoft.com/office/drawing/2014/main" val="98697297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3</a:t>
                      </a:r>
                      <a:endParaRPr lang="zh-CN" altLang="en-US" sz="1200" baseline="-25000" dirty="0"/>
                    </a:p>
                  </a:txBody>
                  <a:tcPr marL="82296" marR="82296" marT="41148" marB="41148"/>
                </a:tc>
                <a:extLst>
                  <a:ext uri="{0D108BD9-81ED-4DB2-BD59-A6C34878D82A}">
                    <a16:rowId xmlns:a16="http://schemas.microsoft.com/office/drawing/2014/main" val="833655226"/>
                  </a:ext>
                </a:extLst>
              </a:tr>
              <a:tr h="313181">
                <a:tc>
                  <a:txBody>
                    <a:bodyPr/>
                    <a:lstStyle/>
                    <a:p>
                      <a:pPr algn="ctr"/>
                      <a:r>
                        <a:rPr lang="en-US" altLang="zh-CN" sz="1200" b="0" i="0" baseline="-25000" dirty="0">
                          <a:latin typeface="Arial" panose="020B0604020202020204" pitchFamily="34" charset="0"/>
                        </a:rPr>
                        <a:t>...</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0" baseline="-25000" dirty="0">
                          <a:latin typeface="Arial" panose="020B0604020202020204" pitchFamily="34" charset="0"/>
                        </a:rPr>
                        <a:t>…</a:t>
                      </a:r>
                      <a:endParaRPr lang="zh-CN" altLang="en-US" sz="1200" baseline="-25000" dirty="0"/>
                    </a:p>
                  </a:txBody>
                  <a:tcPr marL="82296" marR="82296" marT="41148" marB="41148"/>
                </a:tc>
                <a:extLst>
                  <a:ext uri="{0D108BD9-81ED-4DB2-BD59-A6C34878D82A}">
                    <a16:rowId xmlns:a16="http://schemas.microsoft.com/office/drawing/2014/main" val="2126528582"/>
                  </a:ext>
                </a:extLst>
              </a:tr>
              <a:tr h="313181">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0</a:t>
                      </a:r>
                      <a:endParaRPr lang="zh-CN" altLang="en-US" sz="1200" baseline="-25000" dirty="0"/>
                    </a:p>
                  </a:txBody>
                  <a:tcPr marL="82296" marR="82296" marT="41148" marB="41148"/>
                </a:tc>
                <a:tc>
                  <a:txBody>
                    <a:bodyPr/>
                    <a:lstStyle/>
                    <a:p>
                      <a:pPr marL="0" marR="0" lvl="0" indent="0" algn="ctr" defTabSz="380985" rtl="0" eaLnBrk="1" fontAlgn="auto" latinLnBrk="0" hangingPunct="1">
                        <a:lnSpc>
                          <a:spcPct val="100000"/>
                        </a:lnSpc>
                        <a:spcBef>
                          <a:spcPts val="0"/>
                        </a:spcBef>
                        <a:spcAft>
                          <a:spcPts val="0"/>
                        </a:spcAft>
                        <a:buClrTx/>
                        <a:buSzTx/>
                        <a:buFontTx/>
                        <a:buNone/>
                        <a:tabLst/>
                        <a:defRPr/>
                      </a:pPr>
                      <a:r>
                        <a:rPr lang="en-US" altLang="zh-CN" sz="1200" b="0" i="1" dirty="0">
                          <a:latin typeface="Arial" panose="020B0604020202020204" pitchFamily="34" charset="0"/>
                        </a:rPr>
                        <a:t>v</a:t>
                      </a:r>
                      <a:r>
                        <a:rPr lang="en-US" altLang="zh-CN" sz="1200" baseline="-25000" dirty="0"/>
                        <a:t>100</a:t>
                      </a:r>
                      <a:endParaRPr lang="zh-CN" altLang="en-US" sz="1200" baseline="-25000" dirty="0"/>
                    </a:p>
                  </a:txBody>
                  <a:tcPr marL="82296" marR="82296" marT="41148" marB="41148"/>
                </a:tc>
                <a:extLst>
                  <a:ext uri="{0D108BD9-81ED-4DB2-BD59-A6C34878D82A}">
                    <a16:rowId xmlns:a16="http://schemas.microsoft.com/office/drawing/2014/main" val="4121562322"/>
                  </a:ext>
                </a:extLst>
              </a:tr>
            </a:tbl>
          </a:graphicData>
        </a:graphic>
      </p:graphicFrame>
      <p:sp>
        <p:nvSpPr>
          <p:cNvPr id="5" name="矩形 4">
            <a:extLst>
              <a:ext uri="{FF2B5EF4-FFF2-40B4-BE49-F238E27FC236}">
                <a16:creationId xmlns:a16="http://schemas.microsoft.com/office/drawing/2014/main" id="{B02E4865-E05D-C04D-9B7D-6983A17ED03C}"/>
              </a:ext>
            </a:extLst>
          </p:cNvPr>
          <p:cNvSpPr/>
          <p:nvPr/>
        </p:nvSpPr>
        <p:spPr>
          <a:xfrm>
            <a:off x="1429927" y="1802399"/>
            <a:ext cx="388248" cy="341632"/>
          </a:xfrm>
          <a:prstGeom prst="rect">
            <a:avLst/>
          </a:prstGeom>
        </p:spPr>
        <p:txBody>
          <a:bodyPr wrap="none">
            <a:spAutoFit/>
          </a:bodyPr>
          <a:lstStyle/>
          <a:p>
            <a:pPr algn="ctr"/>
            <a:r>
              <a:rPr lang="en-US" altLang="zh-CN" sz="1620" i="1" dirty="0">
                <a:latin typeface="Arial" panose="020B0604020202020204" pitchFamily="34" charset="0"/>
              </a:rPr>
              <a:t>T</a:t>
            </a:r>
            <a:r>
              <a:rPr lang="en-US" altLang="zh-CN" sz="1620" baseline="-25000" dirty="0">
                <a:latin typeface="Arial" panose="020B0604020202020204" pitchFamily="34" charset="0"/>
              </a:rPr>
              <a:t>1</a:t>
            </a:r>
            <a:endParaRPr lang="zh-CN" altLang="en-US" sz="1620" baseline="-25000" dirty="0">
              <a:latin typeface="Arial" panose="020B0604020202020204" pitchFamily="34" charset="0"/>
            </a:endParaRPr>
          </a:p>
        </p:txBody>
      </p:sp>
      <p:cxnSp>
        <p:nvCxnSpPr>
          <p:cNvPr id="10" name="直线箭头连接符 9">
            <a:extLst>
              <a:ext uri="{FF2B5EF4-FFF2-40B4-BE49-F238E27FC236}">
                <a16:creationId xmlns:a16="http://schemas.microsoft.com/office/drawing/2014/main" id="{0214390A-572A-714C-9578-165A91D0CDE8}"/>
              </a:ext>
            </a:extLst>
          </p:cNvPr>
          <p:cNvCxnSpPr/>
          <p:nvPr/>
        </p:nvCxnSpPr>
        <p:spPr>
          <a:xfrm>
            <a:off x="1392326" y="2528221"/>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直线箭头连接符 10">
            <a:extLst>
              <a:ext uri="{FF2B5EF4-FFF2-40B4-BE49-F238E27FC236}">
                <a16:creationId xmlns:a16="http://schemas.microsoft.com/office/drawing/2014/main" id="{19A04DFA-9BF8-E242-BD18-D748D72845CE}"/>
              </a:ext>
            </a:extLst>
          </p:cNvPr>
          <p:cNvCxnSpPr/>
          <p:nvPr/>
        </p:nvCxnSpPr>
        <p:spPr>
          <a:xfrm>
            <a:off x="1390547" y="2868449"/>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线箭头连接符 11">
            <a:extLst>
              <a:ext uri="{FF2B5EF4-FFF2-40B4-BE49-F238E27FC236}">
                <a16:creationId xmlns:a16="http://schemas.microsoft.com/office/drawing/2014/main" id="{CE92EDB0-DA02-4B40-A811-F790AD698531}"/>
              </a:ext>
            </a:extLst>
          </p:cNvPr>
          <p:cNvCxnSpPr/>
          <p:nvPr/>
        </p:nvCxnSpPr>
        <p:spPr>
          <a:xfrm>
            <a:off x="1401235" y="3828569"/>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直线箭头连接符 12">
            <a:extLst>
              <a:ext uri="{FF2B5EF4-FFF2-40B4-BE49-F238E27FC236}">
                <a16:creationId xmlns:a16="http://schemas.microsoft.com/office/drawing/2014/main" id="{3170DDFD-FCA9-AE41-9F92-2D84C475E6BD}"/>
              </a:ext>
            </a:extLst>
          </p:cNvPr>
          <p:cNvCxnSpPr/>
          <p:nvPr/>
        </p:nvCxnSpPr>
        <p:spPr>
          <a:xfrm>
            <a:off x="1392326" y="3165926"/>
            <a:ext cx="3114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B3241269-4FFB-FA4E-B515-E75A9A54271C}"/>
              </a:ext>
            </a:extLst>
          </p:cNvPr>
          <p:cNvSpPr txBox="1"/>
          <p:nvPr/>
        </p:nvSpPr>
        <p:spPr>
          <a:xfrm>
            <a:off x="1275249" y="2315794"/>
            <a:ext cx="546466"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0</a:t>
            </a:r>
            <a:endParaRPr kumimoji="1" lang="zh-CN" altLang="en-US" sz="900" dirty="0">
              <a:solidFill>
                <a:srgbClr val="C00000"/>
              </a:solidFill>
              <a:latin typeface="Arial" panose="020B0604020202020204" pitchFamily="34" charset="0"/>
            </a:endParaRPr>
          </a:p>
        </p:txBody>
      </p:sp>
      <p:sp>
        <p:nvSpPr>
          <p:cNvPr id="15" name="文本框 14">
            <a:extLst>
              <a:ext uri="{FF2B5EF4-FFF2-40B4-BE49-F238E27FC236}">
                <a16:creationId xmlns:a16="http://schemas.microsoft.com/office/drawing/2014/main" id="{CA6FB012-3331-ED46-A4EE-E9AF37436E21}"/>
              </a:ext>
            </a:extLst>
          </p:cNvPr>
          <p:cNvSpPr txBox="1"/>
          <p:nvPr/>
        </p:nvSpPr>
        <p:spPr>
          <a:xfrm>
            <a:off x="1294846" y="2656021"/>
            <a:ext cx="554891"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1</a:t>
            </a:r>
            <a:endParaRPr kumimoji="1" lang="zh-CN" altLang="en-US" sz="900" dirty="0">
              <a:solidFill>
                <a:srgbClr val="C00000"/>
              </a:solidFill>
              <a:latin typeface="Arial" panose="020B0604020202020204" pitchFamily="34" charset="0"/>
            </a:endParaRPr>
          </a:p>
        </p:txBody>
      </p:sp>
      <p:sp>
        <p:nvSpPr>
          <p:cNvPr id="16" name="文本框 15">
            <a:extLst>
              <a:ext uri="{FF2B5EF4-FFF2-40B4-BE49-F238E27FC236}">
                <a16:creationId xmlns:a16="http://schemas.microsoft.com/office/drawing/2014/main" id="{C843F957-0E9B-B84B-926B-EDA0A21EA228}"/>
              </a:ext>
            </a:extLst>
          </p:cNvPr>
          <p:cNvSpPr txBox="1"/>
          <p:nvPr/>
        </p:nvSpPr>
        <p:spPr>
          <a:xfrm>
            <a:off x="1284155" y="2976656"/>
            <a:ext cx="537559"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2</a:t>
            </a:r>
            <a:endParaRPr kumimoji="1" lang="zh-CN" altLang="en-US" sz="900" dirty="0">
              <a:solidFill>
                <a:srgbClr val="C00000"/>
              </a:solidFill>
              <a:latin typeface="Arial" panose="020B0604020202020204" pitchFamily="34" charset="0"/>
            </a:endParaRPr>
          </a:p>
        </p:txBody>
      </p:sp>
      <p:sp>
        <p:nvSpPr>
          <p:cNvPr id="17" name="文本框 16">
            <a:extLst>
              <a:ext uri="{FF2B5EF4-FFF2-40B4-BE49-F238E27FC236}">
                <a16:creationId xmlns:a16="http://schemas.microsoft.com/office/drawing/2014/main" id="{43FE9037-D344-D245-8646-770454AB8AD5}"/>
              </a:ext>
            </a:extLst>
          </p:cNvPr>
          <p:cNvSpPr txBox="1"/>
          <p:nvPr/>
        </p:nvSpPr>
        <p:spPr>
          <a:xfrm>
            <a:off x="1243801" y="3607233"/>
            <a:ext cx="605936" cy="230832"/>
          </a:xfrm>
          <a:prstGeom prst="rect">
            <a:avLst/>
          </a:prstGeom>
          <a:noFill/>
        </p:spPr>
        <p:txBody>
          <a:bodyPr wrap="square" rtlCol="0">
            <a:spAutoFit/>
          </a:bodyPr>
          <a:lstStyle/>
          <a:p>
            <a:r>
              <a:rPr kumimoji="1" lang="en-US" altLang="zh-CN" sz="900" dirty="0">
                <a:solidFill>
                  <a:srgbClr val="C00000"/>
                </a:solidFill>
                <a:latin typeface="Arial" panose="020B0604020202020204" pitchFamily="34" charset="0"/>
              </a:rPr>
              <a:t>warp</a:t>
            </a:r>
            <a:r>
              <a:rPr kumimoji="1" lang="zh-CN" altLang="en-US" sz="900" dirty="0">
                <a:solidFill>
                  <a:srgbClr val="C00000"/>
                </a:solidFill>
                <a:latin typeface="Arial" panose="020B0604020202020204" pitchFamily="34" charset="0"/>
              </a:rPr>
              <a:t> </a:t>
            </a:r>
            <a:r>
              <a:rPr kumimoji="1" lang="en-US" altLang="zh-CN" sz="900" dirty="0">
                <a:solidFill>
                  <a:srgbClr val="C00000"/>
                </a:solidFill>
                <a:latin typeface="Arial" panose="020B0604020202020204" pitchFamily="34" charset="0"/>
              </a:rPr>
              <a:t>99</a:t>
            </a:r>
            <a:endParaRPr kumimoji="1" lang="zh-CN" altLang="en-US" sz="900" dirty="0">
              <a:solidFill>
                <a:srgbClr val="C00000"/>
              </a:solidFill>
              <a:latin typeface="Arial" panose="020B0604020202020204" pitchFamily="34" charset="0"/>
            </a:endParaRPr>
          </a:p>
        </p:txBody>
      </p:sp>
      <p:sp>
        <p:nvSpPr>
          <p:cNvPr id="23" name="单圆角矩形 22">
            <a:extLst>
              <a:ext uri="{FF2B5EF4-FFF2-40B4-BE49-F238E27FC236}">
                <a16:creationId xmlns:a16="http://schemas.microsoft.com/office/drawing/2014/main" id="{5CBC4246-534A-9C4E-87BC-D17A34CE4189}"/>
              </a:ext>
            </a:extLst>
          </p:cNvPr>
          <p:cNvSpPr/>
          <p:nvPr/>
        </p:nvSpPr>
        <p:spPr>
          <a:xfrm>
            <a:off x="1784639" y="2315794"/>
            <a:ext cx="546467" cy="1758420"/>
          </a:xfrm>
          <a:prstGeom prst="round1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20" dirty="0">
              <a:latin typeface="Arial" panose="020B0604020202020204" pitchFamily="34" charset="0"/>
            </a:endParaRPr>
          </a:p>
        </p:txBody>
      </p:sp>
      <p:sp>
        <p:nvSpPr>
          <p:cNvPr id="24" name="文本框 23">
            <a:extLst>
              <a:ext uri="{FF2B5EF4-FFF2-40B4-BE49-F238E27FC236}">
                <a16:creationId xmlns:a16="http://schemas.microsoft.com/office/drawing/2014/main" id="{E8552136-E654-9B4B-BDF7-FDC604DBB02F}"/>
              </a:ext>
            </a:extLst>
          </p:cNvPr>
          <p:cNvSpPr txBox="1"/>
          <p:nvPr/>
        </p:nvSpPr>
        <p:spPr>
          <a:xfrm>
            <a:off x="3279165" y="2381108"/>
            <a:ext cx="5147413" cy="1200329"/>
          </a:xfrm>
          <a:prstGeom prst="rect">
            <a:avLst/>
          </a:prstGeom>
          <a:noFill/>
        </p:spPr>
        <p:txBody>
          <a:bodyPr wrap="square" rtlCol="0">
            <a:spAutoFit/>
          </a:bodyPr>
          <a:lstStyle/>
          <a:p>
            <a:r>
              <a:rPr kumimoji="1" lang="en-US" altLang="zh-CN" dirty="0">
                <a:latin typeface="Arial" panose="020B0604020202020204" pitchFamily="34" charset="0"/>
              </a:rPr>
              <a:t>They</a:t>
            </a:r>
            <a:r>
              <a:rPr kumimoji="1" lang="zh-CN" altLang="en-US" dirty="0">
                <a:latin typeface="Arial" panose="020B0604020202020204" pitchFamily="34" charset="0"/>
              </a:rPr>
              <a:t> </a:t>
            </a:r>
            <a:r>
              <a:rPr kumimoji="1" lang="en-US" altLang="zh-CN" dirty="0">
                <a:latin typeface="Arial" panose="020B0604020202020204" pitchFamily="34" charset="0"/>
              </a:rPr>
              <a:t>access</a:t>
            </a:r>
            <a:r>
              <a:rPr kumimoji="1" lang="zh-CN" altLang="en-US" dirty="0">
                <a:latin typeface="Arial" panose="020B0604020202020204" pitchFamily="34" charset="0"/>
              </a:rPr>
              <a:t> </a:t>
            </a:r>
            <a:r>
              <a:rPr kumimoji="1" lang="en-US" altLang="zh-CN" dirty="0">
                <a:latin typeface="Arial" panose="020B0604020202020204" pitchFamily="34" charset="0"/>
              </a:rPr>
              <a:t>the</a:t>
            </a:r>
            <a:r>
              <a:rPr kumimoji="1" lang="zh-CN" altLang="en-US" dirty="0">
                <a:latin typeface="Arial" panose="020B0604020202020204" pitchFamily="34" charset="0"/>
              </a:rPr>
              <a:t> </a:t>
            </a:r>
            <a:r>
              <a:rPr kumimoji="1" lang="en-US" altLang="zh-CN" dirty="0">
                <a:latin typeface="Arial" panose="020B0604020202020204" pitchFamily="34" charset="0"/>
              </a:rPr>
              <a:t>same</a:t>
            </a:r>
            <a:r>
              <a:rPr kumimoji="1" lang="zh-CN" altLang="en-US" dirty="0">
                <a:latin typeface="Arial" panose="020B0604020202020204" pitchFamily="34" charset="0"/>
              </a:rPr>
              <a:t> </a:t>
            </a:r>
            <a:r>
              <a:rPr kumimoji="1" lang="en-US" altLang="zh-CN" dirty="0">
                <a:latin typeface="Arial" panose="020B0604020202020204" pitchFamily="34" charset="0"/>
              </a:rPr>
              <a:t>neighbors.</a:t>
            </a:r>
            <a:r>
              <a:rPr kumimoji="1" lang="zh-CN" altLang="en-US" dirty="0">
                <a:latin typeface="Arial" panose="020B0604020202020204" pitchFamily="34" charset="0"/>
              </a:rPr>
              <a:t> </a:t>
            </a:r>
            <a:endParaRPr kumimoji="1" lang="en-US" altLang="zh-CN" dirty="0">
              <a:latin typeface="Arial" panose="020B0604020202020204" pitchFamily="34" charset="0"/>
            </a:endParaRPr>
          </a:p>
          <a:p>
            <a:r>
              <a:rPr kumimoji="1" lang="en-US" altLang="zh-CN" dirty="0">
                <a:latin typeface="Arial" panose="020B0604020202020204" pitchFamily="34" charset="0"/>
              </a:rPr>
              <a:t>To</a:t>
            </a:r>
            <a:r>
              <a:rPr kumimoji="1" lang="zh-CN" altLang="en-US" dirty="0">
                <a:latin typeface="Arial" panose="020B0604020202020204" pitchFamily="34" charset="0"/>
              </a:rPr>
              <a:t> </a:t>
            </a:r>
            <a:r>
              <a:rPr kumimoji="1" lang="en-US" altLang="zh-CN" dirty="0">
                <a:latin typeface="Arial" panose="020B0604020202020204" pitchFamily="34" charset="0"/>
              </a:rPr>
              <a:t>reduce</a:t>
            </a:r>
            <a:r>
              <a:rPr kumimoji="1" lang="zh-CN" altLang="en-US" dirty="0">
                <a:latin typeface="Arial" panose="020B0604020202020204" pitchFamily="34" charset="0"/>
              </a:rPr>
              <a:t> </a:t>
            </a:r>
            <a:r>
              <a:rPr kumimoji="1" lang="en-US" altLang="zh-CN" dirty="0">
                <a:latin typeface="Arial" panose="020B0604020202020204" pitchFamily="34" charset="0"/>
              </a:rPr>
              <a:t>redundant</a:t>
            </a:r>
            <a:r>
              <a:rPr kumimoji="1" lang="zh-CN" altLang="en-US" dirty="0">
                <a:latin typeface="Arial" panose="020B0604020202020204" pitchFamily="34" charset="0"/>
              </a:rPr>
              <a:t> </a:t>
            </a:r>
            <a:r>
              <a:rPr kumimoji="1" lang="en-US" altLang="zh-CN" dirty="0">
                <a:latin typeface="Arial" panose="020B0604020202020204" pitchFamily="34" charset="0"/>
              </a:rPr>
              <a:t>memory</a:t>
            </a:r>
            <a:r>
              <a:rPr kumimoji="1" lang="zh-CN" altLang="en-US" dirty="0">
                <a:latin typeface="Arial" panose="020B0604020202020204" pitchFamily="34" charset="0"/>
              </a:rPr>
              <a:t> </a:t>
            </a:r>
            <a:r>
              <a:rPr kumimoji="1" lang="en-US" altLang="zh-CN" dirty="0">
                <a:latin typeface="Arial" panose="020B0604020202020204" pitchFamily="34" charset="0"/>
              </a:rPr>
              <a:t>access,</a:t>
            </a:r>
            <a:r>
              <a:rPr kumimoji="1" lang="zh-CN" altLang="en-US" dirty="0">
                <a:latin typeface="Arial" panose="020B0604020202020204" pitchFamily="34" charset="0"/>
              </a:rPr>
              <a:t> </a:t>
            </a:r>
            <a:r>
              <a:rPr kumimoji="1" lang="en-US" altLang="zh-CN" dirty="0">
                <a:latin typeface="Arial" panose="020B0604020202020204" pitchFamily="34" charset="0"/>
              </a:rPr>
              <a:t>we</a:t>
            </a:r>
            <a:r>
              <a:rPr kumimoji="1" lang="zh-CN" altLang="en-US" dirty="0">
                <a:latin typeface="Arial" panose="020B0604020202020204" pitchFamily="34" charset="0"/>
              </a:rPr>
              <a:t> </a:t>
            </a:r>
            <a:r>
              <a:rPr kumimoji="1" lang="en-US" altLang="zh-CN" dirty="0">
                <a:latin typeface="Arial" panose="020B0604020202020204" pitchFamily="34" charset="0"/>
              </a:rPr>
              <a:t>share</a:t>
            </a:r>
            <a:r>
              <a:rPr kumimoji="1" lang="zh-CN" altLang="en-US" dirty="0">
                <a:latin typeface="Arial" panose="020B0604020202020204" pitchFamily="34" charset="0"/>
              </a:rPr>
              <a:t> </a:t>
            </a:r>
            <a:r>
              <a:rPr kumimoji="1" lang="en-US" altLang="zh-CN" dirty="0">
                <a:latin typeface="Arial" panose="020B0604020202020204" pitchFamily="34" charset="0"/>
              </a:rPr>
              <a:t>the</a:t>
            </a:r>
            <a:r>
              <a:rPr kumimoji="1" lang="zh-CN" altLang="en-US" dirty="0">
                <a:latin typeface="Arial" panose="020B0604020202020204" pitchFamily="34" charset="0"/>
              </a:rPr>
              <a:t> </a:t>
            </a:r>
            <a:r>
              <a:rPr kumimoji="1" lang="en-US" altLang="zh-CN" dirty="0">
                <a:latin typeface="Arial" panose="020B0604020202020204" pitchFamily="34" charset="0"/>
              </a:rPr>
              <a:t>input</a:t>
            </a:r>
            <a:r>
              <a:rPr kumimoji="1" lang="zh-CN" altLang="en-US" dirty="0">
                <a:latin typeface="Arial" panose="020B0604020202020204" pitchFamily="34" charset="0"/>
              </a:rPr>
              <a:t> </a:t>
            </a:r>
            <a:r>
              <a:rPr kumimoji="1" lang="en-US" altLang="zh-CN" dirty="0">
                <a:latin typeface="Arial" panose="020B0604020202020204" pitchFamily="34" charset="0"/>
              </a:rPr>
              <a:t>buffer</a:t>
            </a:r>
            <a:r>
              <a:rPr kumimoji="1" lang="zh-CN" altLang="en-US" dirty="0">
                <a:latin typeface="Arial" panose="020B0604020202020204" pitchFamily="34" charset="0"/>
              </a:rPr>
              <a:t> </a:t>
            </a:r>
            <a:r>
              <a:rPr kumimoji="1" lang="en-US" altLang="zh-CN" dirty="0">
                <a:latin typeface="Arial" panose="020B0604020202020204" pitchFamily="34" charset="0"/>
              </a:rPr>
              <a:t>between</a:t>
            </a:r>
            <a:r>
              <a:rPr kumimoji="1" lang="zh-CN" altLang="en-US" dirty="0">
                <a:latin typeface="Arial" panose="020B0604020202020204" pitchFamily="34" charset="0"/>
              </a:rPr>
              <a:t> </a:t>
            </a:r>
            <a:r>
              <a:rPr kumimoji="1" lang="en-US" altLang="zh-CN" dirty="0">
                <a:latin typeface="Arial" panose="020B0604020202020204" pitchFamily="34" charset="0"/>
              </a:rPr>
              <a:t>different</a:t>
            </a:r>
            <a:r>
              <a:rPr kumimoji="1" lang="zh-CN" altLang="en-US" dirty="0">
                <a:latin typeface="Arial" panose="020B0604020202020204" pitchFamily="34" charset="0"/>
              </a:rPr>
              <a:t> </a:t>
            </a:r>
            <a:r>
              <a:rPr kumimoji="1" lang="en-US" altLang="zh-CN" dirty="0">
                <a:latin typeface="Arial" panose="020B0604020202020204" pitchFamily="34" charset="0"/>
              </a:rPr>
              <a:t>warps</a:t>
            </a:r>
            <a:r>
              <a:rPr kumimoji="1" lang="zh-CN" altLang="en-US" dirty="0">
                <a:latin typeface="Arial" panose="020B0604020202020204" pitchFamily="34" charset="0"/>
              </a:rPr>
              <a:t> </a:t>
            </a:r>
            <a:r>
              <a:rPr kumimoji="1" lang="en-US" altLang="zh-CN" dirty="0">
                <a:latin typeface="Arial" panose="020B0604020202020204" pitchFamily="34" charset="0"/>
              </a:rPr>
              <a:t>within</a:t>
            </a:r>
            <a:r>
              <a:rPr kumimoji="1" lang="zh-CN" altLang="en-US" dirty="0">
                <a:latin typeface="Arial" panose="020B0604020202020204" pitchFamily="34" charset="0"/>
              </a:rPr>
              <a:t> </a:t>
            </a:r>
            <a:r>
              <a:rPr kumimoji="1" lang="en-US" altLang="zh-CN" dirty="0">
                <a:latin typeface="Arial" panose="020B0604020202020204" pitchFamily="34" charset="0"/>
              </a:rPr>
              <a:t>one</a:t>
            </a:r>
            <a:r>
              <a:rPr kumimoji="1" lang="zh-CN" altLang="en-US" dirty="0">
                <a:latin typeface="Arial" panose="020B0604020202020204" pitchFamily="34" charset="0"/>
              </a:rPr>
              <a:t> </a:t>
            </a:r>
            <a:r>
              <a:rPr kumimoji="1" lang="en-US" altLang="zh-CN" dirty="0">
                <a:latin typeface="Arial" panose="020B0604020202020204" pitchFamily="34" charset="0"/>
              </a:rPr>
              <a:t>block.</a:t>
            </a:r>
            <a:r>
              <a:rPr kumimoji="1" lang="zh-CN" altLang="en-US" dirty="0">
                <a:latin typeface="Arial" panose="020B0604020202020204" pitchFamily="34" charset="0"/>
              </a:rPr>
              <a:t> </a:t>
            </a:r>
          </a:p>
        </p:txBody>
      </p:sp>
      <p:sp>
        <p:nvSpPr>
          <p:cNvPr id="25" name="灯片编号占位符 3">
            <a:extLst>
              <a:ext uri="{FF2B5EF4-FFF2-40B4-BE49-F238E27FC236}">
                <a16:creationId xmlns:a16="http://schemas.microsoft.com/office/drawing/2014/main" id="{D110A102-AF99-5947-A74C-FA4160E5C4DB}"/>
              </a:ext>
            </a:extLst>
          </p:cNvPr>
          <p:cNvSpPr>
            <a:spLocks noGrp="1"/>
          </p:cNvSpPr>
          <p:nvPr>
            <p:ph type="sldNum" sz="quarter" idx="12"/>
          </p:nvPr>
        </p:nvSpPr>
        <p:spPr>
          <a:xfrm>
            <a:off x="6355080" y="4767264"/>
            <a:ext cx="1920240" cy="273844"/>
          </a:xfrm>
        </p:spPr>
        <p:txBody>
          <a:bodyPr/>
          <a:lstStyle/>
          <a:p>
            <a:fld id="{C80E87CC-44FF-4D7B-9CEB-D984B5418D0E}" type="slidenum">
              <a:rPr lang="zh-CN" altLang="en-US" smtClean="0">
                <a:solidFill>
                  <a:prstClr val="black">
                    <a:tint val="75000"/>
                  </a:prstClr>
                </a:solidFill>
              </a:rPr>
              <a:pPr/>
              <a:t>56</a:t>
            </a:fld>
            <a:endParaRPr lang="zh-CN" altLang="en-US" dirty="0">
              <a:solidFill>
                <a:prstClr val="black">
                  <a:tint val="75000"/>
                </a:prstClr>
              </a:solidFill>
            </a:endParaRPr>
          </a:p>
        </p:txBody>
      </p:sp>
      <p:cxnSp>
        <p:nvCxnSpPr>
          <p:cNvPr id="18" name="直线连接符 17">
            <a:extLst>
              <a:ext uri="{FF2B5EF4-FFF2-40B4-BE49-F238E27FC236}">
                <a16:creationId xmlns:a16="http://schemas.microsoft.com/office/drawing/2014/main" id="{8E4601FF-861E-9E43-B654-5A3290AFCDA7}"/>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9" name="矩形 18">
            <a:extLst>
              <a:ext uri="{FF2B5EF4-FFF2-40B4-BE49-F238E27FC236}">
                <a16:creationId xmlns:a16="http://schemas.microsoft.com/office/drawing/2014/main" id="{48CF6194-8AED-8C43-B820-99F820DAF6FA}"/>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2163023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20244" y="2359508"/>
            <a:ext cx="5666406" cy="977383"/>
          </a:xfrm>
          <a:prstGeom prst="rect">
            <a:avLst/>
          </a:prstGeom>
          <a:noFill/>
        </p:spPr>
        <p:txBody>
          <a:bodyPr wrap="square" rtlCol="0">
            <a:spAutoFit/>
          </a:bodyPr>
          <a:lstStyle/>
          <a:p>
            <a:pPr algn="ctr">
              <a:lnSpc>
                <a:spcPct val="200000"/>
              </a:lnSpc>
            </a:pPr>
            <a:r>
              <a:rPr kumimoji="1" lang="en-US" altLang="zh-CN" sz="3300" b="1" dirty="0">
                <a:solidFill>
                  <a:srgbClr val="C00000"/>
                </a:solidFill>
                <a:latin typeface="宋体-简" panose="02010800040101010101" pitchFamily="2" charset="-122"/>
                <a:ea typeface="宋体-简" panose="02010800040101010101" pitchFamily="2" charset="-122"/>
              </a:rPr>
              <a:t>Graph</a:t>
            </a:r>
            <a:r>
              <a:rPr kumimoji="1" lang="zh-CN" altLang="en-US" sz="3300" b="1" dirty="0">
                <a:solidFill>
                  <a:srgbClr val="C00000"/>
                </a:solidFill>
                <a:latin typeface="宋体-简" panose="02010800040101010101" pitchFamily="2" charset="-122"/>
                <a:ea typeface="宋体-简" panose="02010800040101010101" pitchFamily="2" charset="-122"/>
              </a:rPr>
              <a:t> </a:t>
            </a:r>
            <a:r>
              <a:rPr kumimoji="1" lang="en-US" altLang="zh-CN" sz="3300" b="1" dirty="0">
                <a:solidFill>
                  <a:srgbClr val="C00000"/>
                </a:solidFill>
                <a:latin typeface="宋体-简" panose="02010800040101010101" pitchFamily="2" charset="-122"/>
                <a:ea typeface="宋体-简" panose="02010800040101010101" pitchFamily="2" charset="-122"/>
              </a:rPr>
              <a:t>Similarity</a:t>
            </a:r>
          </a:p>
        </p:txBody>
      </p:sp>
      <p:sp>
        <p:nvSpPr>
          <p:cNvPr id="3" name="文本框 2"/>
          <p:cNvSpPr txBox="1"/>
          <p:nvPr/>
        </p:nvSpPr>
        <p:spPr>
          <a:xfrm>
            <a:off x="3462200" y="1574678"/>
            <a:ext cx="2265364" cy="784830"/>
          </a:xfrm>
          <a:prstGeom prst="rect">
            <a:avLst/>
          </a:prstGeom>
          <a:noFill/>
        </p:spPr>
        <p:txBody>
          <a:bodyPr wrap="none" rtlCol="0">
            <a:spAutoFit/>
          </a:bodyPr>
          <a:lstStyle/>
          <a:p>
            <a:r>
              <a:rPr kumimoji="1" lang="en-US" altLang="zh-CN" sz="4500" dirty="0">
                <a:latin typeface="Hiragino Kaku Gothic Std W8" panose="020B0800000000000000" pitchFamily="34" charset="-128"/>
                <a:ea typeface="Hiragino Kaku Gothic Std W8" panose="020B0800000000000000" pitchFamily="34" charset="-128"/>
              </a:rPr>
              <a:t>Part 2</a:t>
            </a:r>
            <a:endParaRPr kumimoji="1" lang="zh-CN" altLang="en-US" sz="4500" dirty="0">
              <a:latin typeface="Hiragino Kaku Gothic Std W8" panose="020B0800000000000000" pitchFamily="34" charset="-128"/>
              <a:ea typeface="Hiragino Kaku Gothic Std W8" panose="020B0800000000000000" pitchFamily="34" charset="-128"/>
            </a:endParaRPr>
          </a:p>
        </p:txBody>
      </p:sp>
      <p:sp>
        <p:nvSpPr>
          <p:cNvPr id="5" name="灯片编号占位符 4">
            <a:extLst>
              <a:ext uri="{FF2B5EF4-FFF2-40B4-BE49-F238E27FC236}">
                <a16:creationId xmlns:a16="http://schemas.microsoft.com/office/drawing/2014/main" id="{AB1C306F-15F3-F949-81DD-A205F64B9DFC}"/>
              </a:ext>
            </a:extLst>
          </p:cNvPr>
          <p:cNvSpPr>
            <a:spLocks noGrp="1"/>
          </p:cNvSpPr>
          <p:nvPr>
            <p:ph type="sldNum" sz="quarter" idx="12"/>
          </p:nvPr>
        </p:nvSpPr>
        <p:spPr/>
        <p:txBody>
          <a:bodyPr/>
          <a:lstStyle/>
          <a:p>
            <a:fld id="{36A25BD4-2C18-3241-A107-B7FFDDC89A82}" type="slidenum">
              <a:rPr kumimoji="1" lang="zh-CN" altLang="en-US" smtClean="0"/>
              <a:pPr/>
              <a:t>57</a:t>
            </a:fld>
            <a:endParaRPr kumimoji="1" lang="zh-CN" altLang="en-US"/>
          </a:p>
        </p:txBody>
      </p:sp>
    </p:spTree>
    <p:extLst>
      <p:ext uri="{BB962C8B-B14F-4D97-AF65-F5344CB8AC3E}">
        <p14:creationId xmlns:p14="http://schemas.microsoft.com/office/powerpoint/2010/main" val="4285629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a:extLst>
              <a:ext uri="{FF2B5EF4-FFF2-40B4-BE49-F238E27FC236}">
                <a16:creationId xmlns:a16="http://schemas.microsoft.com/office/drawing/2014/main" id="{55E06202-9840-A246-A860-D6CFF719DC48}"/>
              </a:ext>
            </a:extLst>
          </p:cNvPr>
          <p:cNvSpPr>
            <a:spLocks noGrp="1"/>
          </p:cNvSpPr>
          <p:nvPr>
            <p:ph type="title"/>
          </p:nvPr>
        </p:nvSpPr>
        <p:spPr>
          <a:xfrm>
            <a:off x="257589" y="-16074"/>
            <a:ext cx="7886700" cy="930474"/>
          </a:xfrm>
        </p:spPr>
        <p:txBody>
          <a:bodyPr/>
          <a:lstStyle/>
          <a:p>
            <a:r>
              <a:rPr kumimoji="0" lang="en-US" altLang="zh-CN" b="1" dirty="0"/>
              <a:t>Maximal Common Subgraph</a:t>
            </a:r>
            <a:endParaRPr kumimoji="0" lang="zh-CN" altLang="en-US" dirty="0"/>
          </a:p>
        </p:txBody>
      </p:sp>
      <mc:AlternateContent xmlns:mc="http://schemas.openxmlformats.org/markup-compatibility/2006" xmlns:a14="http://schemas.microsoft.com/office/drawing/2010/main">
        <mc:Choice Requires="a14">
          <p:sp>
            <p:nvSpPr>
              <p:cNvPr id="21506" name="内容占位符 2">
                <a:extLst>
                  <a:ext uri="{FF2B5EF4-FFF2-40B4-BE49-F238E27FC236}">
                    <a16:creationId xmlns:a16="http://schemas.microsoft.com/office/drawing/2014/main" id="{21B90CFF-90F6-EF44-8E52-A557718AE532}"/>
                  </a:ext>
                </a:extLst>
              </p:cNvPr>
              <p:cNvSpPr>
                <a:spLocks noGrp="1"/>
              </p:cNvSpPr>
              <p:nvPr>
                <p:ph idx="1"/>
              </p:nvPr>
            </p:nvSpPr>
            <p:spPr>
              <a:xfrm>
                <a:off x="507310" y="1268016"/>
                <a:ext cx="7784824" cy="3394472"/>
              </a:xfrm>
            </p:spPr>
            <p:txBody>
              <a:bodyPr/>
              <a:lstStyle/>
              <a:p>
                <a:pPr>
                  <a:buNone/>
                </a:pPr>
                <a:r>
                  <a:rPr lang="en-US" altLang="zh-CN" sz="1875" dirty="0"/>
                  <a:t>Def. 1 (</a:t>
                </a:r>
                <a:r>
                  <a:rPr lang="en-US" altLang="zh-CN" sz="1875" b="1" dirty="0"/>
                  <a:t>Induced Subgraph</a:t>
                </a:r>
                <a:r>
                  <a:rPr lang="en-US" altLang="zh-CN" sz="1875" dirty="0"/>
                  <a:t>).  An induced subgraph is a set </a:t>
                </a:r>
                <a14:m>
                  <m:oMath xmlns:m="http://schemas.openxmlformats.org/officeDocument/2006/math">
                    <m:r>
                      <a:rPr lang="en-US" altLang="zh-CN" sz="1875" b="0" i="1" smtClean="0">
                        <a:latin typeface="Cambria Math" panose="02040503050406030204" pitchFamily="18" charset="0"/>
                      </a:rPr>
                      <m:t>𝑆</m:t>
                    </m:r>
                  </m:oMath>
                </a14:m>
                <a:r>
                  <a:rPr lang="en-US" altLang="zh-CN" sz="1875" dirty="0"/>
                  <a:t> of vertices of a graph </a:t>
                </a:r>
                <a14:m>
                  <m:oMath xmlns:m="http://schemas.openxmlformats.org/officeDocument/2006/math">
                    <m:r>
                      <a:rPr lang="en-US" altLang="zh-CN" sz="1875" b="0" i="1" smtClean="0">
                        <a:latin typeface="Cambria Math" panose="02040503050406030204" pitchFamily="18" charset="0"/>
                      </a:rPr>
                      <m:t>𝐺</m:t>
                    </m:r>
                  </m:oMath>
                </a14:m>
                <a:r>
                  <a:rPr lang="en-US" altLang="zh-CN" sz="1875" dirty="0"/>
                  <a:t> and those edges of </a:t>
                </a:r>
                <a14:m>
                  <m:oMath xmlns:m="http://schemas.openxmlformats.org/officeDocument/2006/math">
                    <m:r>
                      <a:rPr lang="en-US" altLang="zh-CN" sz="1875" b="0" i="1" smtClean="0">
                        <a:latin typeface="Cambria Math" panose="02040503050406030204" pitchFamily="18" charset="0"/>
                      </a:rPr>
                      <m:t>𝐺</m:t>
                    </m:r>
                  </m:oMath>
                </a14:m>
                <a:r>
                  <a:rPr lang="en-US" altLang="zh-CN" sz="1875" dirty="0"/>
                  <a:t> with both endpoints in </a:t>
                </a:r>
                <a14:m>
                  <m:oMath xmlns:m="http://schemas.openxmlformats.org/officeDocument/2006/math">
                    <m:r>
                      <a:rPr lang="en-US" altLang="zh-CN" sz="1875" b="0" i="1" smtClean="0">
                        <a:latin typeface="Cambria Math" panose="02040503050406030204" pitchFamily="18" charset="0"/>
                      </a:rPr>
                      <m:t>𝐺</m:t>
                    </m:r>
                  </m:oMath>
                </a14:m>
                <a:r>
                  <a:rPr lang="en-US" altLang="zh-CN" sz="1875" dirty="0"/>
                  <a:t>. </a:t>
                </a:r>
              </a:p>
              <a:p>
                <a:pPr>
                  <a:buFont typeface="Arial" panose="020B0604020202020204" pitchFamily="34" charset="0"/>
                  <a:buNone/>
                </a:pPr>
                <a:endParaRPr lang="en-US" altLang="zh-CN" sz="1875" dirty="0"/>
              </a:p>
              <a:p>
                <a:pPr>
                  <a:buNone/>
                </a:pPr>
                <a:r>
                  <a:rPr lang="en-US" altLang="zh-CN" sz="1875" dirty="0"/>
                  <a:t>Def. 2  (</a:t>
                </a:r>
                <a:r>
                  <a:rPr lang="en-US" altLang="zh-CN" sz="1875" b="1" dirty="0"/>
                  <a:t>Maximum Common Induced Subgraph</a:t>
                </a:r>
                <a:r>
                  <a:rPr lang="en-US" altLang="zh-CN" sz="1875" dirty="0"/>
                  <a:t> ) A graph </a:t>
                </a:r>
                <a14:m>
                  <m:oMath xmlns:m="http://schemas.openxmlformats.org/officeDocument/2006/math">
                    <m:r>
                      <a:rPr lang="en-US" altLang="zh-CN" sz="1875" b="0" i="1" smtClean="0">
                        <a:latin typeface="Cambria Math" panose="02040503050406030204" pitchFamily="18" charset="0"/>
                      </a:rPr>
                      <m:t>𝐶</m:t>
                    </m:r>
                  </m:oMath>
                </a14:m>
                <a:r>
                  <a:rPr lang="en-US" altLang="zh-CN" sz="1875" i="1" dirty="0"/>
                  <a:t> is a common induced subgraph of graphs </a:t>
                </a:r>
                <a14:m>
                  <m:oMath xmlns:m="http://schemas.openxmlformats.org/officeDocument/2006/math">
                    <m:sSub>
                      <m:sSubPr>
                        <m:ctrlPr>
                          <a:rPr lang="en-US" altLang="zh-CN" sz="1875" b="0" i="1" smtClean="0">
                            <a:latin typeface="Cambria Math" panose="02040503050406030204" pitchFamily="18" charset="0"/>
                          </a:rPr>
                        </m:ctrlPr>
                      </m:sSubPr>
                      <m:e>
                        <m:r>
                          <a:rPr lang="en-US" altLang="zh-CN" sz="1875" b="0" i="1" smtClean="0">
                            <a:latin typeface="Cambria Math" panose="02040503050406030204" pitchFamily="18" charset="0"/>
                          </a:rPr>
                          <m:t>𝐺</m:t>
                        </m:r>
                      </m:e>
                      <m:sub>
                        <m:r>
                          <a:rPr lang="en-US" altLang="zh-CN" sz="1875" b="0" i="1" smtClean="0">
                            <a:latin typeface="Cambria Math" panose="02040503050406030204" pitchFamily="18" charset="0"/>
                          </a:rPr>
                          <m:t>1</m:t>
                        </m:r>
                      </m:sub>
                    </m:sSub>
                  </m:oMath>
                </a14:m>
                <a:r>
                  <a:rPr lang="en-US" altLang="zh-CN" sz="1875" i="1" dirty="0"/>
                  <a:t> and </a:t>
                </a:r>
                <a14:m>
                  <m:oMath xmlns:m="http://schemas.openxmlformats.org/officeDocument/2006/math">
                    <m:sSub>
                      <m:sSubPr>
                        <m:ctrlPr>
                          <a:rPr lang="en-US" altLang="zh-CN" sz="1875" b="0" i="1" smtClean="0">
                            <a:latin typeface="Cambria Math" panose="02040503050406030204" pitchFamily="18" charset="0"/>
                          </a:rPr>
                        </m:ctrlPr>
                      </m:sSubPr>
                      <m:e>
                        <m:r>
                          <a:rPr lang="en-US" altLang="zh-CN" sz="1875" b="0" i="1" smtClean="0">
                            <a:latin typeface="Cambria Math" panose="02040503050406030204" pitchFamily="18" charset="0"/>
                          </a:rPr>
                          <m:t>𝐺</m:t>
                        </m:r>
                      </m:e>
                      <m:sub>
                        <m:r>
                          <a:rPr lang="en-US" altLang="zh-CN" sz="1875" b="0" i="1" smtClean="0">
                            <a:latin typeface="Cambria Math" panose="02040503050406030204" pitchFamily="18" charset="0"/>
                          </a:rPr>
                          <m:t>2</m:t>
                        </m:r>
                      </m:sub>
                    </m:sSub>
                  </m:oMath>
                </a14:m>
                <a:r>
                  <a:rPr lang="en-US" altLang="zh-CN" sz="1875" i="1" dirty="0"/>
                  <a:t> if</a:t>
                </a:r>
                <a:r>
                  <a:rPr lang="zh-CN" altLang="en-US" sz="1875" i="1" dirty="0"/>
                  <a:t> </a:t>
                </a:r>
                <a14:m>
                  <m:oMath xmlns:m="http://schemas.openxmlformats.org/officeDocument/2006/math">
                    <m:r>
                      <a:rPr lang="en-US" altLang="zh-CN" sz="1875" i="1">
                        <a:latin typeface="Cambria Math" panose="02040503050406030204" pitchFamily="18" charset="0"/>
                      </a:rPr>
                      <m:t>𝐶</m:t>
                    </m:r>
                  </m:oMath>
                </a14:m>
                <a:r>
                  <a:rPr lang="zh-CN" altLang="en-US" sz="1875" i="1" dirty="0"/>
                  <a:t> </a:t>
                </a:r>
                <a:r>
                  <a:rPr lang="en-US" altLang="zh-CN" sz="1875" i="1" dirty="0"/>
                  <a:t>is isomorphic to induced subgraphs of </a:t>
                </a:r>
                <a14:m>
                  <m:oMath xmlns:m="http://schemas.openxmlformats.org/officeDocument/2006/math">
                    <m:sSub>
                      <m:sSubPr>
                        <m:ctrlPr>
                          <a:rPr lang="en-US" altLang="zh-CN" sz="1875" i="1">
                            <a:latin typeface="Cambria Math" panose="02040503050406030204" pitchFamily="18" charset="0"/>
                          </a:rPr>
                        </m:ctrlPr>
                      </m:sSubPr>
                      <m:e>
                        <m:r>
                          <a:rPr lang="en-US" altLang="zh-CN" sz="1875" i="1">
                            <a:latin typeface="Cambria Math" panose="02040503050406030204" pitchFamily="18" charset="0"/>
                          </a:rPr>
                          <m:t>𝐺</m:t>
                        </m:r>
                      </m:e>
                      <m:sub>
                        <m:r>
                          <a:rPr lang="en-US" altLang="zh-CN" sz="1875" i="1">
                            <a:latin typeface="Cambria Math" panose="02040503050406030204" pitchFamily="18" charset="0"/>
                          </a:rPr>
                          <m:t>1</m:t>
                        </m:r>
                      </m:sub>
                    </m:sSub>
                  </m:oMath>
                </a14:m>
                <a:r>
                  <a:rPr lang="en-US" altLang="zh-CN" sz="1875" i="1" dirty="0"/>
                  <a:t> and </a:t>
                </a:r>
                <a14:m>
                  <m:oMath xmlns:m="http://schemas.openxmlformats.org/officeDocument/2006/math">
                    <m:sSub>
                      <m:sSubPr>
                        <m:ctrlPr>
                          <a:rPr lang="en-US" altLang="zh-CN" sz="1875" i="1">
                            <a:latin typeface="Cambria Math" panose="02040503050406030204" pitchFamily="18" charset="0"/>
                          </a:rPr>
                        </m:ctrlPr>
                      </m:sSubPr>
                      <m:e>
                        <m:r>
                          <a:rPr lang="en-US" altLang="zh-CN" sz="1875" i="1">
                            <a:latin typeface="Cambria Math" panose="02040503050406030204" pitchFamily="18" charset="0"/>
                          </a:rPr>
                          <m:t>𝐺</m:t>
                        </m:r>
                      </m:e>
                      <m:sub>
                        <m:r>
                          <a:rPr lang="en-US" altLang="zh-CN" sz="1875" i="1">
                            <a:latin typeface="Cambria Math" panose="02040503050406030204" pitchFamily="18" charset="0"/>
                          </a:rPr>
                          <m:t>2</m:t>
                        </m:r>
                      </m:sub>
                    </m:sSub>
                  </m:oMath>
                </a14:m>
                <a:r>
                  <a:rPr lang="en-US" altLang="zh-CN" sz="1875" i="1" dirty="0"/>
                  <a:t>, respectively. </a:t>
                </a:r>
              </a:p>
              <a:p>
                <a:pPr>
                  <a:buNone/>
                </a:pPr>
                <a:r>
                  <a:rPr lang="zh-CN" altLang="en-US" sz="1875" i="1" dirty="0"/>
                  <a:t>     </a:t>
                </a:r>
                <a:r>
                  <a:rPr lang="en-US" altLang="zh-CN" sz="1875" i="1" dirty="0"/>
                  <a:t>A maximum common induced subgraph (MCIS) </a:t>
                </a:r>
                <a:r>
                  <a:rPr lang="en-US" altLang="zh-CN" sz="1875" dirty="0"/>
                  <a:t>is a graph </a:t>
                </a:r>
                <a14:m>
                  <m:oMath xmlns:m="http://schemas.openxmlformats.org/officeDocument/2006/math">
                    <m:r>
                      <a:rPr lang="en-US" altLang="zh-CN" sz="1875" i="1">
                        <a:latin typeface="Cambria Math" panose="02040503050406030204" pitchFamily="18" charset="0"/>
                      </a:rPr>
                      <m:t>𝐶</m:t>
                    </m:r>
                  </m:oMath>
                </a14:m>
                <a:r>
                  <a:rPr lang="en-US" altLang="zh-CN" sz="1875" i="1" dirty="0"/>
                  <a:t> with the</a:t>
                </a:r>
                <a:r>
                  <a:rPr lang="en-US" altLang="zh-CN" sz="1875" b="1" i="1" dirty="0"/>
                  <a:t> largest number of </a:t>
                </a:r>
                <a:r>
                  <a:rPr lang="en-US" altLang="zh-CN" sz="1875" b="1" dirty="0"/>
                  <a:t>vertices</a:t>
                </a:r>
                <a:r>
                  <a:rPr lang="en-US" altLang="zh-CN" sz="1875" dirty="0"/>
                  <a:t> meeting the aforementioned property.</a:t>
                </a:r>
                <a:r>
                  <a:rPr lang="zh-CN" altLang="en-US" sz="1875" dirty="0"/>
                  <a:t> </a:t>
                </a:r>
                <a:endParaRPr lang="en-US" altLang="zh-CN" sz="1875" dirty="0"/>
              </a:p>
            </p:txBody>
          </p:sp>
        </mc:Choice>
        <mc:Fallback xmlns="">
          <p:sp>
            <p:nvSpPr>
              <p:cNvPr id="21506" name="内容占位符 2">
                <a:extLst>
                  <a:ext uri="{FF2B5EF4-FFF2-40B4-BE49-F238E27FC236}">
                    <a16:creationId xmlns:a16="http://schemas.microsoft.com/office/drawing/2014/main" id="{21B90CFF-90F6-EF44-8E52-A557718AE532}"/>
                  </a:ext>
                </a:extLst>
              </p:cNvPr>
              <p:cNvSpPr>
                <a:spLocks noGrp="1" noRot="1" noChangeAspect="1" noMove="1" noResize="1" noEditPoints="1" noAdjustHandles="1" noChangeArrowheads="1" noChangeShapeType="1" noTextEdit="1"/>
              </p:cNvSpPr>
              <p:nvPr>
                <p:ph idx="1"/>
              </p:nvPr>
            </p:nvSpPr>
            <p:spPr>
              <a:xfrm>
                <a:off x="507310" y="1268016"/>
                <a:ext cx="7784824" cy="3394472"/>
              </a:xfrm>
              <a:blipFill>
                <a:blip r:embed="rId2"/>
                <a:stretch>
                  <a:fillRect l="-651" t="-1859" r="-977"/>
                </a:stretch>
              </a:blipFill>
            </p:spPr>
            <p:txBody>
              <a:bodyPr/>
              <a:lstStyle/>
              <a:p>
                <a:r>
                  <a:rPr lang="zh-CN" altLang="en-US">
                    <a:noFill/>
                  </a:rPr>
                  <a:t> </a:t>
                </a:r>
              </a:p>
            </p:txBody>
          </p:sp>
        </mc:Fallback>
      </mc:AlternateContent>
      <p:sp>
        <p:nvSpPr>
          <p:cNvPr id="21507" name="灯片编号占位符 3">
            <a:extLst>
              <a:ext uri="{FF2B5EF4-FFF2-40B4-BE49-F238E27FC236}">
                <a16:creationId xmlns:a16="http://schemas.microsoft.com/office/drawing/2014/main" id="{D685316A-B1AB-5A47-B418-93FA44B929ED}"/>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13D374AC-3EE4-8743-9CB0-827AFBD9E4CB}" type="slidenum">
              <a:rPr kumimoji="0" lang="zh-CN" altLang="en-US" sz="1350"/>
              <a:pPr>
                <a:spcBef>
                  <a:spcPct val="0"/>
                </a:spcBef>
                <a:buFontTx/>
                <a:buNone/>
              </a:pPr>
              <a:t>58</a:t>
            </a:fld>
            <a:endParaRPr kumimoji="0" lang="zh-CN" altLang="en-US" sz="1350"/>
          </a:p>
        </p:txBody>
      </p:sp>
      <p:cxnSp>
        <p:nvCxnSpPr>
          <p:cNvPr id="5" name="直线连接符 4">
            <a:extLst>
              <a:ext uri="{FF2B5EF4-FFF2-40B4-BE49-F238E27FC236}">
                <a16:creationId xmlns:a16="http://schemas.microsoft.com/office/drawing/2014/main" id="{7D75F172-1746-854E-902E-414611BFFE69}"/>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92994DA2-CB91-2F4E-B40A-40523783C33A}"/>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30125896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3">
            <a:extLst>
              <a:ext uri="{FF2B5EF4-FFF2-40B4-BE49-F238E27FC236}">
                <a16:creationId xmlns:a16="http://schemas.microsoft.com/office/drawing/2014/main" id="{B7EB5C36-AD36-FB47-804A-9952F4152455}"/>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B3795A00-48C5-694E-9B7C-2EBC663C00D9}" type="slidenum">
              <a:rPr kumimoji="0" lang="zh-CN" altLang="en-US" sz="1350"/>
              <a:pPr>
                <a:spcBef>
                  <a:spcPct val="0"/>
                </a:spcBef>
                <a:buFontTx/>
                <a:buNone/>
              </a:pPr>
              <a:t>59</a:t>
            </a:fld>
            <a:endParaRPr kumimoji="0" lang="zh-CN" altLang="en-US" sz="1350"/>
          </a:p>
        </p:txBody>
      </p:sp>
      <p:sp>
        <p:nvSpPr>
          <p:cNvPr id="5" name="椭圆 4">
            <a:extLst>
              <a:ext uri="{FF2B5EF4-FFF2-40B4-BE49-F238E27FC236}">
                <a16:creationId xmlns:a16="http://schemas.microsoft.com/office/drawing/2014/main" id="{0B438023-DBDE-AB4B-972E-037F1C954F62}"/>
              </a:ext>
            </a:extLst>
          </p:cNvPr>
          <p:cNvSpPr/>
          <p:nvPr/>
        </p:nvSpPr>
        <p:spPr>
          <a:xfrm>
            <a:off x="1818085" y="1852558"/>
            <a:ext cx="432197" cy="432197"/>
          </a:xfrm>
          <a:prstGeom prst="ellipse">
            <a:avLst/>
          </a:prstGeom>
          <a:solidFill>
            <a:srgbClr val="FF3300"/>
          </a:solidFill>
          <a:ln w="254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A</a:t>
            </a:r>
            <a:endParaRPr lang="zh-CN" altLang="en-US" sz="2250">
              <a:solidFill>
                <a:srgbClr val="FFFFFF"/>
              </a:solidFill>
            </a:endParaRPr>
          </a:p>
        </p:txBody>
      </p:sp>
      <p:sp>
        <p:nvSpPr>
          <p:cNvPr id="6" name="椭圆 5">
            <a:extLst>
              <a:ext uri="{FF2B5EF4-FFF2-40B4-BE49-F238E27FC236}">
                <a16:creationId xmlns:a16="http://schemas.microsoft.com/office/drawing/2014/main" id="{A0041FF9-D295-434E-ACF7-D5B86B51ABF0}"/>
              </a:ext>
            </a:extLst>
          </p:cNvPr>
          <p:cNvSpPr/>
          <p:nvPr/>
        </p:nvSpPr>
        <p:spPr>
          <a:xfrm>
            <a:off x="1439466" y="2500259"/>
            <a:ext cx="432197" cy="431006"/>
          </a:xfrm>
          <a:prstGeom prst="ellipse">
            <a:avLst/>
          </a:prstGeom>
          <a:solidFill>
            <a:srgbClr val="FF3300"/>
          </a:solidFill>
          <a:ln w="254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B</a:t>
            </a:r>
            <a:endParaRPr lang="zh-CN" altLang="en-US" sz="2250">
              <a:solidFill>
                <a:srgbClr val="FFFFFF"/>
              </a:solidFill>
            </a:endParaRPr>
          </a:p>
        </p:txBody>
      </p:sp>
      <p:sp>
        <p:nvSpPr>
          <p:cNvPr id="7" name="椭圆 6">
            <a:extLst>
              <a:ext uri="{FF2B5EF4-FFF2-40B4-BE49-F238E27FC236}">
                <a16:creationId xmlns:a16="http://schemas.microsoft.com/office/drawing/2014/main" id="{6CD52520-B33B-1349-A846-20182DA82747}"/>
              </a:ext>
            </a:extLst>
          </p:cNvPr>
          <p:cNvSpPr/>
          <p:nvPr/>
        </p:nvSpPr>
        <p:spPr>
          <a:xfrm>
            <a:off x="2195513" y="2500259"/>
            <a:ext cx="432197" cy="431006"/>
          </a:xfrm>
          <a:prstGeom prst="ellipse">
            <a:avLst/>
          </a:prstGeom>
          <a:solidFill>
            <a:srgbClr val="FF3300"/>
          </a:solidFill>
          <a:ln w="254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C</a:t>
            </a:r>
            <a:endParaRPr lang="zh-CN" altLang="en-US" sz="2250">
              <a:solidFill>
                <a:srgbClr val="FFFFFF"/>
              </a:solidFill>
            </a:endParaRPr>
          </a:p>
        </p:txBody>
      </p:sp>
      <p:sp>
        <p:nvSpPr>
          <p:cNvPr id="8" name="椭圆 7">
            <a:extLst>
              <a:ext uri="{FF2B5EF4-FFF2-40B4-BE49-F238E27FC236}">
                <a16:creationId xmlns:a16="http://schemas.microsoft.com/office/drawing/2014/main" id="{2EEA5D44-57EA-EA49-B728-B8F1C3DA8AB1}"/>
              </a:ext>
            </a:extLst>
          </p:cNvPr>
          <p:cNvSpPr/>
          <p:nvPr/>
        </p:nvSpPr>
        <p:spPr>
          <a:xfrm>
            <a:off x="1818085" y="3202727"/>
            <a:ext cx="432197" cy="432197"/>
          </a:xfrm>
          <a:prstGeom prst="ellipse">
            <a:avLst/>
          </a:prstGeom>
          <a:ln w="254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D</a:t>
            </a:r>
            <a:endParaRPr lang="zh-CN" altLang="en-US" sz="2250">
              <a:solidFill>
                <a:srgbClr val="FFFFFF"/>
              </a:solidFill>
            </a:endParaRPr>
          </a:p>
        </p:txBody>
      </p:sp>
      <p:cxnSp>
        <p:nvCxnSpPr>
          <p:cNvPr id="9" name="直接连接符 8">
            <a:extLst>
              <a:ext uri="{FF2B5EF4-FFF2-40B4-BE49-F238E27FC236}">
                <a16:creationId xmlns:a16="http://schemas.microsoft.com/office/drawing/2014/main" id="{F5234A53-1FD6-194B-B118-53C8DB6D1710}"/>
              </a:ext>
            </a:extLst>
          </p:cNvPr>
          <p:cNvCxnSpPr>
            <a:stCxn id="5" idx="3"/>
            <a:endCxn id="6" idx="0"/>
          </p:cNvCxnSpPr>
          <p:nvPr/>
        </p:nvCxnSpPr>
        <p:spPr>
          <a:xfrm flipH="1">
            <a:off x="1656160" y="2221653"/>
            <a:ext cx="225028" cy="278606"/>
          </a:xfrm>
          <a:prstGeom prst="line">
            <a:avLst/>
          </a:prstGeom>
          <a:ln w="254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78670E9-3BB5-1C4E-8FB3-9B700FB82887}"/>
              </a:ext>
            </a:extLst>
          </p:cNvPr>
          <p:cNvCxnSpPr>
            <a:stCxn id="5" idx="5"/>
            <a:endCxn id="7" idx="0"/>
          </p:cNvCxnSpPr>
          <p:nvPr/>
        </p:nvCxnSpPr>
        <p:spPr>
          <a:xfrm>
            <a:off x="2187179" y="2221653"/>
            <a:ext cx="225028" cy="278606"/>
          </a:xfrm>
          <a:prstGeom prst="line">
            <a:avLst/>
          </a:prstGeom>
          <a:ln w="254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A1A0E99-A8A1-2649-99F6-32F15874C36F}"/>
              </a:ext>
            </a:extLst>
          </p:cNvPr>
          <p:cNvCxnSpPr>
            <a:stCxn id="6" idx="4"/>
            <a:endCxn id="8" idx="1"/>
          </p:cNvCxnSpPr>
          <p:nvPr/>
        </p:nvCxnSpPr>
        <p:spPr>
          <a:xfrm>
            <a:off x="1656160" y="2931265"/>
            <a:ext cx="225028" cy="3345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9EA24C6-C7D0-0A41-9CE0-6A19A7FBFC4F}"/>
              </a:ext>
            </a:extLst>
          </p:cNvPr>
          <p:cNvCxnSpPr>
            <a:stCxn id="6" idx="6"/>
            <a:endCxn id="7" idx="2"/>
          </p:cNvCxnSpPr>
          <p:nvPr/>
        </p:nvCxnSpPr>
        <p:spPr>
          <a:xfrm>
            <a:off x="1871663" y="2715761"/>
            <a:ext cx="323850" cy="0"/>
          </a:xfrm>
          <a:prstGeom prst="line">
            <a:avLst/>
          </a:prstGeom>
          <a:ln w="25400">
            <a:solidFill>
              <a:srgbClr val="FF3300"/>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C4534F0F-1C3C-AB4B-B9DC-77BCE10B8825}"/>
              </a:ext>
            </a:extLst>
          </p:cNvPr>
          <p:cNvSpPr/>
          <p:nvPr/>
        </p:nvSpPr>
        <p:spPr>
          <a:xfrm>
            <a:off x="3113485" y="1852558"/>
            <a:ext cx="432197" cy="432197"/>
          </a:xfrm>
          <a:prstGeom prst="ellipse">
            <a:avLst/>
          </a:prstGeom>
          <a:solidFill>
            <a:srgbClr val="FF3300"/>
          </a:solidFill>
          <a:ln w="254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A</a:t>
            </a:r>
            <a:endParaRPr lang="zh-CN" altLang="en-US" sz="2250">
              <a:solidFill>
                <a:srgbClr val="FFFFFF"/>
              </a:solidFill>
            </a:endParaRPr>
          </a:p>
        </p:txBody>
      </p:sp>
      <p:sp>
        <p:nvSpPr>
          <p:cNvPr id="15" name="椭圆 14">
            <a:extLst>
              <a:ext uri="{FF2B5EF4-FFF2-40B4-BE49-F238E27FC236}">
                <a16:creationId xmlns:a16="http://schemas.microsoft.com/office/drawing/2014/main" id="{1025CCF8-DE21-8F47-AAC0-2A10496A9010}"/>
              </a:ext>
            </a:extLst>
          </p:cNvPr>
          <p:cNvSpPr/>
          <p:nvPr/>
        </p:nvSpPr>
        <p:spPr>
          <a:xfrm>
            <a:off x="2736057" y="2553837"/>
            <a:ext cx="432197" cy="432197"/>
          </a:xfrm>
          <a:prstGeom prst="ellipse">
            <a:avLst/>
          </a:prstGeom>
          <a:solidFill>
            <a:srgbClr val="FF3300"/>
          </a:solidFill>
          <a:ln w="254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B</a:t>
            </a:r>
            <a:endParaRPr lang="zh-CN" altLang="en-US" sz="2250">
              <a:solidFill>
                <a:srgbClr val="FFFFFF"/>
              </a:solidFill>
            </a:endParaRPr>
          </a:p>
        </p:txBody>
      </p:sp>
      <p:sp>
        <p:nvSpPr>
          <p:cNvPr id="16" name="椭圆 15">
            <a:extLst>
              <a:ext uri="{FF2B5EF4-FFF2-40B4-BE49-F238E27FC236}">
                <a16:creationId xmlns:a16="http://schemas.microsoft.com/office/drawing/2014/main" id="{8EF10FDA-C501-384C-A52F-455FE6E206BB}"/>
              </a:ext>
            </a:extLst>
          </p:cNvPr>
          <p:cNvSpPr/>
          <p:nvPr/>
        </p:nvSpPr>
        <p:spPr>
          <a:xfrm>
            <a:off x="3492103" y="2553837"/>
            <a:ext cx="432197" cy="432197"/>
          </a:xfrm>
          <a:prstGeom prst="ellipse">
            <a:avLst/>
          </a:prstGeom>
          <a:solidFill>
            <a:srgbClr val="FF3300"/>
          </a:solidFill>
          <a:ln w="254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C</a:t>
            </a:r>
            <a:endParaRPr lang="zh-CN" altLang="en-US" sz="2250">
              <a:solidFill>
                <a:srgbClr val="FFFFFF"/>
              </a:solidFill>
            </a:endParaRPr>
          </a:p>
        </p:txBody>
      </p:sp>
      <p:sp>
        <p:nvSpPr>
          <p:cNvPr id="17" name="椭圆 16">
            <a:extLst>
              <a:ext uri="{FF2B5EF4-FFF2-40B4-BE49-F238E27FC236}">
                <a16:creationId xmlns:a16="http://schemas.microsoft.com/office/drawing/2014/main" id="{5AE3A343-9417-C548-A530-EACD91A17296}"/>
              </a:ext>
            </a:extLst>
          </p:cNvPr>
          <p:cNvSpPr/>
          <p:nvPr/>
        </p:nvSpPr>
        <p:spPr>
          <a:xfrm>
            <a:off x="3113485" y="3311074"/>
            <a:ext cx="432197" cy="432197"/>
          </a:xfrm>
          <a:prstGeom prst="ellipse">
            <a:avLst/>
          </a:prstGeom>
          <a:ln w="254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D</a:t>
            </a:r>
            <a:endParaRPr lang="zh-CN" altLang="en-US" sz="2250">
              <a:solidFill>
                <a:srgbClr val="FFFFFF"/>
              </a:solidFill>
            </a:endParaRPr>
          </a:p>
        </p:txBody>
      </p:sp>
      <p:cxnSp>
        <p:nvCxnSpPr>
          <p:cNvPr id="18" name="直接连接符 17">
            <a:extLst>
              <a:ext uri="{FF2B5EF4-FFF2-40B4-BE49-F238E27FC236}">
                <a16:creationId xmlns:a16="http://schemas.microsoft.com/office/drawing/2014/main" id="{C197DFE7-6B74-6E4C-8E94-6FC86B4D82A7}"/>
              </a:ext>
            </a:extLst>
          </p:cNvPr>
          <p:cNvCxnSpPr>
            <a:stCxn id="14" idx="3"/>
            <a:endCxn id="15" idx="0"/>
          </p:cNvCxnSpPr>
          <p:nvPr/>
        </p:nvCxnSpPr>
        <p:spPr>
          <a:xfrm flipH="1">
            <a:off x="2951560" y="2221652"/>
            <a:ext cx="225028" cy="332184"/>
          </a:xfrm>
          <a:prstGeom prst="line">
            <a:avLst/>
          </a:prstGeom>
          <a:ln w="254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3D7D0DC-0BAA-4540-BB3C-9F9700B047A1}"/>
              </a:ext>
            </a:extLst>
          </p:cNvPr>
          <p:cNvCxnSpPr>
            <a:stCxn id="14" idx="5"/>
            <a:endCxn id="16" idx="0"/>
          </p:cNvCxnSpPr>
          <p:nvPr/>
        </p:nvCxnSpPr>
        <p:spPr>
          <a:xfrm>
            <a:off x="3482579" y="2221652"/>
            <a:ext cx="225028" cy="332184"/>
          </a:xfrm>
          <a:prstGeom prst="line">
            <a:avLst/>
          </a:prstGeom>
          <a:ln w="254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5F85C66-7464-CA4E-98AC-85B9855CE27B}"/>
              </a:ext>
            </a:extLst>
          </p:cNvPr>
          <p:cNvCxnSpPr>
            <a:stCxn id="15" idx="4"/>
            <a:endCxn id="17" idx="1"/>
          </p:cNvCxnSpPr>
          <p:nvPr/>
        </p:nvCxnSpPr>
        <p:spPr>
          <a:xfrm>
            <a:off x="2951560" y="2986034"/>
            <a:ext cx="225028" cy="3881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CB9A4FD-2018-1D45-931B-23F41AB5AAD6}"/>
              </a:ext>
            </a:extLst>
          </p:cNvPr>
          <p:cNvCxnSpPr>
            <a:stCxn id="16" idx="4"/>
            <a:endCxn id="17" idx="7"/>
          </p:cNvCxnSpPr>
          <p:nvPr/>
        </p:nvCxnSpPr>
        <p:spPr>
          <a:xfrm flipH="1">
            <a:off x="3482579" y="2986034"/>
            <a:ext cx="225028" cy="3881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458F5A4-89EB-E147-9AFD-245BB116DA25}"/>
              </a:ext>
            </a:extLst>
          </p:cNvPr>
          <p:cNvCxnSpPr>
            <a:stCxn id="15" idx="6"/>
            <a:endCxn id="16" idx="2"/>
          </p:cNvCxnSpPr>
          <p:nvPr/>
        </p:nvCxnSpPr>
        <p:spPr>
          <a:xfrm>
            <a:off x="3168254" y="2770530"/>
            <a:ext cx="323850" cy="0"/>
          </a:xfrm>
          <a:prstGeom prst="line">
            <a:avLst/>
          </a:prstGeom>
          <a:ln w="25400">
            <a:solidFill>
              <a:srgbClr val="FF3300"/>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3FB40A68-4FE3-EC46-80A9-0ABA4D98A47C}"/>
              </a:ext>
            </a:extLst>
          </p:cNvPr>
          <p:cNvSpPr/>
          <p:nvPr/>
        </p:nvSpPr>
        <p:spPr>
          <a:xfrm>
            <a:off x="5274469" y="1906137"/>
            <a:ext cx="432197" cy="432197"/>
          </a:xfrm>
          <a:prstGeom prst="ellipse">
            <a:avLst/>
          </a:prstGeom>
          <a:solidFill>
            <a:srgbClr val="FF3300"/>
          </a:solidFill>
          <a:ln w="254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A</a:t>
            </a:r>
            <a:endParaRPr lang="zh-CN" altLang="en-US" sz="2250">
              <a:solidFill>
                <a:srgbClr val="FFFFFF"/>
              </a:solidFill>
            </a:endParaRPr>
          </a:p>
        </p:txBody>
      </p:sp>
      <p:sp>
        <p:nvSpPr>
          <p:cNvPr id="29" name="椭圆 28">
            <a:extLst>
              <a:ext uri="{FF2B5EF4-FFF2-40B4-BE49-F238E27FC236}">
                <a16:creationId xmlns:a16="http://schemas.microsoft.com/office/drawing/2014/main" id="{F1002780-0CDD-634A-8CF3-CFA1D8DA7E4E}"/>
              </a:ext>
            </a:extLst>
          </p:cNvPr>
          <p:cNvSpPr/>
          <p:nvPr/>
        </p:nvSpPr>
        <p:spPr>
          <a:xfrm>
            <a:off x="4895851" y="2555028"/>
            <a:ext cx="432197" cy="431006"/>
          </a:xfrm>
          <a:prstGeom prst="ellipse">
            <a:avLst/>
          </a:prstGeom>
          <a:solidFill>
            <a:srgbClr val="FF3300"/>
          </a:solidFill>
          <a:ln w="254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B</a:t>
            </a:r>
            <a:endParaRPr lang="zh-CN" altLang="en-US" sz="2250">
              <a:solidFill>
                <a:srgbClr val="FFFFFF"/>
              </a:solidFill>
            </a:endParaRPr>
          </a:p>
        </p:txBody>
      </p:sp>
      <p:sp>
        <p:nvSpPr>
          <p:cNvPr id="30" name="椭圆 29">
            <a:extLst>
              <a:ext uri="{FF2B5EF4-FFF2-40B4-BE49-F238E27FC236}">
                <a16:creationId xmlns:a16="http://schemas.microsoft.com/office/drawing/2014/main" id="{58E0C373-8B8E-3643-9E46-8D495829C39C}"/>
              </a:ext>
            </a:extLst>
          </p:cNvPr>
          <p:cNvSpPr/>
          <p:nvPr/>
        </p:nvSpPr>
        <p:spPr>
          <a:xfrm>
            <a:off x="5651897" y="2555028"/>
            <a:ext cx="432197" cy="431006"/>
          </a:xfrm>
          <a:prstGeom prst="ellipse">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C</a:t>
            </a:r>
            <a:endParaRPr lang="zh-CN" altLang="en-US" sz="2250">
              <a:solidFill>
                <a:srgbClr val="FFFFFF"/>
              </a:solidFill>
            </a:endParaRPr>
          </a:p>
        </p:txBody>
      </p:sp>
      <p:sp>
        <p:nvSpPr>
          <p:cNvPr id="31" name="椭圆 30">
            <a:extLst>
              <a:ext uri="{FF2B5EF4-FFF2-40B4-BE49-F238E27FC236}">
                <a16:creationId xmlns:a16="http://schemas.microsoft.com/office/drawing/2014/main" id="{FDA53D48-459D-D643-B8EB-9748316EC9B2}"/>
              </a:ext>
            </a:extLst>
          </p:cNvPr>
          <p:cNvSpPr/>
          <p:nvPr/>
        </p:nvSpPr>
        <p:spPr>
          <a:xfrm>
            <a:off x="5274469" y="3256306"/>
            <a:ext cx="432197" cy="432197"/>
          </a:xfrm>
          <a:prstGeom prst="ellipse">
            <a:avLst/>
          </a:prstGeom>
          <a:solidFill>
            <a:srgbClr val="FF3300"/>
          </a:solidFill>
          <a:ln w="254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D</a:t>
            </a:r>
            <a:endParaRPr lang="zh-CN" altLang="en-US" sz="2250">
              <a:solidFill>
                <a:srgbClr val="FFFFFF"/>
              </a:solidFill>
            </a:endParaRPr>
          </a:p>
        </p:txBody>
      </p:sp>
      <p:cxnSp>
        <p:nvCxnSpPr>
          <p:cNvPr id="32" name="直接连接符 31">
            <a:extLst>
              <a:ext uri="{FF2B5EF4-FFF2-40B4-BE49-F238E27FC236}">
                <a16:creationId xmlns:a16="http://schemas.microsoft.com/office/drawing/2014/main" id="{678127FB-18AB-134C-823A-CA4C10418D2D}"/>
              </a:ext>
            </a:extLst>
          </p:cNvPr>
          <p:cNvCxnSpPr>
            <a:stCxn id="28" idx="3"/>
            <a:endCxn id="29" idx="0"/>
          </p:cNvCxnSpPr>
          <p:nvPr/>
        </p:nvCxnSpPr>
        <p:spPr>
          <a:xfrm flipH="1">
            <a:off x="5112544" y="2275231"/>
            <a:ext cx="225029" cy="279797"/>
          </a:xfrm>
          <a:prstGeom prst="line">
            <a:avLst/>
          </a:prstGeom>
          <a:ln w="254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0504513D-8B3C-5048-9A40-7D8835840844}"/>
              </a:ext>
            </a:extLst>
          </p:cNvPr>
          <p:cNvCxnSpPr>
            <a:stCxn id="28" idx="5"/>
            <a:endCxn id="30" idx="0"/>
          </p:cNvCxnSpPr>
          <p:nvPr/>
        </p:nvCxnSpPr>
        <p:spPr>
          <a:xfrm>
            <a:off x="5643562" y="2275231"/>
            <a:ext cx="225029" cy="27979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137CF00-79A2-8A4F-9374-9392F23FEAAE}"/>
              </a:ext>
            </a:extLst>
          </p:cNvPr>
          <p:cNvCxnSpPr>
            <a:stCxn id="29" idx="4"/>
            <a:endCxn id="31" idx="1"/>
          </p:cNvCxnSpPr>
          <p:nvPr/>
        </p:nvCxnSpPr>
        <p:spPr>
          <a:xfrm>
            <a:off x="5112544" y="2986034"/>
            <a:ext cx="225029" cy="333375"/>
          </a:xfrm>
          <a:prstGeom prst="line">
            <a:avLst/>
          </a:prstGeom>
          <a:ln w="254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D186E0E-F7F9-7448-91E7-5CB3A8D71754}"/>
              </a:ext>
            </a:extLst>
          </p:cNvPr>
          <p:cNvCxnSpPr>
            <a:stCxn id="29" idx="6"/>
            <a:endCxn id="30" idx="2"/>
          </p:cNvCxnSpPr>
          <p:nvPr/>
        </p:nvCxnSpPr>
        <p:spPr>
          <a:xfrm>
            <a:off x="5328047" y="2770530"/>
            <a:ext cx="32385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C5418351-4B1A-4744-8830-0D8D63922A53}"/>
              </a:ext>
            </a:extLst>
          </p:cNvPr>
          <p:cNvSpPr/>
          <p:nvPr/>
        </p:nvSpPr>
        <p:spPr>
          <a:xfrm>
            <a:off x="6569869" y="1906137"/>
            <a:ext cx="432197" cy="432197"/>
          </a:xfrm>
          <a:prstGeom prst="ellipse">
            <a:avLst/>
          </a:prstGeom>
          <a:solidFill>
            <a:srgbClr val="FF3300"/>
          </a:solidFill>
          <a:ln w="254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A</a:t>
            </a:r>
            <a:endParaRPr lang="zh-CN" altLang="en-US" sz="2250">
              <a:solidFill>
                <a:srgbClr val="FFFFFF"/>
              </a:solidFill>
            </a:endParaRPr>
          </a:p>
        </p:txBody>
      </p:sp>
      <p:sp>
        <p:nvSpPr>
          <p:cNvPr id="37" name="椭圆 36">
            <a:extLst>
              <a:ext uri="{FF2B5EF4-FFF2-40B4-BE49-F238E27FC236}">
                <a16:creationId xmlns:a16="http://schemas.microsoft.com/office/drawing/2014/main" id="{AACAE381-4137-814D-92BE-87D9B0CB174A}"/>
              </a:ext>
            </a:extLst>
          </p:cNvPr>
          <p:cNvSpPr/>
          <p:nvPr/>
        </p:nvSpPr>
        <p:spPr>
          <a:xfrm>
            <a:off x="6192441" y="2608606"/>
            <a:ext cx="432197" cy="432197"/>
          </a:xfrm>
          <a:prstGeom prst="ellipse">
            <a:avLst/>
          </a:prstGeom>
          <a:solidFill>
            <a:srgbClr val="FF3300"/>
          </a:solidFill>
          <a:ln w="254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B</a:t>
            </a:r>
            <a:endParaRPr lang="zh-CN" altLang="en-US" sz="2250">
              <a:solidFill>
                <a:srgbClr val="FFFFFF"/>
              </a:solidFill>
            </a:endParaRPr>
          </a:p>
        </p:txBody>
      </p:sp>
      <p:sp>
        <p:nvSpPr>
          <p:cNvPr id="38" name="椭圆 37">
            <a:extLst>
              <a:ext uri="{FF2B5EF4-FFF2-40B4-BE49-F238E27FC236}">
                <a16:creationId xmlns:a16="http://schemas.microsoft.com/office/drawing/2014/main" id="{F5E7DBF0-1C89-CB44-8431-A5565F2B1170}"/>
              </a:ext>
            </a:extLst>
          </p:cNvPr>
          <p:cNvSpPr/>
          <p:nvPr/>
        </p:nvSpPr>
        <p:spPr>
          <a:xfrm>
            <a:off x="6948488" y="2608606"/>
            <a:ext cx="432197" cy="432197"/>
          </a:xfrm>
          <a:prstGeom prst="ellipse">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C</a:t>
            </a:r>
            <a:endParaRPr lang="zh-CN" altLang="en-US" sz="2250">
              <a:solidFill>
                <a:srgbClr val="FFFFFF"/>
              </a:solidFill>
            </a:endParaRPr>
          </a:p>
        </p:txBody>
      </p:sp>
      <p:sp>
        <p:nvSpPr>
          <p:cNvPr id="39" name="椭圆 38">
            <a:extLst>
              <a:ext uri="{FF2B5EF4-FFF2-40B4-BE49-F238E27FC236}">
                <a16:creationId xmlns:a16="http://schemas.microsoft.com/office/drawing/2014/main" id="{BCD97D59-23DD-7747-97FC-665C08833727}"/>
              </a:ext>
            </a:extLst>
          </p:cNvPr>
          <p:cNvSpPr/>
          <p:nvPr/>
        </p:nvSpPr>
        <p:spPr>
          <a:xfrm>
            <a:off x="6569869" y="3364652"/>
            <a:ext cx="432197" cy="432197"/>
          </a:xfrm>
          <a:prstGeom prst="ellipse">
            <a:avLst/>
          </a:prstGeom>
          <a:solidFill>
            <a:srgbClr val="FF3300"/>
          </a:solidFill>
          <a:ln w="254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D</a:t>
            </a:r>
            <a:endParaRPr lang="zh-CN" altLang="en-US" sz="2250">
              <a:solidFill>
                <a:srgbClr val="FFFFFF"/>
              </a:solidFill>
            </a:endParaRPr>
          </a:p>
        </p:txBody>
      </p:sp>
      <p:cxnSp>
        <p:nvCxnSpPr>
          <p:cNvPr id="40" name="直接连接符 39">
            <a:extLst>
              <a:ext uri="{FF2B5EF4-FFF2-40B4-BE49-F238E27FC236}">
                <a16:creationId xmlns:a16="http://schemas.microsoft.com/office/drawing/2014/main" id="{0EF50A2B-992C-2849-BA96-3ADADB3CB260}"/>
              </a:ext>
            </a:extLst>
          </p:cNvPr>
          <p:cNvCxnSpPr>
            <a:stCxn id="36" idx="3"/>
            <a:endCxn id="37" idx="0"/>
          </p:cNvCxnSpPr>
          <p:nvPr/>
        </p:nvCxnSpPr>
        <p:spPr>
          <a:xfrm flipH="1">
            <a:off x="6407944" y="2275230"/>
            <a:ext cx="225029" cy="333375"/>
          </a:xfrm>
          <a:prstGeom prst="line">
            <a:avLst/>
          </a:prstGeom>
          <a:ln w="254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4A840A88-8F24-D24E-963A-D005A5C1E497}"/>
              </a:ext>
            </a:extLst>
          </p:cNvPr>
          <p:cNvCxnSpPr>
            <a:stCxn id="36" idx="5"/>
            <a:endCxn id="38" idx="0"/>
          </p:cNvCxnSpPr>
          <p:nvPr/>
        </p:nvCxnSpPr>
        <p:spPr>
          <a:xfrm>
            <a:off x="6938962" y="2275230"/>
            <a:ext cx="225029" cy="33337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F53E293-B2D2-1141-8D90-CD024B90AAE9}"/>
              </a:ext>
            </a:extLst>
          </p:cNvPr>
          <p:cNvCxnSpPr>
            <a:stCxn id="37" idx="4"/>
            <a:endCxn id="39" idx="1"/>
          </p:cNvCxnSpPr>
          <p:nvPr/>
        </p:nvCxnSpPr>
        <p:spPr>
          <a:xfrm>
            <a:off x="6407944" y="3040803"/>
            <a:ext cx="225029" cy="386953"/>
          </a:xfrm>
          <a:prstGeom prst="line">
            <a:avLst/>
          </a:prstGeom>
          <a:ln w="254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C6F7C28-9517-ED4B-8900-9697DD037885}"/>
              </a:ext>
            </a:extLst>
          </p:cNvPr>
          <p:cNvCxnSpPr>
            <a:stCxn id="38" idx="4"/>
            <a:endCxn id="39" idx="7"/>
          </p:cNvCxnSpPr>
          <p:nvPr/>
        </p:nvCxnSpPr>
        <p:spPr>
          <a:xfrm flipH="1">
            <a:off x="6938962" y="3040803"/>
            <a:ext cx="225029" cy="38695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61E6634-19BC-5246-A08D-54F2DF435730}"/>
              </a:ext>
            </a:extLst>
          </p:cNvPr>
          <p:cNvCxnSpPr>
            <a:stCxn id="37" idx="6"/>
            <a:endCxn id="38" idx="2"/>
          </p:cNvCxnSpPr>
          <p:nvPr/>
        </p:nvCxnSpPr>
        <p:spPr>
          <a:xfrm>
            <a:off x="6624638" y="2824109"/>
            <a:ext cx="32385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62143AC8-1C30-384E-9293-E16B4FE03892}"/>
              </a:ext>
            </a:extLst>
          </p:cNvPr>
          <p:cNvCxnSpPr/>
          <p:nvPr/>
        </p:nvCxnSpPr>
        <p:spPr>
          <a:xfrm>
            <a:off x="4356497" y="1204859"/>
            <a:ext cx="0" cy="3401615"/>
          </a:xfrm>
          <a:prstGeom prst="line">
            <a:avLst/>
          </a:prstGeom>
        </p:spPr>
        <p:style>
          <a:lnRef idx="1">
            <a:schemeClr val="accent1"/>
          </a:lnRef>
          <a:fillRef idx="0">
            <a:schemeClr val="accent1"/>
          </a:fillRef>
          <a:effectRef idx="0">
            <a:schemeClr val="accent1"/>
          </a:effectRef>
          <a:fontRef idx="minor">
            <a:schemeClr val="tx1"/>
          </a:fontRef>
        </p:style>
      </p:cxnSp>
      <p:sp>
        <p:nvSpPr>
          <p:cNvPr id="22566" name="TextBox 46">
            <a:extLst>
              <a:ext uri="{FF2B5EF4-FFF2-40B4-BE49-F238E27FC236}">
                <a16:creationId xmlns:a16="http://schemas.microsoft.com/office/drawing/2014/main" id="{0C31C2AF-18FC-2E4A-9405-A357F8146FF5}"/>
              </a:ext>
            </a:extLst>
          </p:cNvPr>
          <p:cNvSpPr txBox="1">
            <a:spLocks noChangeArrowheads="1"/>
          </p:cNvSpPr>
          <p:nvPr/>
        </p:nvSpPr>
        <p:spPr bwMode="auto">
          <a:xfrm>
            <a:off x="2250282" y="4012352"/>
            <a:ext cx="172759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MCIS</a:t>
            </a:r>
            <a:endParaRPr kumimoji="0" lang="zh-CN" altLang="en-US" sz="1350">
              <a:latin typeface="Arial" panose="020B0604020202020204" pitchFamily="34" charset="0"/>
            </a:endParaRPr>
          </a:p>
        </p:txBody>
      </p:sp>
      <p:sp>
        <p:nvSpPr>
          <p:cNvPr id="22567" name="TextBox 47">
            <a:extLst>
              <a:ext uri="{FF2B5EF4-FFF2-40B4-BE49-F238E27FC236}">
                <a16:creationId xmlns:a16="http://schemas.microsoft.com/office/drawing/2014/main" id="{B2F88122-6357-EB4C-A4EA-906D47C7EE8E}"/>
              </a:ext>
            </a:extLst>
          </p:cNvPr>
          <p:cNvSpPr txBox="1">
            <a:spLocks noChangeArrowheads="1"/>
          </p:cNvSpPr>
          <p:nvPr/>
        </p:nvSpPr>
        <p:spPr bwMode="auto">
          <a:xfrm>
            <a:off x="5706666" y="4067121"/>
            <a:ext cx="172759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latin typeface="Arial" panose="020B0604020202020204" pitchFamily="34" charset="0"/>
              </a:rPr>
              <a:t>MCIS</a:t>
            </a:r>
            <a:endParaRPr kumimoji="0" lang="zh-CN" altLang="en-US" sz="1350">
              <a:latin typeface="Arial" panose="020B0604020202020204" pitchFamily="34" charset="0"/>
            </a:endParaRPr>
          </a:p>
        </p:txBody>
      </p:sp>
      <p:cxnSp>
        <p:nvCxnSpPr>
          <p:cNvPr id="45" name="直线连接符 44">
            <a:extLst>
              <a:ext uri="{FF2B5EF4-FFF2-40B4-BE49-F238E27FC236}">
                <a16:creationId xmlns:a16="http://schemas.microsoft.com/office/drawing/2014/main" id="{B023FA2A-2290-804F-9F11-6C7DCDFBE179}"/>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7" name="矩形 46">
            <a:extLst>
              <a:ext uri="{FF2B5EF4-FFF2-40B4-BE49-F238E27FC236}">
                <a16:creationId xmlns:a16="http://schemas.microsoft.com/office/drawing/2014/main" id="{5C4EFE56-EC69-9D4D-879A-78986D2AAD02}"/>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48" name="标题 1">
            <a:extLst>
              <a:ext uri="{FF2B5EF4-FFF2-40B4-BE49-F238E27FC236}">
                <a16:creationId xmlns:a16="http://schemas.microsoft.com/office/drawing/2014/main" id="{80C3819F-80BE-124C-B1A2-47C417DAC3F8}"/>
              </a:ext>
            </a:extLst>
          </p:cNvPr>
          <p:cNvSpPr>
            <a:spLocks noGrp="1"/>
          </p:cNvSpPr>
          <p:nvPr>
            <p:ph type="title"/>
          </p:nvPr>
        </p:nvSpPr>
        <p:spPr>
          <a:xfrm>
            <a:off x="257589" y="-16074"/>
            <a:ext cx="7886700" cy="930474"/>
          </a:xfrm>
        </p:spPr>
        <p:txBody>
          <a:bodyPr/>
          <a:lstStyle/>
          <a:p>
            <a:r>
              <a:rPr kumimoji="0" lang="en-US" altLang="zh-CN" b="1" dirty="0"/>
              <a:t>Maximal Common Induced</a:t>
            </a:r>
            <a:r>
              <a:rPr kumimoji="0" lang="zh-CN" altLang="en-US" b="1" dirty="0"/>
              <a:t> </a:t>
            </a:r>
            <a:r>
              <a:rPr kumimoji="0" lang="en-US" altLang="zh-CN" b="1" dirty="0"/>
              <a:t>Subgraph</a:t>
            </a:r>
            <a:endParaRPr kumimoji="0" lang="zh-CN" altLang="en-US" dirty="0"/>
          </a:p>
        </p:txBody>
      </p:sp>
    </p:spTree>
    <p:extLst>
      <p:ext uri="{BB962C8B-B14F-4D97-AF65-F5344CB8AC3E}">
        <p14:creationId xmlns:p14="http://schemas.microsoft.com/office/powerpoint/2010/main" val="496587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97306-30E0-0546-BABB-4B05253031E8}"/>
              </a:ext>
            </a:extLst>
          </p:cNvPr>
          <p:cNvSpPr>
            <a:spLocks noGrp="1"/>
          </p:cNvSpPr>
          <p:nvPr>
            <p:ph type="title"/>
          </p:nvPr>
        </p:nvSpPr>
        <p:spPr>
          <a:xfrm>
            <a:off x="197179" y="-51662"/>
            <a:ext cx="7886700" cy="852304"/>
          </a:xfrm>
        </p:spPr>
        <p:txBody>
          <a:bodyPr>
            <a:normAutofit/>
          </a:bodyPr>
          <a:lstStyle/>
          <a:p>
            <a:r>
              <a:rPr kumimoji="1" lang="en-US" altLang="zh-CN" dirty="0">
                <a:latin typeface="Times New Roman" panose="02020603050405020304" pitchFamily="18" charset="0"/>
                <a:cs typeface="Times New Roman" panose="02020603050405020304" pitchFamily="18" charset="0"/>
              </a:rPr>
              <a:t>Hardness</a:t>
            </a:r>
            <a:endParaRPr kumimoji="1" lang="zh-CN" altLang="en-US" dirty="0">
              <a:latin typeface="+mn-ea"/>
            </a:endParaRPr>
          </a:p>
        </p:txBody>
      </p:sp>
      <p:sp>
        <p:nvSpPr>
          <p:cNvPr id="4" name="灯片编号占位符 3">
            <a:extLst>
              <a:ext uri="{FF2B5EF4-FFF2-40B4-BE49-F238E27FC236}">
                <a16:creationId xmlns:a16="http://schemas.microsoft.com/office/drawing/2014/main" id="{5B598C6B-DCA6-AE40-90A1-41D8C82B8CEC}"/>
              </a:ext>
            </a:extLst>
          </p:cNvPr>
          <p:cNvSpPr>
            <a:spLocks noGrp="1"/>
          </p:cNvSpPr>
          <p:nvPr>
            <p:ph type="sldNum" sz="quarter" idx="12"/>
          </p:nvPr>
        </p:nvSpPr>
        <p:spPr/>
        <p:txBody>
          <a:bodyPr/>
          <a:lstStyle/>
          <a:p>
            <a:fld id="{F2E101AF-BE8C-4B61-819C-BCEAA692FBCC}" type="slidenum">
              <a:rPr lang="zh-CN" altLang="en-US" smtClean="0"/>
              <a:t>6</a:t>
            </a:fld>
            <a:endParaRPr lang="zh-CN" altLang="en-US"/>
          </a:p>
        </p:txBody>
      </p:sp>
      <p:sp>
        <p:nvSpPr>
          <p:cNvPr id="3" name="椭圆 2">
            <a:extLst>
              <a:ext uri="{FF2B5EF4-FFF2-40B4-BE49-F238E27FC236}">
                <a16:creationId xmlns:a16="http://schemas.microsoft.com/office/drawing/2014/main" id="{8CA4AA5A-8DA7-5C49-BC34-0C6D2011CD30}"/>
              </a:ext>
            </a:extLst>
          </p:cNvPr>
          <p:cNvSpPr/>
          <p:nvPr/>
        </p:nvSpPr>
        <p:spPr>
          <a:xfrm>
            <a:off x="460611" y="3135502"/>
            <a:ext cx="1631761" cy="163176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350">
              <a:solidFill>
                <a:schemeClr val="tx1"/>
              </a:solidFill>
            </a:endParaRPr>
          </a:p>
        </p:txBody>
      </p:sp>
      <p:sp>
        <p:nvSpPr>
          <p:cNvPr id="12" name="矩形 11">
            <a:extLst>
              <a:ext uri="{FF2B5EF4-FFF2-40B4-BE49-F238E27FC236}">
                <a16:creationId xmlns:a16="http://schemas.microsoft.com/office/drawing/2014/main" id="{3E1E307C-F531-B94B-80F9-CCC6E7BE861B}"/>
              </a:ext>
            </a:extLst>
          </p:cNvPr>
          <p:cNvSpPr/>
          <p:nvPr/>
        </p:nvSpPr>
        <p:spPr>
          <a:xfrm>
            <a:off x="197179" y="952642"/>
            <a:ext cx="8478906" cy="957955"/>
          </a:xfrm>
          <a:prstGeom prst="rect">
            <a:avLst/>
          </a:prstGeom>
        </p:spPr>
        <p:txBody>
          <a:bodyPr wrap="square">
            <a:spAutoFit/>
          </a:bodyPr>
          <a:lstStyle/>
          <a:p>
            <a:pPr marL="342900" indent="-342900">
              <a:buFont typeface="Arial" panose="020B0604020202020204" pitchFamily="34" charset="0"/>
              <a:buChar char="•"/>
            </a:pPr>
            <a:r>
              <a:rPr lang="en-US" altLang="zh-CN" sz="1875" b="1" dirty="0">
                <a:latin typeface="Times New Roman" panose="02020603050405020304" pitchFamily="18" charset="0"/>
                <a:cs typeface="Times New Roman" panose="02020603050405020304" pitchFamily="18" charset="0"/>
              </a:rPr>
              <a:t>Graph Isomorphism</a:t>
            </a:r>
            <a:r>
              <a:rPr lang="zh-CN" altLang="en-US" sz="1875" b="1"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is</a:t>
            </a:r>
            <a:r>
              <a:rPr lang="zh-CN" altLang="en-US" sz="1875"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one of few standard problems in computational complexity theory </a:t>
            </a:r>
            <a:r>
              <a:rPr lang="en-US" altLang="zh-CN" sz="1875" b="1" dirty="0">
                <a:latin typeface="Times New Roman" panose="02020603050405020304" pitchFamily="18" charset="0"/>
                <a:cs typeface="Times New Roman" panose="02020603050405020304" pitchFamily="18" charset="0"/>
              </a:rPr>
              <a:t>belonging to NP</a:t>
            </a:r>
            <a:r>
              <a:rPr lang="en-US" altLang="zh-CN" sz="1875" dirty="0">
                <a:latin typeface="Times New Roman" panose="02020603050405020304" pitchFamily="18" charset="0"/>
                <a:cs typeface="Times New Roman" panose="02020603050405020304" pitchFamily="18" charset="0"/>
              </a:rPr>
              <a:t>, but </a:t>
            </a:r>
            <a:r>
              <a:rPr lang="en-US" altLang="zh-CN" sz="1875" b="1" dirty="0">
                <a:latin typeface="Times New Roman" panose="02020603050405020304" pitchFamily="18" charset="0"/>
                <a:cs typeface="Times New Roman" panose="02020603050405020304" pitchFamily="18" charset="0"/>
              </a:rPr>
              <a:t>not known yet</a:t>
            </a:r>
            <a:r>
              <a:rPr lang="zh-CN" altLang="en-US" sz="1875" b="1" dirty="0">
                <a:latin typeface="Times New Roman" panose="02020603050405020304" pitchFamily="18" charset="0"/>
                <a:cs typeface="Times New Roman" panose="02020603050405020304" pitchFamily="18" charset="0"/>
              </a:rPr>
              <a:t> </a:t>
            </a:r>
            <a:r>
              <a:rPr lang="en-US" altLang="zh-CN" sz="1875" dirty="0">
                <a:latin typeface="Times New Roman" panose="02020603050405020304" pitchFamily="18" charset="0"/>
                <a:cs typeface="Times New Roman" panose="02020603050405020304" pitchFamily="18" charset="0"/>
              </a:rPr>
              <a:t>to belong to either of its well-known (and, if P ≠ NP, disjoint) subsets: P and NP-complete. </a:t>
            </a:r>
          </a:p>
        </p:txBody>
      </p:sp>
      <p:sp>
        <p:nvSpPr>
          <p:cNvPr id="9" name="任意形状 8">
            <a:extLst>
              <a:ext uri="{FF2B5EF4-FFF2-40B4-BE49-F238E27FC236}">
                <a16:creationId xmlns:a16="http://schemas.microsoft.com/office/drawing/2014/main" id="{FDBDEA2D-DB69-6540-99F8-41BBC998BC06}"/>
              </a:ext>
            </a:extLst>
          </p:cNvPr>
          <p:cNvSpPr/>
          <p:nvPr/>
        </p:nvSpPr>
        <p:spPr>
          <a:xfrm>
            <a:off x="440139" y="2384946"/>
            <a:ext cx="1678674" cy="1412674"/>
          </a:xfrm>
          <a:custGeom>
            <a:avLst/>
            <a:gdLst>
              <a:gd name="connsiteX0" fmla="*/ 0 w 2238232"/>
              <a:gd name="connsiteY0" fmla="*/ 54591 h 1883565"/>
              <a:gd name="connsiteX1" fmla="*/ 327546 w 2238232"/>
              <a:gd name="connsiteY1" fmla="*/ 1392072 h 1883565"/>
              <a:gd name="connsiteX2" fmla="*/ 1160059 w 2238232"/>
              <a:gd name="connsiteY2" fmla="*/ 1883391 h 1883565"/>
              <a:gd name="connsiteX3" fmla="*/ 1924334 w 2238232"/>
              <a:gd name="connsiteY3" fmla="*/ 1351129 h 1883565"/>
              <a:gd name="connsiteX4" fmla="*/ 2238232 w 2238232"/>
              <a:gd name="connsiteY4" fmla="*/ 0 h 1883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232" h="1883565">
                <a:moveTo>
                  <a:pt x="0" y="54591"/>
                </a:moveTo>
                <a:cubicBezTo>
                  <a:pt x="67101" y="570931"/>
                  <a:pt x="134203" y="1087272"/>
                  <a:pt x="327546" y="1392072"/>
                </a:cubicBezTo>
                <a:cubicBezTo>
                  <a:pt x="520889" y="1696872"/>
                  <a:pt x="893928" y="1890215"/>
                  <a:pt x="1160059" y="1883391"/>
                </a:cubicBezTo>
                <a:cubicBezTo>
                  <a:pt x="1426190" y="1876567"/>
                  <a:pt x="1744639" y="1665027"/>
                  <a:pt x="1924334" y="1351129"/>
                </a:cubicBezTo>
                <a:cubicBezTo>
                  <a:pt x="2104029" y="1037231"/>
                  <a:pt x="2163169" y="197893"/>
                  <a:pt x="223823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0" name="文本框 9">
            <a:extLst>
              <a:ext uri="{FF2B5EF4-FFF2-40B4-BE49-F238E27FC236}">
                <a16:creationId xmlns:a16="http://schemas.microsoft.com/office/drawing/2014/main" id="{5575BBBC-F55F-0348-B0F2-47E491C5E027}"/>
              </a:ext>
            </a:extLst>
          </p:cNvPr>
          <p:cNvSpPr txBox="1"/>
          <p:nvPr/>
        </p:nvSpPr>
        <p:spPr>
          <a:xfrm>
            <a:off x="829099" y="3275463"/>
            <a:ext cx="1191620" cy="300082"/>
          </a:xfrm>
          <a:prstGeom prst="rect">
            <a:avLst/>
          </a:prstGeom>
          <a:noFill/>
        </p:spPr>
        <p:txBody>
          <a:bodyPr wrap="square" rtlCol="0">
            <a:spAutoFit/>
          </a:bodyPr>
          <a:lstStyle/>
          <a:p>
            <a:r>
              <a:rPr kumimoji="1" lang="en-US" altLang="zh-CN" sz="1350" dirty="0"/>
              <a:t>NP-complete</a:t>
            </a:r>
            <a:endParaRPr kumimoji="1" lang="zh-CN" altLang="en-US" sz="1350" dirty="0"/>
          </a:p>
        </p:txBody>
      </p:sp>
      <p:sp>
        <p:nvSpPr>
          <p:cNvPr id="11" name="椭圆 10">
            <a:extLst>
              <a:ext uri="{FF2B5EF4-FFF2-40B4-BE49-F238E27FC236}">
                <a16:creationId xmlns:a16="http://schemas.microsoft.com/office/drawing/2014/main" id="{EF167532-9777-734C-A0A8-12630E7DA6DA}"/>
              </a:ext>
            </a:extLst>
          </p:cNvPr>
          <p:cNvSpPr/>
          <p:nvPr/>
        </p:nvSpPr>
        <p:spPr>
          <a:xfrm>
            <a:off x="777921" y="4279413"/>
            <a:ext cx="1003111" cy="48785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3" name="文本框 12">
            <a:extLst>
              <a:ext uri="{FF2B5EF4-FFF2-40B4-BE49-F238E27FC236}">
                <a16:creationId xmlns:a16="http://schemas.microsoft.com/office/drawing/2014/main" id="{6F230812-3921-D040-B1CE-790B9C2DEF4E}"/>
              </a:ext>
            </a:extLst>
          </p:cNvPr>
          <p:cNvSpPr txBox="1"/>
          <p:nvPr/>
        </p:nvSpPr>
        <p:spPr>
          <a:xfrm>
            <a:off x="915249" y="4384838"/>
            <a:ext cx="681537" cy="300082"/>
          </a:xfrm>
          <a:prstGeom prst="rect">
            <a:avLst/>
          </a:prstGeom>
          <a:noFill/>
        </p:spPr>
        <p:txBody>
          <a:bodyPr wrap="square" rtlCol="0">
            <a:spAutoFit/>
          </a:bodyPr>
          <a:lstStyle/>
          <a:p>
            <a:pPr algn="ctr"/>
            <a:r>
              <a:rPr kumimoji="1" lang="en-US" altLang="zh-CN" sz="1350" dirty="0"/>
              <a:t>P</a:t>
            </a:r>
            <a:endParaRPr kumimoji="1" lang="zh-CN" altLang="en-US" sz="1350" dirty="0"/>
          </a:p>
        </p:txBody>
      </p:sp>
      <p:sp>
        <p:nvSpPr>
          <p:cNvPr id="14" name="文本框 13">
            <a:extLst>
              <a:ext uri="{FF2B5EF4-FFF2-40B4-BE49-F238E27FC236}">
                <a16:creationId xmlns:a16="http://schemas.microsoft.com/office/drawing/2014/main" id="{08B2ABF9-1B3D-3345-9344-06E1BB38439E}"/>
              </a:ext>
            </a:extLst>
          </p:cNvPr>
          <p:cNvSpPr txBox="1"/>
          <p:nvPr/>
        </p:nvSpPr>
        <p:spPr>
          <a:xfrm>
            <a:off x="353985" y="3866942"/>
            <a:ext cx="681537" cy="300082"/>
          </a:xfrm>
          <a:prstGeom prst="rect">
            <a:avLst/>
          </a:prstGeom>
          <a:noFill/>
        </p:spPr>
        <p:txBody>
          <a:bodyPr wrap="square" rtlCol="0">
            <a:spAutoFit/>
          </a:bodyPr>
          <a:lstStyle/>
          <a:p>
            <a:pPr algn="ctr"/>
            <a:r>
              <a:rPr kumimoji="1" lang="en-US" altLang="zh-CN" sz="1350" dirty="0"/>
              <a:t>NP</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BF5C761-C711-584A-8593-71F32FA3929E}"/>
                  </a:ext>
                </a:extLst>
              </p:cNvPr>
              <p:cNvSpPr txBox="1"/>
              <p:nvPr/>
            </p:nvSpPr>
            <p:spPr>
              <a:xfrm>
                <a:off x="694754" y="4801924"/>
                <a:ext cx="1549874" cy="300082"/>
              </a:xfrm>
              <a:prstGeom prst="rect">
                <a:avLst/>
              </a:prstGeom>
              <a:noFill/>
            </p:spPr>
            <p:txBody>
              <a:bodyPr wrap="square" rtlCol="0">
                <a:spAutoFit/>
              </a:bodyPr>
              <a:lstStyle/>
              <a:p>
                <a:r>
                  <a:rPr kumimoji="1" lang="en-US" altLang="zh-CN" sz="1350" dirty="0"/>
                  <a:t>If</a:t>
                </a:r>
                <a:r>
                  <a:rPr kumimoji="1" lang="zh-CN" altLang="en-US" sz="1350" dirty="0"/>
                  <a:t> </a:t>
                </a:r>
                <a14:m>
                  <m:oMath xmlns:m="http://schemas.openxmlformats.org/officeDocument/2006/math">
                    <m:r>
                      <a:rPr kumimoji="1" lang="en-US" altLang="zh-CN" sz="1350" i="1">
                        <a:latin typeface="Cambria Math" panose="02040503050406030204" pitchFamily="18" charset="0"/>
                      </a:rPr>
                      <m:t>𝑃</m:t>
                    </m:r>
                    <m:r>
                      <a:rPr kumimoji="1" lang="en-US" altLang="zh-CN" sz="1350" i="1">
                        <a:latin typeface="Cambria Math" panose="02040503050406030204" pitchFamily="18" charset="0"/>
                      </a:rPr>
                      <m:t>≠</m:t>
                    </m:r>
                    <m:r>
                      <a:rPr kumimoji="1" lang="en-US" altLang="zh-CN" sz="1350" i="1">
                        <a:latin typeface="Cambria Math" panose="02040503050406030204" pitchFamily="18" charset="0"/>
                      </a:rPr>
                      <m:t>𝑁𝑃</m:t>
                    </m:r>
                  </m:oMath>
                </a14:m>
                <a:endParaRPr kumimoji="1" lang="zh-CN" altLang="en-US" sz="1350" dirty="0"/>
              </a:p>
            </p:txBody>
          </p:sp>
        </mc:Choice>
        <mc:Fallback xmlns="">
          <p:sp>
            <p:nvSpPr>
              <p:cNvPr id="15" name="文本框 14">
                <a:extLst>
                  <a:ext uri="{FF2B5EF4-FFF2-40B4-BE49-F238E27FC236}">
                    <a16:creationId xmlns:a16="http://schemas.microsoft.com/office/drawing/2014/main" id="{7BF5C761-C711-584A-8593-71F32FA3929E}"/>
                  </a:ext>
                </a:extLst>
              </p:cNvPr>
              <p:cNvSpPr txBox="1">
                <a:spLocks noRot="1" noChangeAspect="1" noMove="1" noResize="1" noEditPoints="1" noAdjustHandles="1" noChangeArrowheads="1" noChangeShapeType="1" noTextEdit="1"/>
              </p:cNvSpPr>
              <p:nvPr/>
            </p:nvSpPr>
            <p:spPr>
              <a:xfrm>
                <a:off x="694754" y="4801924"/>
                <a:ext cx="1549874" cy="300082"/>
              </a:xfrm>
              <a:prstGeom prst="rect">
                <a:avLst/>
              </a:prstGeom>
              <a:blipFill>
                <a:blip r:embed="rId2"/>
                <a:stretch>
                  <a:fillRect l="-813" t="-4167" b="-2500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77BB0345-2E1A-0945-BBDF-DD93A646C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048" y="2917027"/>
            <a:ext cx="1034220" cy="1362386"/>
          </a:xfrm>
          <a:prstGeom prst="rect">
            <a:avLst/>
          </a:prstGeom>
        </p:spPr>
      </p:pic>
      <p:sp>
        <p:nvSpPr>
          <p:cNvPr id="7" name="圆角矩形标注 6">
            <a:extLst>
              <a:ext uri="{FF2B5EF4-FFF2-40B4-BE49-F238E27FC236}">
                <a16:creationId xmlns:a16="http://schemas.microsoft.com/office/drawing/2014/main" id="{E2286598-6738-5F4F-B05B-BE961AA48215}"/>
              </a:ext>
            </a:extLst>
          </p:cNvPr>
          <p:cNvSpPr/>
          <p:nvPr/>
        </p:nvSpPr>
        <p:spPr>
          <a:xfrm>
            <a:off x="2182519" y="2239117"/>
            <a:ext cx="2249498" cy="562184"/>
          </a:xfrm>
          <a:prstGeom prst="wedgeRoundRect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rgbClr val="0070C0"/>
                </a:solidFill>
                <a:latin typeface="Times New Roman"/>
                <a:cs typeface="Times New Roman"/>
              </a:rPr>
              <a:t>Graph</a:t>
            </a:r>
            <a:r>
              <a:rPr kumimoji="1" lang="zh-CN" altLang="en-US" sz="1350" dirty="0">
                <a:solidFill>
                  <a:schemeClr val="accent5">
                    <a:lumMod val="75000"/>
                  </a:schemeClr>
                </a:solidFill>
              </a:rPr>
              <a:t> </a:t>
            </a:r>
            <a:r>
              <a:rPr lang="en-US" altLang="zh-CN" sz="1350" b="1" dirty="0">
                <a:solidFill>
                  <a:srgbClr val="0070C0"/>
                </a:solidFill>
                <a:latin typeface="Times New Roman"/>
                <a:cs typeface="Times New Roman"/>
              </a:rPr>
              <a:t>Isomorphism</a:t>
            </a:r>
            <a:r>
              <a:rPr kumimoji="1" lang="zh-CN" altLang="en-US" sz="1350" dirty="0">
                <a:solidFill>
                  <a:schemeClr val="accent5">
                    <a:lumMod val="75000"/>
                  </a:schemeClr>
                </a:solidFill>
              </a:rPr>
              <a:t> </a:t>
            </a:r>
            <a:r>
              <a:rPr lang="en-US" altLang="zh-CN" sz="1350" b="1" dirty="0">
                <a:solidFill>
                  <a:srgbClr val="0070C0"/>
                </a:solidFill>
                <a:latin typeface="Times New Roman"/>
                <a:cs typeface="Times New Roman"/>
              </a:rPr>
              <a:t>belongs</a:t>
            </a:r>
            <a:r>
              <a:rPr kumimoji="1" lang="zh-CN" altLang="en-US" sz="1350" dirty="0">
                <a:solidFill>
                  <a:schemeClr val="accent5">
                    <a:lumMod val="75000"/>
                  </a:schemeClr>
                </a:solidFill>
              </a:rPr>
              <a:t> </a:t>
            </a:r>
            <a:r>
              <a:rPr lang="en-US" altLang="zh-CN" sz="1350" b="1" dirty="0">
                <a:solidFill>
                  <a:srgbClr val="0070C0"/>
                </a:solidFill>
                <a:latin typeface="Times New Roman"/>
                <a:cs typeface="Times New Roman"/>
              </a:rPr>
              <a:t>to</a:t>
            </a:r>
            <a:r>
              <a:rPr lang="zh-CN" altLang="en-US" sz="1350" b="1" dirty="0">
                <a:solidFill>
                  <a:srgbClr val="0070C0"/>
                </a:solidFill>
                <a:latin typeface="Times New Roman"/>
                <a:cs typeface="Times New Roman"/>
              </a:rPr>
              <a:t> </a:t>
            </a:r>
            <a:r>
              <a:rPr lang="en-US" altLang="zh-CN" sz="1350" b="1" dirty="0">
                <a:solidFill>
                  <a:srgbClr val="0070C0"/>
                </a:solidFill>
                <a:latin typeface="Times New Roman"/>
                <a:cs typeface="Times New Roman"/>
              </a:rPr>
              <a:t>NP-C</a:t>
            </a:r>
            <a:r>
              <a:rPr lang="zh-CN" altLang="en-US" sz="1350" b="1" dirty="0">
                <a:solidFill>
                  <a:srgbClr val="0070C0"/>
                </a:solidFill>
                <a:latin typeface="Times New Roman"/>
                <a:cs typeface="Times New Roman"/>
              </a:rPr>
              <a:t> </a:t>
            </a:r>
            <a:r>
              <a:rPr lang="en-US" altLang="zh-CN" sz="1350" b="1" dirty="0">
                <a:solidFill>
                  <a:srgbClr val="0070C0"/>
                </a:solidFill>
                <a:latin typeface="Times New Roman"/>
                <a:cs typeface="Times New Roman"/>
              </a:rPr>
              <a:t>or</a:t>
            </a:r>
            <a:r>
              <a:rPr lang="zh-CN" altLang="en-US" sz="1350" b="1" dirty="0">
                <a:solidFill>
                  <a:srgbClr val="0070C0"/>
                </a:solidFill>
                <a:latin typeface="Times New Roman"/>
                <a:cs typeface="Times New Roman"/>
              </a:rPr>
              <a:t> </a:t>
            </a:r>
            <a:r>
              <a:rPr lang="en-US" altLang="zh-CN" sz="1350" b="1" dirty="0">
                <a:solidFill>
                  <a:srgbClr val="0070C0"/>
                </a:solidFill>
                <a:latin typeface="Times New Roman"/>
                <a:cs typeface="Times New Roman"/>
              </a:rPr>
              <a:t>P</a:t>
            </a:r>
            <a:r>
              <a:rPr lang="zh-CN" altLang="en-US" sz="1350" b="1" dirty="0">
                <a:solidFill>
                  <a:srgbClr val="0070C0"/>
                </a:solidFill>
                <a:latin typeface="Times New Roman"/>
                <a:cs typeface="Times New Roman"/>
              </a:rPr>
              <a:t> </a:t>
            </a:r>
            <a:r>
              <a:rPr lang="en-US" altLang="zh-CN" sz="1350" b="1" dirty="0">
                <a:solidFill>
                  <a:srgbClr val="0070C0"/>
                </a:solidFill>
                <a:latin typeface="Times New Roman"/>
                <a:cs typeface="Times New Roman"/>
              </a:rPr>
              <a:t>?</a:t>
            </a:r>
            <a:r>
              <a:rPr lang="zh-CN" altLang="en-US" sz="1350" b="1" dirty="0">
                <a:solidFill>
                  <a:srgbClr val="0070C0"/>
                </a:solidFill>
                <a:latin typeface="Times New Roman"/>
                <a:cs typeface="Times New Roman"/>
              </a:rPr>
              <a:t> </a:t>
            </a:r>
          </a:p>
        </p:txBody>
      </p:sp>
      <p:pic>
        <p:nvPicPr>
          <p:cNvPr id="17" name="图片 16">
            <a:extLst>
              <a:ext uri="{FF2B5EF4-FFF2-40B4-BE49-F238E27FC236}">
                <a16:creationId xmlns:a16="http://schemas.microsoft.com/office/drawing/2014/main" id="{65DBF81C-DFD7-8146-B556-4F3A99267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6720" y="3105301"/>
            <a:ext cx="1344548" cy="1174112"/>
          </a:xfrm>
          <a:prstGeom prst="rect">
            <a:avLst/>
          </a:prstGeom>
        </p:spPr>
      </p:pic>
      <p:pic>
        <p:nvPicPr>
          <p:cNvPr id="19" name="图片 18">
            <a:extLst>
              <a:ext uri="{FF2B5EF4-FFF2-40B4-BE49-F238E27FC236}">
                <a16:creationId xmlns:a16="http://schemas.microsoft.com/office/drawing/2014/main" id="{6C2FBB4E-4797-D448-BC7C-080380B599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394" y="2787283"/>
            <a:ext cx="3712174" cy="1874555"/>
          </a:xfrm>
          <a:prstGeom prst="rect">
            <a:avLst/>
          </a:prstGeom>
        </p:spPr>
      </p:pic>
      <p:sp>
        <p:nvSpPr>
          <p:cNvPr id="20" name="文本框 19">
            <a:extLst>
              <a:ext uri="{FF2B5EF4-FFF2-40B4-BE49-F238E27FC236}">
                <a16:creationId xmlns:a16="http://schemas.microsoft.com/office/drawing/2014/main" id="{29AF43F6-B195-E54C-8728-F4E60A2387E9}"/>
              </a:ext>
            </a:extLst>
          </p:cNvPr>
          <p:cNvSpPr txBox="1"/>
          <p:nvPr/>
        </p:nvSpPr>
        <p:spPr>
          <a:xfrm>
            <a:off x="5487523" y="2404858"/>
            <a:ext cx="2947916" cy="300082"/>
          </a:xfrm>
          <a:prstGeom prst="rect">
            <a:avLst/>
          </a:prstGeom>
          <a:noFill/>
        </p:spPr>
        <p:txBody>
          <a:bodyPr wrap="square" rtlCol="0">
            <a:spAutoFit/>
          </a:bodyPr>
          <a:lstStyle/>
          <a:p>
            <a:r>
              <a:rPr kumimoji="1" lang="en-US" altLang="zh-CN" sz="1350" dirty="0"/>
              <a:t>some</a:t>
            </a:r>
            <a:r>
              <a:rPr kumimoji="1" lang="zh-CN" altLang="en-US" sz="1350" dirty="0"/>
              <a:t> </a:t>
            </a:r>
            <a:r>
              <a:rPr kumimoji="1" lang="en-US" altLang="zh-CN" sz="1350" dirty="0"/>
              <a:t>process,</a:t>
            </a:r>
            <a:r>
              <a:rPr kumimoji="1" lang="zh-CN" altLang="en-US" sz="1350" dirty="0"/>
              <a:t> </a:t>
            </a:r>
            <a:r>
              <a:rPr kumimoji="1" lang="en-US" altLang="zh-CN" sz="1350" dirty="0"/>
              <a:t>but</a:t>
            </a:r>
            <a:r>
              <a:rPr kumimoji="1" lang="zh-CN" altLang="en-US" sz="1350" dirty="0"/>
              <a:t> </a:t>
            </a:r>
            <a:r>
              <a:rPr kumimoji="1" lang="en-US" altLang="zh-CN" sz="1350" dirty="0"/>
              <a:t>still</a:t>
            </a:r>
            <a:r>
              <a:rPr kumimoji="1" lang="zh-CN" altLang="en-US" sz="1350" dirty="0"/>
              <a:t> </a:t>
            </a:r>
            <a:r>
              <a:rPr kumimoji="1" lang="en-US" altLang="zh-CN" sz="1350" dirty="0"/>
              <a:t>in debate……</a:t>
            </a:r>
            <a:r>
              <a:rPr kumimoji="1" lang="zh-CN" altLang="en-US" sz="1350" dirty="0"/>
              <a:t> </a:t>
            </a:r>
          </a:p>
        </p:txBody>
      </p:sp>
      <p:cxnSp>
        <p:nvCxnSpPr>
          <p:cNvPr id="18" name="直线连接符 17">
            <a:extLst>
              <a:ext uri="{FF2B5EF4-FFF2-40B4-BE49-F238E27FC236}">
                <a16:creationId xmlns:a16="http://schemas.microsoft.com/office/drawing/2014/main" id="{9A7C8508-C01A-9242-9C27-9F7FB1C1F33D}"/>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1" name="矩形 20">
            <a:extLst>
              <a:ext uri="{FF2B5EF4-FFF2-40B4-BE49-F238E27FC236}">
                <a16:creationId xmlns:a16="http://schemas.microsoft.com/office/drawing/2014/main" id="{A4C70CD6-B9F3-2B45-8AFB-2E6CA4C50764}"/>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333763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554" name="内容占位符 2">
                <a:extLst>
                  <a:ext uri="{FF2B5EF4-FFF2-40B4-BE49-F238E27FC236}">
                    <a16:creationId xmlns:a16="http://schemas.microsoft.com/office/drawing/2014/main" id="{B1D512D6-64AC-F049-AFFA-EB6C8CC90A26}"/>
                  </a:ext>
                </a:extLst>
              </p:cNvPr>
              <p:cNvSpPr>
                <a:spLocks noGrp="1"/>
              </p:cNvSpPr>
              <p:nvPr>
                <p:ph idx="1"/>
              </p:nvPr>
            </p:nvSpPr>
            <p:spPr>
              <a:xfrm>
                <a:off x="304800" y="1090016"/>
                <a:ext cx="7886700" cy="3263504"/>
              </a:xfrm>
            </p:spPr>
            <p:txBody>
              <a:bodyPr/>
              <a:lstStyle/>
              <a:p>
                <a:pPr>
                  <a:buNone/>
                </a:pPr>
                <a:r>
                  <a:rPr lang="en-US" altLang="zh-CN" sz="1875" dirty="0"/>
                  <a:t> Def. 3  (</a:t>
                </a:r>
                <a:r>
                  <a:rPr lang="en-US" altLang="zh-CN" sz="1875" b="1" dirty="0"/>
                  <a:t>Maximum Common Edge Subgraph</a:t>
                </a:r>
                <a:r>
                  <a:rPr lang="en-US" altLang="zh-CN" sz="1875" dirty="0"/>
                  <a:t>)  An MCES is a subgraph consisting of the</a:t>
                </a:r>
                <a:r>
                  <a:rPr lang="en-US" altLang="zh-CN" sz="1875" b="1" dirty="0"/>
                  <a:t> largest number of edges </a:t>
                </a:r>
                <a:r>
                  <a:rPr lang="en-US" altLang="zh-CN" sz="1875" dirty="0"/>
                  <a:t>common to both</a:t>
                </a:r>
                <a:r>
                  <a:rPr lang="zh-CN" altLang="en-US" sz="1875" dirty="0"/>
                  <a:t> </a:t>
                </a:r>
                <a14:m>
                  <m:oMath xmlns:m="http://schemas.openxmlformats.org/officeDocument/2006/math">
                    <m:sSub>
                      <m:sSubPr>
                        <m:ctrlPr>
                          <a:rPr lang="en-US" altLang="zh-CN" sz="1875" i="1">
                            <a:latin typeface="Cambria Math" panose="02040503050406030204" pitchFamily="18" charset="0"/>
                          </a:rPr>
                        </m:ctrlPr>
                      </m:sSubPr>
                      <m:e>
                        <m:r>
                          <a:rPr lang="en-US" altLang="zh-CN" sz="1875" i="1">
                            <a:latin typeface="Cambria Math" panose="02040503050406030204" pitchFamily="18" charset="0"/>
                          </a:rPr>
                          <m:t>𝐺</m:t>
                        </m:r>
                      </m:e>
                      <m:sub>
                        <m:r>
                          <a:rPr lang="en-US" altLang="zh-CN" sz="1875" i="1">
                            <a:latin typeface="Cambria Math" panose="02040503050406030204" pitchFamily="18" charset="0"/>
                          </a:rPr>
                          <m:t>1</m:t>
                        </m:r>
                      </m:sub>
                    </m:sSub>
                  </m:oMath>
                </a14:m>
                <a:r>
                  <a:rPr lang="en-US" altLang="zh-CN" sz="1875" i="1" dirty="0"/>
                  <a:t> and </a:t>
                </a:r>
                <a14:m>
                  <m:oMath xmlns:m="http://schemas.openxmlformats.org/officeDocument/2006/math">
                    <m:sSub>
                      <m:sSubPr>
                        <m:ctrlPr>
                          <a:rPr lang="en-US" altLang="zh-CN" sz="1875" i="1">
                            <a:latin typeface="Cambria Math" panose="02040503050406030204" pitchFamily="18" charset="0"/>
                          </a:rPr>
                        </m:ctrlPr>
                      </m:sSubPr>
                      <m:e>
                        <m:r>
                          <a:rPr lang="en-US" altLang="zh-CN" sz="1875" i="1">
                            <a:latin typeface="Cambria Math" panose="02040503050406030204" pitchFamily="18" charset="0"/>
                          </a:rPr>
                          <m:t>𝐺</m:t>
                        </m:r>
                      </m:e>
                      <m:sub>
                        <m:r>
                          <a:rPr lang="en-US" altLang="zh-CN" sz="1875" i="1">
                            <a:latin typeface="Cambria Math" panose="02040503050406030204" pitchFamily="18" charset="0"/>
                          </a:rPr>
                          <m:t>2</m:t>
                        </m:r>
                      </m:sub>
                    </m:sSub>
                  </m:oMath>
                </a14:m>
                <a:r>
                  <a:rPr lang="en-US" altLang="zh-CN" sz="1875" dirty="0"/>
                  <a:t>.</a:t>
                </a:r>
              </a:p>
            </p:txBody>
          </p:sp>
        </mc:Choice>
        <mc:Fallback xmlns="">
          <p:sp>
            <p:nvSpPr>
              <p:cNvPr id="23554" name="内容占位符 2">
                <a:extLst>
                  <a:ext uri="{FF2B5EF4-FFF2-40B4-BE49-F238E27FC236}">
                    <a16:creationId xmlns:a16="http://schemas.microsoft.com/office/drawing/2014/main" id="{B1D512D6-64AC-F049-AFFA-EB6C8CC90A26}"/>
                  </a:ext>
                </a:extLst>
              </p:cNvPr>
              <p:cNvSpPr>
                <a:spLocks noGrp="1" noRot="1" noChangeAspect="1" noMove="1" noResize="1" noEditPoints="1" noAdjustHandles="1" noChangeArrowheads="1" noChangeShapeType="1" noTextEdit="1"/>
              </p:cNvSpPr>
              <p:nvPr>
                <p:ph idx="1"/>
              </p:nvPr>
            </p:nvSpPr>
            <p:spPr>
              <a:xfrm>
                <a:off x="304800" y="1090016"/>
                <a:ext cx="7886700" cy="3263504"/>
              </a:xfrm>
              <a:blipFill>
                <a:blip r:embed="rId2"/>
                <a:stretch>
                  <a:fillRect l="-161" t="-1938" r="-482"/>
                </a:stretch>
              </a:blipFill>
            </p:spPr>
            <p:txBody>
              <a:bodyPr/>
              <a:lstStyle/>
              <a:p>
                <a:r>
                  <a:rPr lang="zh-CN" altLang="en-US">
                    <a:noFill/>
                  </a:rPr>
                  <a:t> </a:t>
                </a:r>
              </a:p>
            </p:txBody>
          </p:sp>
        </mc:Fallback>
      </mc:AlternateContent>
      <p:sp>
        <p:nvSpPr>
          <p:cNvPr id="23555" name="灯片编号占位符 3">
            <a:extLst>
              <a:ext uri="{FF2B5EF4-FFF2-40B4-BE49-F238E27FC236}">
                <a16:creationId xmlns:a16="http://schemas.microsoft.com/office/drawing/2014/main" id="{52C5DACF-583C-3D4D-8F55-9BE6525F35A9}"/>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BFA73C76-61E0-234D-A8B4-5D8751CEC14B}" type="slidenum">
              <a:rPr kumimoji="0" lang="zh-CN" altLang="en-US" sz="1350"/>
              <a:pPr>
                <a:spcBef>
                  <a:spcPct val="0"/>
                </a:spcBef>
                <a:buFontTx/>
                <a:buNone/>
              </a:pPr>
              <a:t>60</a:t>
            </a:fld>
            <a:endParaRPr kumimoji="0" lang="zh-CN" altLang="en-US" sz="1350"/>
          </a:p>
        </p:txBody>
      </p:sp>
      <p:sp>
        <p:nvSpPr>
          <p:cNvPr id="5" name="椭圆 4">
            <a:extLst>
              <a:ext uri="{FF2B5EF4-FFF2-40B4-BE49-F238E27FC236}">
                <a16:creationId xmlns:a16="http://schemas.microsoft.com/office/drawing/2014/main" id="{5544E7D8-B9AF-E34A-AFC5-955E3BBE3BA1}"/>
              </a:ext>
            </a:extLst>
          </p:cNvPr>
          <p:cNvSpPr/>
          <p:nvPr/>
        </p:nvSpPr>
        <p:spPr>
          <a:xfrm>
            <a:off x="1871663" y="2118278"/>
            <a:ext cx="432197" cy="432197"/>
          </a:xfrm>
          <a:prstGeom prst="ellipse">
            <a:avLst/>
          </a:prstGeom>
          <a:solidFill>
            <a:srgbClr val="FF3300"/>
          </a:solidFill>
          <a:ln w="254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A</a:t>
            </a:r>
            <a:endParaRPr lang="zh-CN" altLang="en-US" sz="2250">
              <a:solidFill>
                <a:srgbClr val="FFFFFF"/>
              </a:solidFill>
            </a:endParaRPr>
          </a:p>
        </p:txBody>
      </p:sp>
      <p:sp>
        <p:nvSpPr>
          <p:cNvPr id="6" name="椭圆 5">
            <a:extLst>
              <a:ext uri="{FF2B5EF4-FFF2-40B4-BE49-F238E27FC236}">
                <a16:creationId xmlns:a16="http://schemas.microsoft.com/office/drawing/2014/main" id="{770BF7DE-0BD3-6844-BB3E-E4A4EE34F9B3}"/>
              </a:ext>
            </a:extLst>
          </p:cNvPr>
          <p:cNvSpPr/>
          <p:nvPr/>
        </p:nvSpPr>
        <p:spPr>
          <a:xfrm>
            <a:off x="1331119" y="2982671"/>
            <a:ext cx="432197" cy="431006"/>
          </a:xfrm>
          <a:prstGeom prst="ellipse">
            <a:avLst/>
          </a:prstGeom>
          <a:solidFill>
            <a:srgbClr val="FF3300"/>
          </a:solidFill>
          <a:ln w="254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B</a:t>
            </a:r>
            <a:endParaRPr lang="zh-CN" altLang="en-US" sz="2250">
              <a:solidFill>
                <a:srgbClr val="FFFFFF"/>
              </a:solidFill>
            </a:endParaRPr>
          </a:p>
        </p:txBody>
      </p:sp>
      <p:sp>
        <p:nvSpPr>
          <p:cNvPr id="7" name="椭圆 6">
            <a:extLst>
              <a:ext uri="{FF2B5EF4-FFF2-40B4-BE49-F238E27FC236}">
                <a16:creationId xmlns:a16="http://schemas.microsoft.com/office/drawing/2014/main" id="{3BA85F06-3F71-2E4D-A5D4-B73282C0CF8F}"/>
              </a:ext>
            </a:extLst>
          </p:cNvPr>
          <p:cNvSpPr/>
          <p:nvPr/>
        </p:nvSpPr>
        <p:spPr>
          <a:xfrm>
            <a:off x="2465785" y="2982671"/>
            <a:ext cx="432197" cy="431006"/>
          </a:xfrm>
          <a:prstGeom prst="ellipse">
            <a:avLst/>
          </a:prstGeom>
          <a:solidFill>
            <a:srgbClr val="FF3300"/>
          </a:solidFill>
          <a:ln w="254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C</a:t>
            </a:r>
            <a:endParaRPr lang="zh-CN" altLang="en-US" sz="2250">
              <a:solidFill>
                <a:srgbClr val="FFFFFF"/>
              </a:solidFill>
            </a:endParaRPr>
          </a:p>
        </p:txBody>
      </p:sp>
      <p:sp>
        <p:nvSpPr>
          <p:cNvPr id="8" name="椭圆 7">
            <a:extLst>
              <a:ext uri="{FF2B5EF4-FFF2-40B4-BE49-F238E27FC236}">
                <a16:creationId xmlns:a16="http://schemas.microsoft.com/office/drawing/2014/main" id="{860D6617-5DB9-9949-BF77-42F864C115C1}"/>
              </a:ext>
            </a:extLst>
          </p:cNvPr>
          <p:cNvSpPr/>
          <p:nvPr/>
        </p:nvSpPr>
        <p:spPr>
          <a:xfrm>
            <a:off x="1871663" y="3845874"/>
            <a:ext cx="432197" cy="432197"/>
          </a:xfrm>
          <a:prstGeom prst="ellipse">
            <a:avLst/>
          </a:prstGeom>
          <a:solidFill>
            <a:srgbClr val="FF3300"/>
          </a:solidFill>
          <a:ln w="254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D</a:t>
            </a:r>
            <a:endParaRPr lang="zh-CN" altLang="en-US" sz="2250">
              <a:solidFill>
                <a:srgbClr val="FFFFFF"/>
              </a:solidFill>
            </a:endParaRPr>
          </a:p>
        </p:txBody>
      </p:sp>
      <p:cxnSp>
        <p:nvCxnSpPr>
          <p:cNvPr id="9" name="直接连接符 8">
            <a:extLst>
              <a:ext uri="{FF2B5EF4-FFF2-40B4-BE49-F238E27FC236}">
                <a16:creationId xmlns:a16="http://schemas.microsoft.com/office/drawing/2014/main" id="{F92BC130-439C-3B43-9B15-D14FE63CA9C3}"/>
              </a:ext>
            </a:extLst>
          </p:cNvPr>
          <p:cNvCxnSpPr>
            <a:stCxn id="5" idx="3"/>
            <a:endCxn id="6" idx="0"/>
          </p:cNvCxnSpPr>
          <p:nvPr/>
        </p:nvCxnSpPr>
        <p:spPr>
          <a:xfrm rot="5400000">
            <a:off x="1493639" y="2541544"/>
            <a:ext cx="495300" cy="386954"/>
          </a:xfrm>
          <a:prstGeom prst="line">
            <a:avLst/>
          </a:prstGeom>
          <a:ln w="254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F5EF666-A2F1-FD49-99FE-E5805639BA52}"/>
              </a:ext>
            </a:extLst>
          </p:cNvPr>
          <p:cNvCxnSpPr>
            <a:stCxn id="5" idx="5"/>
            <a:endCxn id="7" idx="0"/>
          </p:cNvCxnSpPr>
          <p:nvPr/>
        </p:nvCxnSpPr>
        <p:spPr>
          <a:xfrm rot="16200000" flipH="1">
            <a:off x="2213372" y="2514755"/>
            <a:ext cx="495300" cy="440531"/>
          </a:xfrm>
          <a:prstGeom prst="line">
            <a:avLst/>
          </a:prstGeom>
          <a:ln w="254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07389B56-397B-1E40-A3C1-9FFCEC7FF41C}"/>
              </a:ext>
            </a:extLst>
          </p:cNvPr>
          <p:cNvCxnSpPr>
            <a:stCxn id="6" idx="4"/>
            <a:endCxn id="8" idx="1"/>
          </p:cNvCxnSpPr>
          <p:nvPr/>
        </p:nvCxnSpPr>
        <p:spPr>
          <a:xfrm rot="16200000" flipH="1">
            <a:off x="1493639" y="3467850"/>
            <a:ext cx="495300" cy="386954"/>
          </a:xfrm>
          <a:prstGeom prst="line">
            <a:avLst/>
          </a:prstGeom>
          <a:ln w="254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F2EC209-B75F-6F49-AC29-5ACBE72092E2}"/>
              </a:ext>
            </a:extLst>
          </p:cNvPr>
          <p:cNvCxnSpPr>
            <a:stCxn id="6" idx="6"/>
            <a:endCxn id="7" idx="2"/>
          </p:cNvCxnSpPr>
          <p:nvPr/>
        </p:nvCxnSpPr>
        <p:spPr>
          <a:xfrm>
            <a:off x="1763316" y="3198174"/>
            <a:ext cx="702469" cy="0"/>
          </a:xfrm>
          <a:prstGeom prst="line">
            <a:avLst/>
          </a:prstGeom>
          <a:ln w="25400">
            <a:solidFill>
              <a:srgbClr val="FF3300"/>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2F968A7F-D548-CE4F-B036-CF767C10C495}"/>
              </a:ext>
            </a:extLst>
          </p:cNvPr>
          <p:cNvSpPr/>
          <p:nvPr/>
        </p:nvSpPr>
        <p:spPr>
          <a:xfrm>
            <a:off x="3815953" y="2171855"/>
            <a:ext cx="432197" cy="432197"/>
          </a:xfrm>
          <a:prstGeom prst="ellipse">
            <a:avLst/>
          </a:prstGeom>
          <a:solidFill>
            <a:srgbClr val="FF3300"/>
          </a:solidFill>
          <a:ln w="254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A</a:t>
            </a:r>
            <a:endParaRPr lang="zh-CN" altLang="en-US" sz="2250">
              <a:solidFill>
                <a:srgbClr val="FFFFFF"/>
              </a:solidFill>
            </a:endParaRPr>
          </a:p>
        </p:txBody>
      </p:sp>
      <p:sp>
        <p:nvSpPr>
          <p:cNvPr id="15" name="椭圆 14">
            <a:extLst>
              <a:ext uri="{FF2B5EF4-FFF2-40B4-BE49-F238E27FC236}">
                <a16:creationId xmlns:a16="http://schemas.microsoft.com/office/drawing/2014/main" id="{DF180044-B4AD-0647-AD08-3F99A8872E40}"/>
              </a:ext>
            </a:extLst>
          </p:cNvPr>
          <p:cNvSpPr/>
          <p:nvPr/>
        </p:nvSpPr>
        <p:spPr>
          <a:xfrm>
            <a:off x="3275410" y="3036249"/>
            <a:ext cx="432197" cy="432197"/>
          </a:xfrm>
          <a:prstGeom prst="ellipse">
            <a:avLst/>
          </a:prstGeom>
          <a:solidFill>
            <a:srgbClr val="FF3300"/>
          </a:solidFill>
          <a:ln w="254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B</a:t>
            </a:r>
            <a:endParaRPr lang="zh-CN" altLang="en-US" sz="2250">
              <a:solidFill>
                <a:srgbClr val="FFFFFF"/>
              </a:solidFill>
            </a:endParaRPr>
          </a:p>
        </p:txBody>
      </p:sp>
      <p:sp>
        <p:nvSpPr>
          <p:cNvPr id="16" name="椭圆 15">
            <a:extLst>
              <a:ext uri="{FF2B5EF4-FFF2-40B4-BE49-F238E27FC236}">
                <a16:creationId xmlns:a16="http://schemas.microsoft.com/office/drawing/2014/main" id="{1DCA00E2-EEEA-4E4F-A310-06F653CE7C34}"/>
              </a:ext>
            </a:extLst>
          </p:cNvPr>
          <p:cNvSpPr/>
          <p:nvPr/>
        </p:nvSpPr>
        <p:spPr>
          <a:xfrm>
            <a:off x="4410076" y="3036249"/>
            <a:ext cx="432197" cy="432197"/>
          </a:xfrm>
          <a:prstGeom prst="ellipse">
            <a:avLst/>
          </a:prstGeom>
          <a:solidFill>
            <a:srgbClr val="FF3300"/>
          </a:solidFill>
          <a:ln w="254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C</a:t>
            </a:r>
            <a:endParaRPr lang="zh-CN" altLang="en-US" sz="2250">
              <a:solidFill>
                <a:srgbClr val="FFFFFF"/>
              </a:solidFill>
            </a:endParaRPr>
          </a:p>
        </p:txBody>
      </p:sp>
      <p:sp>
        <p:nvSpPr>
          <p:cNvPr id="17" name="椭圆 16">
            <a:extLst>
              <a:ext uri="{FF2B5EF4-FFF2-40B4-BE49-F238E27FC236}">
                <a16:creationId xmlns:a16="http://schemas.microsoft.com/office/drawing/2014/main" id="{7B2CF34C-E3FE-3B47-951F-1D31666862F5}"/>
              </a:ext>
            </a:extLst>
          </p:cNvPr>
          <p:cNvSpPr/>
          <p:nvPr/>
        </p:nvSpPr>
        <p:spPr>
          <a:xfrm>
            <a:off x="3815953" y="3900643"/>
            <a:ext cx="432197" cy="432197"/>
          </a:xfrm>
          <a:prstGeom prst="ellipse">
            <a:avLst/>
          </a:prstGeom>
          <a:solidFill>
            <a:srgbClr val="FF3300"/>
          </a:solidFill>
          <a:ln w="254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D</a:t>
            </a:r>
            <a:endParaRPr lang="zh-CN" altLang="en-US" sz="2250">
              <a:solidFill>
                <a:srgbClr val="FFFFFF"/>
              </a:solidFill>
            </a:endParaRPr>
          </a:p>
        </p:txBody>
      </p:sp>
      <p:cxnSp>
        <p:nvCxnSpPr>
          <p:cNvPr id="18" name="直接连接符 17">
            <a:extLst>
              <a:ext uri="{FF2B5EF4-FFF2-40B4-BE49-F238E27FC236}">
                <a16:creationId xmlns:a16="http://schemas.microsoft.com/office/drawing/2014/main" id="{77B6787A-DD0F-0A4F-86CE-29A61DB27862}"/>
              </a:ext>
            </a:extLst>
          </p:cNvPr>
          <p:cNvCxnSpPr>
            <a:stCxn id="14" idx="3"/>
            <a:endCxn id="15" idx="0"/>
          </p:cNvCxnSpPr>
          <p:nvPr/>
        </p:nvCxnSpPr>
        <p:spPr>
          <a:xfrm rot="5400000">
            <a:off x="3437930" y="2595123"/>
            <a:ext cx="495300" cy="386953"/>
          </a:xfrm>
          <a:prstGeom prst="line">
            <a:avLst/>
          </a:prstGeom>
          <a:ln w="254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EAF5DC8-606C-B540-B7C8-7372F6B420CF}"/>
              </a:ext>
            </a:extLst>
          </p:cNvPr>
          <p:cNvCxnSpPr>
            <a:stCxn id="14" idx="5"/>
            <a:endCxn id="16" idx="0"/>
          </p:cNvCxnSpPr>
          <p:nvPr/>
        </p:nvCxnSpPr>
        <p:spPr>
          <a:xfrm rot="16200000" flipH="1">
            <a:off x="4157663" y="2568334"/>
            <a:ext cx="495300" cy="440531"/>
          </a:xfrm>
          <a:prstGeom prst="line">
            <a:avLst/>
          </a:prstGeom>
          <a:ln w="254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895671B5-E5F2-B143-BDDA-739C158F427B}"/>
              </a:ext>
            </a:extLst>
          </p:cNvPr>
          <p:cNvCxnSpPr>
            <a:stCxn id="15" idx="4"/>
            <a:endCxn id="17" idx="1"/>
          </p:cNvCxnSpPr>
          <p:nvPr/>
        </p:nvCxnSpPr>
        <p:spPr>
          <a:xfrm rot="16200000" flipH="1">
            <a:off x="3437930" y="3522619"/>
            <a:ext cx="495300" cy="386953"/>
          </a:xfrm>
          <a:prstGeom prst="line">
            <a:avLst/>
          </a:prstGeom>
          <a:ln w="254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541ED8F-AA84-4B4B-81AD-B5E1CCE2D13C}"/>
              </a:ext>
            </a:extLst>
          </p:cNvPr>
          <p:cNvCxnSpPr>
            <a:stCxn id="16" idx="4"/>
            <a:endCxn id="17" idx="7"/>
          </p:cNvCxnSpPr>
          <p:nvPr/>
        </p:nvCxnSpPr>
        <p:spPr>
          <a:xfrm rot="5400000">
            <a:off x="4157663" y="3495830"/>
            <a:ext cx="495300" cy="44053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DC3D9F3-974F-634C-A113-B25814F34B98}"/>
              </a:ext>
            </a:extLst>
          </p:cNvPr>
          <p:cNvCxnSpPr>
            <a:stCxn id="15" idx="6"/>
            <a:endCxn id="16" idx="2"/>
          </p:cNvCxnSpPr>
          <p:nvPr/>
        </p:nvCxnSpPr>
        <p:spPr>
          <a:xfrm>
            <a:off x="3707607" y="3251752"/>
            <a:ext cx="702469" cy="0"/>
          </a:xfrm>
          <a:prstGeom prst="line">
            <a:avLst/>
          </a:prstGeom>
          <a:ln w="254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B46827EC-1441-1F44-917F-F2D3D37CBFCE}"/>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4" name="矩形 23">
            <a:extLst>
              <a:ext uri="{FF2B5EF4-FFF2-40B4-BE49-F238E27FC236}">
                <a16:creationId xmlns:a16="http://schemas.microsoft.com/office/drawing/2014/main" id="{F4CCC435-12E1-9B41-8C02-24CCD55B645F}"/>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5" name="标题 1">
            <a:extLst>
              <a:ext uri="{FF2B5EF4-FFF2-40B4-BE49-F238E27FC236}">
                <a16:creationId xmlns:a16="http://schemas.microsoft.com/office/drawing/2014/main" id="{34C7ACBF-41BE-A142-A37D-4115BF6BE68D}"/>
              </a:ext>
            </a:extLst>
          </p:cNvPr>
          <p:cNvSpPr>
            <a:spLocks noGrp="1"/>
          </p:cNvSpPr>
          <p:nvPr>
            <p:ph type="title"/>
          </p:nvPr>
        </p:nvSpPr>
        <p:spPr>
          <a:xfrm>
            <a:off x="257589" y="-16074"/>
            <a:ext cx="7886700" cy="930474"/>
          </a:xfrm>
        </p:spPr>
        <p:txBody>
          <a:bodyPr/>
          <a:lstStyle/>
          <a:p>
            <a:r>
              <a:rPr kumimoji="0" lang="en-US" altLang="zh-CN" b="1" dirty="0"/>
              <a:t>Maximal Common </a:t>
            </a:r>
            <a:r>
              <a:rPr lang="en-US" altLang="zh-CN" b="1" dirty="0"/>
              <a:t>Edge</a:t>
            </a:r>
            <a:r>
              <a:rPr kumimoji="0" lang="zh-CN" altLang="en-US" b="1" dirty="0"/>
              <a:t> </a:t>
            </a:r>
            <a:r>
              <a:rPr kumimoji="0" lang="en-US" altLang="zh-CN" b="1" dirty="0"/>
              <a:t>Subgraph</a:t>
            </a:r>
            <a:endParaRPr kumimoji="0" lang="zh-CN" altLang="en-US" dirty="0"/>
          </a:p>
        </p:txBody>
      </p:sp>
    </p:spTree>
    <p:extLst>
      <p:ext uri="{BB962C8B-B14F-4D97-AF65-F5344CB8AC3E}">
        <p14:creationId xmlns:p14="http://schemas.microsoft.com/office/powerpoint/2010/main" val="3683251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a:extLst>
              <a:ext uri="{FF2B5EF4-FFF2-40B4-BE49-F238E27FC236}">
                <a16:creationId xmlns:a16="http://schemas.microsoft.com/office/drawing/2014/main" id="{047128BC-9AEF-AB4D-B380-80A276D4D606}"/>
              </a:ext>
            </a:extLst>
          </p:cNvPr>
          <p:cNvSpPr>
            <a:spLocks noGrp="1"/>
          </p:cNvSpPr>
          <p:nvPr>
            <p:ph type="title"/>
          </p:nvPr>
        </p:nvSpPr>
        <p:spPr>
          <a:xfrm>
            <a:off x="111815" y="57149"/>
            <a:ext cx="7886700" cy="724729"/>
          </a:xfrm>
        </p:spPr>
        <p:txBody>
          <a:bodyPr/>
          <a:lstStyle/>
          <a:p>
            <a:r>
              <a:rPr kumimoji="0" lang="en-US" altLang="zh-CN" dirty="0"/>
              <a:t>Finding Maximal Common </a:t>
            </a:r>
            <a:r>
              <a:rPr lang="en-US" altLang="zh-CN" dirty="0"/>
              <a:t>Induced</a:t>
            </a:r>
            <a:r>
              <a:rPr kumimoji="0" lang="zh-CN" altLang="en-US" dirty="0"/>
              <a:t> </a:t>
            </a:r>
            <a:r>
              <a:rPr kumimoji="0" lang="en-US" altLang="zh-CN" dirty="0"/>
              <a:t>Subgraph</a:t>
            </a:r>
            <a:endParaRPr kumimoji="0" lang="zh-CN" altLang="en-US" dirty="0"/>
          </a:p>
        </p:txBody>
      </p:sp>
      <p:sp>
        <p:nvSpPr>
          <p:cNvPr id="24578" name="内容占位符 2">
            <a:extLst>
              <a:ext uri="{FF2B5EF4-FFF2-40B4-BE49-F238E27FC236}">
                <a16:creationId xmlns:a16="http://schemas.microsoft.com/office/drawing/2014/main" id="{01595D40-7BB0-FB46-9A95-D2E589B8E636}"/>
              </a:ext>
            </a:extLst>
          </p:cNvPr>
          <p:cNvSpPr>
            <a:spLocks noGrp="1"/>
          </p:cNvSpPr>
          <p:nvPr>
            <p:ph idx="1"/>
          </p:nvPr>
        </p:nvSpPr>
        <p:spPr>
          <a:xfrm>
            <a:off x="419695" y="1126591"/>
            <a:ext cx="7886700" cy="3263504"/>
          </a:xfrm>
        </p:spPr>
        <p:txBody>
          <a:bodyPr/>
          <a:lstStyle/>
          <a:p>
            <a:r>
              <a:rPr kumimoji="0" lang="en-US" altLang="zh-CN" i="1"/>
              <a:t>Maximum clique-based algorithm</a:t>
            </a:r>
            <a:r>
              <a:rPr kumimoji="0" lang="zh-CN" altLang="en-US"/>
              <a:t> </a:t>
            </a:r>
            <a:r>
              <a:rPr kumimoji="0" lang="en-US" altLang="zh-CN"/>
              <a:t>(for MCIS)</a:t>
            </a:r>
            <a:endParaRPr kumimoji="0" lang="en-US" altLang="zh-CN" i="1"/>
          </a:p>
        </p:txBody>
      </p:sp>
      <p:sp>
        <p:nvSpPr>
          <p:cNvPr id="24579" name="灯片编号占位符 3">
            <a:extLst>
              <a:ext uri="{FF2B5EF4-FFF2-40B4-BE49-F238E27FC236}">
                <a16:creationId xmlns:a16="http://schemas.microsoft.com/office/drawing/2014/main" id="{17478977-6BF4-6441-B007-44476E1D52D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F37004F-75D0-B840-84D6-3C6D99D93E21}" type="slidenum">
              <a:rPr kumimoji="0" lang="zh-CN" altLang="en-US" sz="1350"/>
              <a:pPr>
                <a:spcBef>
                  <a:spcPct val="0"/>
                </a:spcBef>
                <a:buFontTx/>
                <a:buNone/>
              </a:pPr>
              <a:t>61</a:t>
            </a:fld>
            <a:endParaRPr kumimoji="0" lang="zh-CN" altLang="en-US" sz="1350"/>
          </a:p>
        </p:txBody>
      </p:sp>
      <mc:AlternateContent xmlns:mc="http://schemas.openxmlformats.org/markup-compatibility/2006" xmlns:a14="http://schemas.microsoft.com/office/drawing/2010/main">
        <mc:Choice Requires="a14">
          <p:sp>
            <p:nvSpPr>
              <p:cNvPr id="24580" name="矩形 4">
                <a:extLst>
                  <a:ext uri="{FF2B5EF4-FFF2-40B4-BE49-F238E27FC236}">
                    <a16:creationId xmlns:a16="http://schemas.microsoft.com/office/drawing/2014/main" id="{224DEE3A-F91C-9E42-852F-16A786D3AD82}"/>
                  </a:ext>
                </a:extLst>
              </p:cNvPr>
              <p:cNvSpPr>
                <a:spLocks noChangeArrowheads="1"/>
              </p:cNvSpPr>
              <p:nvPr/>
            </p:nvSpPr>
            <p:spPr bwMode="auto">
              <a:xfrm>
                <a:off x="527965" y="1772707"/>
                <a:ext cx="7622122" cy="191642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None/>
                </a:pPr>
                <a:r>
                  <a:rPr kumimoji="0" lang="en-US" altLang="zh-CN" sz="1875" b="1" dirty="0">
                    <a:latin typeface="Arial" panose="020B0604020202020204" pitchFamily="34" charset="0"/>
                  </a:rPr>
                  <a:t>Def. 4 </a:t>
                </a:r>
                <a:r>
                  <a:rPr kumimoji="0" lang="en-US" altLang="zh-CN" sz="1875" dirty="0">
                    <a:latin typeface="Arial" panose="020B0604020202020204" pitchFamily="34" charset="0"/>
                  </a:rPr>
                  <a:t>  The </a:t>
                </a:r>
                <a:r>
                  <a:rPr kumimoji="0" lang="en-US" altLang="zh-CN" sz="1875" i="1" dirty="0">
                    <a:latin typeface="Arial" panose="020B0604020202020204" pitchFamily="34" charset="0"/>
                  </a:rPr>
                  <a:t>modular product of two graphs </a:t>
                </a:r>
                <a14:m>
                  <m:oMath xmlns:m="http://schemas.openxmlformats.org/officeDocument/2006/math">
                    <m:sSub>
                      <m:sSubPr>
                        <m:ctrlPr>
                          <a:rPr kumimoji="0" lang="en-US" altLang="zh-CN" sz="1875" b="0" i="1" smtClean="0">
                            <a:latin typeface="Cambria Math" panose="02040503050406030204" pitchFamily="18" charset="0"/>
                          </a:rPr>
                        </m:ctrlPr>
                      </m:sSubPr>
                      <m:e>
                        <m:r>
                          <a:rPr kumimoji="0" lang="en-US" altLang="zh-CN" sz="1875" b="0" i="1" smtClean="0">
                            <a:latin typeface="Cambria Math" panose="02040503050406030204" pitchFamily="18" charset="0"/>
                          </a:rPr>
                          <m:t>𝐺</m:t>
                        </m:r>
                      </m:e>
                      <m:sub>
                        <m:r>
                          <a:rPr kumimoji="0" lang="en-US" altLang="zh-CN" sz="1875" b="0" i="1" smtClean="0">
                            <a:latin typeface="Cambria Math" panose="02040503050406030204" pitchFamily="18" charset="0"/>
                          </a:rPr>
                          <m:t>1</m:t>
                        </m:r>
                      </m:sub>
                    </m:sSub>
                  </m:oMath>
                </a14:m>
                <a:r>
                  <a:rPr kumimoji="0" lang="en-US" altLang="zh-CN" sz="1875" i="1" dirty="0">
                    <a:latin typeface="Arial" panose="020B0604020202020204" pitchFamily="34" charset="0"/>
                  </a:rPr>
                  <a:t> and </a:t>
                </a:r>
                <a14:m>
                  <m:oMath xmlns:m="http://schemas.openxmlformats.org/officeDocument/2006/math">
                    <m:sSub>
                      <m:sSubPr>
                        <m:ctrlPr>
                          <a:rPr kumimoji="0" lang="en-US" altLang="zh-CN" sz="1875" i="1">
                            <a:latin typeface="Cambria Math" panose="02040503050406030204" pitchFamily="18" charset="0"/>
                          </a:rPr>
                        </m:ctrlPr>
                      </m:sSubPr>
                      <m:e>
                        <m:r>
                          <a:rPr kumimoji="0" lang="en-US" altLang="zh-CN" sz="1875" i="1">
                            <a:latin typeface="Cambria Math" panose="02040503050406030204" pitchFamily="18" charset="0"/>
                          </a:rPr>
                          <m:t>𝐺</m:t>
                        </m:r>
                      </m:e>
                      <m:sub>
                        <m:r>
                          <a:rPr kumimoji="0" lang="en-US" altLang="zh-CN" sz="1875" b="0" i="1" smtClean="0">
                            <a:latin typeface="Cambria Math" panose="02040503050406030204" pitchFamily="18" charset="0"/>
                          </a:rPr>
                          <m:t>2</m:t>
                        </m:r>
                      </m:sub>
                    </m:sSub>
                  </m:oMath>
                </a14:m>
                <a:r>
                  <a:rPr kumimoji="0" lang="en-US" altLang="zh-CN" sz="1875" i="1" dirty="0">
                    <a:latin typeface="Arial" panose="020B0604020202020204" pitchFamily="34" charset="0"/>
                  </a:rPr>
                  <a:t> is  </a:t>
                </a:r>
                <a:r>
                  <a:rPr kumimoji="0" lang="en-US" altLang="zh-CN" sz="1875" dirty="0">
                    <a:latin typeface="Arial" panose="020B0604020202020204" pitchFamily="34" charset="0"/>
                  </a:rPr>
                  <a:t>defined on the vertex set </a:t>
                </a:r>
                <a14:m>
                  <m:oMath xmlns:m="http://schemas.openxmlformats.org/officeDocument/2006/math">
                    <m:sSub>
                      <m:sSubPr>
                        <m:ctrlPr>
                          <a:rPr kumimoji="0" lang="en-US" altLang="zh-CN" sz="1875" i="1" smtClean="0">
                            <a:latin typeface="Cambria Math" panose="02040503050406030204" pitchFamily="18" charset="0"/>
                          </a:rPr>
                        </m:ctrlPr>
                      </m:sSubPr>
                      <m:e>
                        <m:r>
                          <a:rPr kumimoji="0" lang="en-US" altLang="zh-CN" sz="1875" b="0" i="1" smtClean="0">
                            <a:latin typeface="Cambria Math" panose="02040503050406030204" pitchFamily="18" charset="0"/>
                          </a:rPr>
                          <m:t>𝑉</m:t>
                        </m:r>
                        <m:r>
                          <a:rPr kumimoji="0" lang="en-US" altLang="zh-CN" sz="1875" b="0" i="1" smtClean="0">
                            <a:latin typeface="Cambria Math" panose="02040503050406030204" pitchFamily="18" charset="0"/>
                          </a:rPr>
                          <m:t>(</m:t>
                        </m:r>
                        <m:r>
                          <a:rPr kumimoji="0" lang="en-US" altLang="zh-CN" sz="1875" i="1">
                            <a:latin typeface="Cambria Math" panose="02040503050406030204" pitchFamily="18" charset="0"/>
                          </a:rPr>
                          <m:t>𝐺</m:t>
                        </m:r>
                      </m:e>
                      <m:sub>
                        <m:r>
                          <a:rPr kumimoji="0" lang="en-US" altLang="zh-CN" sz="1875" i="1">
                            <a:latin typeface="Cambria Math" panose="02040503050406030204" pitchFamily="18" charset="0"/>
                          </a:rPr>
                          <m:t>1</m:t>
                        </m:r>
                      </m:sub>
                    </m:sSub>
                    <m:r>
                      <a:rPr kumimoji="0" lang="en-US" altLang="zh-CN" sz="1875" b="0" i="1" smtClean="0">
                        <a:latin typeface="Cambria Math" panose="02040503050406030204" pitchFamily="18" charset="0"/>
                      </a:rPr>
                      <m:t>)</m:t>
                    </m:r>
                    <m:r>
                      <a:rPr kumimoji="0" lang="zh-CN" altLang="en-US" sz="1875" b="0" i="1" smtClean="0">
                        <a:latin typeface="Cambria Math" panose="02040503050406030204" pitchFamily="18" charset="0"/>
                      </a:rPr>
                      <m:t> </m:t>
                    </m:r>
                    <m:r>
                      <a:rPr kumimoji="0" lang="en-US" altLang="zh-CN" sz="1875" b="0" i="1" smtClean="0">
                        <a:latin typeface="Cambria Math" panose="02040503050406030204" pitchFamily="18" charset="0"/>
                      </a:rPr>
                      <m:t>×</m:t>
                    </m:r>
                    <m:r>
                      <a:rPr kumimoji="0" lang="en-US" altLang="zh-CN" sz="1875" b="0" i="1" smtClean="0">
                        <a:latin typeface="Cambria Math" panose="02040503050406030204" pitchFamily="18" charset="0"/>
                      </a:rPr>
                      <m:t>𝑉</m:t>
                    </m:r>
                    <m:r>
                      <a:rPr kumimoji="0" lang="en-US" altLang="zh-CN" sz="1875" b="0" i="1" smtClean="0">
                        <a:latin typeface="Cambria Math" panose="02040503050406030204" pitchFamily="18" charset="0"/>
                      </a:rPr>
                      <m:t>(</m:t>
                    </m:r>
                    <m:sSub>
                      <m:sSubPr>
                        <m:ctrlPr>
                          <a:rPr kumimoji="0" lang="en-US" altLang="zh-CN" sz="1875" b="0" i="1" smtClean="0">
                            <a:latin typeface="Cambria Math" panose="02040503050406030204" pitchFamily="18" charset="0"/>
                          </a:rPr>
                        </m:ctrlPr>
                      </m:sSubPr>
                      <m:e>
                        <m:r>
                          <a:rPr kumimoji="0" lang="en-US" altLang="zh-CN" sz="1875" b="0" i="1" smtClean="0">
                            <a:latin typeface="Cambria Math" panose="02040503050406030204" pitchFamily="18" charset="0"/>
                          </a:rPr>
                          <m:t>𝐺</m:t>
                        </m:r>
                      </m:e>
                      <m:sub>
                        <m:r>
                          <a:rPr kumimoji="0" lang="en-US" altLang="zh-CN" sz="1875" b="0" i="1" smtClean="0">
                            <a:latin typeface="Cambria Math" panose="02040503050406030204" pitchFamily="18" charset="0"/>
                          </a:rPr>
                          <m:t>2</m:t>
                        </m:r>
                      </m:sub>
                    </m:sSub>
                    <m:r>
                      <a:rPr kumimoji="0" lang="en-US" altLang="zh-CN" sz="1875" b="0" i="1" smtClean="0">
                        <a:latin typeface="Cambria Math" panose="02040503050406030204" pitchFamily="18" charset="0"/>
                      </a:rPr>
                      <m:t>)</m:t>
                    </m:r>
                  </m:oMath>
                </a14:m>
                <a:r>
                  <a:rPr kumimoji="0" lang="en-US" altLang="zh-CN" sz="1875" i="1" dirty="0">
                    <a:latin typeface="Arial" panose="020B0604020202020204" pitchFamily="34" charset="0"/>
                  </a:rPr>
                  <a:t> with two</a:t>
                </a:r>
                <a:r>
                  <a:rPr kumimoji="0" lang="zh-CN" altLang="en-US" sz="1875" i="1" dirty="0">
                    <a:latin typeface="Arial" panose="020B0604020202020204" pitchFamily="34" charset="0"/>
                  </a:rPr>
                  <a:t> </a:t>
                </a:r>
                <a:r>
                  <a:rPr kumimoji="0" lang="en-US" altLang="zh-CN" sz="1875" dirty="0">
                    <a:latin typeface="Arial" panose="020B0604020202020204" pitchFamily="34" charset="0"/>
                  </a:rPr>
                  <a:t>vertices</a:t>
                </a:r>
                <a14:m>
                  <m:oMath xmlns:m="http://schemas.openxmlformats.org/officeDocument/2006/math">
                    <m:r>
                      <a:rPr kumimoji="0" lang="zh-CN" altLang="en-US" sz="1875" b="0" i="0" smtClean="0">
                        <a:latin typeface="Cambria Math" panose="02040503050406030204" pitchFamily="18" charset="0"/>
                      </a:rPr>
                      <m:t> </m:t>
                    </m:r>
                    <m:sSub>
                      <m:sSubPr>
                        <m:ctrlPr>
                          <a:rPr kumimoji="0" lang="en-US" altLang="zh-CN" sz="1875" i="1">
                            <a:latin typeface="Cambria Math" panose="02040503050406030204" pitchFamily="18" charset="0"/>
                          </a:rPr>
                        </m:ctrlPr>
                      </m:sSubPr>
                      <m:e>
                        <m:r>
                          <a:rPr kumimoji="0" lang="en-US" altLang="zh-CN" sz="1875" i="1">
                            <a:latin typeface="Cambria Math" panose="02040503050406030204" pitchFamily="18" charset="0"/>
                          </a:rPr>
                          <m:t>(</m:t>
                        </m:r>
                        <m:r>
                          <a:rPr kumimoji="0" lang="en-US" altLang="zh-CN" sz="1875" i="1">
                            <a:latin typeface="Cambria Math" panose="02040503050406030204" pitchFamily="18" charset="0"/>
                          </a:rPr>
                          <m:t>𝑢</m:t>
                        </m:r>
                      </m:e>
                      <m:sub>
                        <m:r>
                          <a:rPr kumimoji="0" lang="en-US" altLang="zh-CN" sz="1875" i="1">
                            <a:latin typeface="Cambria Math" panose="02040503050406030204" pitchFamily="18" charset="0"/>
                          </a:rPr>
                          <m:t>𝑖</m:t>
                        </m:r>
                      </m:sub>
                    </m:sSub>
                    <m:r>
                      <a:rPr kumimoji="0" lang="en-US" altLang="zh-CN" sz="1875" i="1">
                        <a:latin typeface="Cambria Math" panose="02040503050406030204" pitchFamily="18" charset="0"/>
                      </a:rPr>
                      <m:t>,</m:t>
                    </m:r>
                    <m:r>
                      <a:rPr kumimoji="0" lang="zh-CN" altLang="en-US" sz="1875" i="1">
                        <a:latin typeface="Cambria Math" panose="02040503050406030204" pitchFamily="18" charset="0"/>
                      </a:rPr>
                      <m:t> </m:t>
                    </m:r>
                    <m:sSub>
                      <m:sSubPr>
                        <m:ctrlPr>
                          <a:rPr kumimoji="0" lang="en-US" altLang="zh-CN" sz="1875" i="1">
                            <a:latin typeface="Cambria Math" panose="02040503050406030204" pitchFamily="18" charset="0"/>
                          </a:rPr>
                        </m:ctrlPr>
                      </m:sSubPr>
                      <m:e>
                        <m:r>
                          <a:rPr kumimoji="0" lang="en-US" altLang="zh-CN" sz="1875" i="1">
                            <a:latin typeface="Cambria Math" panose="02040503050406030204" pitchFamily="18" charset="0"/>
                          </a:rPr>
                          <m:t>𝑣</m:t>
                        </m:r>
                      </m:e>
                      <m:sub>
                        <m:r>
                          <a:rPr kumimoji="0" lang="en-US" altLang="zh-CN" sz="1875" i="1">
                            <a:latin typeface="Cambria Math" panose="02040503050406030204" pitchFamily="18" charset="0"/>
                          </a:rPr>
                          <m:t>𝑖</m:t>
                        </m:r>
                      </m:sub>
                    </m:sSub>
                    <m:r>
                      <a:rPr kumimoji="0" lang="en-US" altLang="zh-CN" sz="1875" i="1">
                        <a:latin typeface="Cambria Math" panose="02040503050406030204" pitchFamily="18" charset="0"/>
                      </a:rPr>
                      <m:t>)</m:t>
                    </m:r>
                  </m:oMath>
                </a14:m>
                <a:r>
                  <a:rPr kumimoji="0" lang="zh-CN" altLang="en-US" sz="1875" dirty="0">
                    <a:latin typeface="Arial" panose="020B0604020202020204" pitchFamily="34" charset="0"/>
                  </a:rPr>
                  <a:t> </a:t>
                </a:r>
                <a:r>
                  <a:rPr kumimoji="0" lang="en-US" altLang="zh-CN" sz="1875" dirty="0">
                    <a:latin typeface="Arial" panose="020B0604020202020204" pitchFamily="34" charset="0"/>
                  </a:rPr>
                  <a:t>and</a:t>
                </a:r>
                <a:r>
                  <a:rPr kumimoji="0" lang="zh-CN" altLang="en-US" sz="1875" dirty="0">
                    <a:latin typeface="Arial" panose="020B0604020202020204" pitchFamily="34" charset="0"/>
                  </a:rPr>
                  <a:t> </a:t>
                </a:r>
                <a14:m>
                  <m:oMath xmlns:m="http://schemas.openxmlformats.org/officeDocument/2006/math">
                    <m:sSub>
                      <m:sSubPr>
                        <m:ctrlPr>
                          <a:rPr kumimoji="0" lang="en-US" altLang="zh-CN" sz="1875" i="1">
                            <a:latin typeface="Cambria Math" panose="02040503050406030204" pitchFamily="18" charset="0"/>
                          </a:rPr>
                        </m:ctrlPr>
                      </m:sSubPr>
                      <m:e>
                        <m:r>
                          <a:rPr kumimoji="0" lang="en-US" altLang="zh-CN" sz="1875" i="1">
                            <a:latin typeface="Cambria Math" panose="02040503050406030204" pitchFamily="18" charset="0"/>
                          </a:rPr>
                          <m:t>(</m:t>
                        </m:r>
                        <m:r>
                          <a:rPr kumimoji="0" lang="en-US" altLang="zh-CN" sz="1875" i="1">
                            <a:latin typeface="Cambria Math" panose="02040503050406030204" pitchFamily="18" charset="0"/>
                          </a:rPr>
                          <m:t>𝑢</m:t>
                        </m:r>
                      </m:e>
                      <m:sub>
                        <m:r>
                          <a:rPr kumimoji="0" lang="en-US" altLang="zh-CN" sz="1875" b="0" i="1" smtClean="0">
                            <a:latin typeface="Cambria Math" panose="02040503050406030204" pitchFamily="18" charset="0"/>
                          </a:rPr>
                          <m:t>𝑗</m:t>
                        </m:r>
                      </m:sub>
                    </m:sSub>
                    <m:r>
                      <a:rPr kumimoji="0" lang="en-US" altLang="zh-CN" sz="1875" i="1">
                        <a:latin typeface="Cambria Math" panose="02040503050406030204" pitchFamily="18" charset="0"/>
                      </a:rPr>
                      <m:t>,</m:t>
                    </m:r>
                    <m:r>
                      <a:rPr kumimoji="0" lang="zh-CN" altLang="en-US" sz="1875" i="1">
                        <a:latin typeface="Cambria Math" panose="02040503050406030204" pitchFamily="18" charset="0"/>
                      </a:rPr>
                      <m:t> </m:t>
                    </m:r>
                    <m:sSub>
                      <m:sSubPr>
                        <m:ctrlPr>
                          <a:rPr kumimoji="0" lang="en-US" altLang="zh-CN" sz="1875" i="1">
                            <a:latin typeface="Cambria Math" panose="02040503050406030204" pitchFamily="18" charset="0"/>
                          </a:rPr>
                        </m:ctrlPr>
                      </m:sSubPr>
                      <m:e>
                        <m:r>
                          <a:rPr kumimoji="0" lang="en-US" altLang="zh-CN" sz="1875" i="1">
                            <a:latin typeface="Cambria Math" panose="02040503050406030204" pitchFamily="18" charset="0"/>
                          </a:rPr>
                          <m:t>𝑣</m:t>
                        </m:r>
                      </m:e>
                      <m:sub>
                        <m:r>
                          <a:rPr kumimoji="0" lang="en-US" altLang="zh-CN" sz="1875" b="0" i="1" smtClean="0">
                            <a:latin typeface="Cambria Math" panose="02040503050406030204" pitchFamily="18" charset="0"/>
                          </a:rPr>
                          <m:t>𝑗</m:t>
                        </m:r>
                      </m:sub>
                    </m:sSub>
                    <m:r>
                      <a:rPr kumimoji="0" lang="en-US" altLang="zh-CN" sz="1875" i="1">
                        <a:latin typeface="Cambria Math" panose="02040503050406030204" pitchFamily="18" charset="0"/>
                      </a:rPr>
                      <m:t>)</m:t>
                    </m:r>
                  </m:oMath>
                </a14:m>
                <a:r>
                  <a:rPr kumimoji="0" lang="zh-CN" altLang="en-US" sz="1875" dirty="0">
                    <a:latin typeface="Arial" panose="020B0604020202020204" pitchFamily="34" charset="0"/>
                  </a:rPr>
                  <a:t> </a:t>
                </a:r>
                <a:r>
                  <a:rPr kumimoji="0" lang="en-US" altLang="zh-CN" sz="1875" i="1" dirty="0">
                    <a:latin typeface="Arial" panose="020B0604020202020204" pitchFamily="34" charset="0"/>
                  </a:rPr>
                  <a:t>being adjacent whenever</a:t>
                </a:r>
              </a:p>
              <a:p>
                <a:pPr>
                  <a:spcBef>
                    <a:spcPct val="0"/>
                  </a:spcBef>
                  <a:buNone/>
                </a:pPr>
                <a:r>
                  <a:rPr kumimoji="0" lang="en-US" altLang="zh-CN" sz="1875" i="1" dirty="0">
                    <a:latin typeface="Arial" panose="020B0604020202020204" pitchFamily="34" charset="0"/>
                  </a:rPr>
                  <a:t>1. </a:t>
                </a:r>
                <a14:m>
                  <m:oMath xmlns:m="http://schemas.openxmlformats.org/officeDocument/2006/math">
                    <m:sSub>
                      <m:sSubPr>
                        <m:ctrlPr>
                          <a:rPr kumimoji="0" lang="en-US" altLang="zh-CN" sz="1875" i="1">
                            <a:latin typeface="Cambria Math" panose="02040503050406030204" pitchFamily="18" charset="0"/>
                          </a:rPr>
                        </m:ctrlPr>
                      </m:sSubPr>
                      <m:e>
                        <m:r>
                          <a:rPr kumimoji="0" lang="en-US" altLang="zh-CN" sz="1875" i="1">
                            <a:latin typeface="Cambria Math" panose="02040503050406030204" pitchFamily="18" charset="0"/>
                          </a:rPr>
                          <m:t>𝑢</m:t>
                        </m:r>
                      </m:e>
                      <m:sub>
                        <m:r>
                          <a:rPr kumimoji="0" lang="en-US" altLang="zh-CN" sz="1875" i="1">
                            <a:latin typeface="Cambria Math" panose="02040503050406030204" pitchFamily="18" charset="0"/>
                          </a:rPr>
                          <m:t>𝑖</m:t>
                        </m:r>
                      </m:sub>
                    </m:sSub>
                  </m:oMath>
                </a14:m>
                <a:r>
                  <a:rPr kumimoji="0" lang="en-US" altLang="zh-CN" sz="1875" i="1" dirty="0">
                    <a:latin typeface="Arial" panose="020B0604020202020204" pitchFamily="34" charset="0"/>
                  </a:rPr>
                  <a:t> and </a:t>
                </a:r>
                <a14:m>
                  <m:oMath xmlns:m="http://schemas.openxmlformats.org/officeDocument/2006/math">
                    <m:sSub>
                      <m:sSubPr>
                        <m:ctrlPr>
                          <a:rPr kumimoji="0" lang="en-US" altLang="zh-CN" sz="1875" i="1">
                            <a:latin typeface="Cambria Math" panose="02040503050406030204" pitchFamily="18" charset="0"/>
                          </a:rPr>
                        </m:ctrlPr>
                      </m:sSubPr>
                      <m:e>
                        <m:r>
                          <a:rPr kumimoji="0" lang="en-US" altLang="zh-CN" sz="1875" b="0" i="1" smtClean="0">
                            <a:latin typeface="Cambria Math" panose="02040503050406030204" pitchFamily="18" charset="0"/>
                          </a:rPr>
                          <m:t>𝑣</m:t>
                        </m:r>
                      </m:e>
                      <m:sub>
                        <m:r>
                          <a:rPr kumimoji="0" lang="en-US" altLang="zh-CN" sz="1875" i="1">
                            <a:latin typeface="Cambria Math" panose="02040503050406030204" pitchFamily="18" charset="0"/>
                          </a:rPr>
                          <m:t>𝑖</m:t>
                        </m:r>
                      </m:sub>
                    </m:sSub>
                    <m:r>
                      <a:rPr kumimoji="0" lang="en-US" altLang="zh-CN" sz="1875" i="1">
                        <a:latin typeface="Cambria Math" panose="02040503050406030204" pitchFamily="18" charset="0"/>
                      </a:rPr>
                      <m:t> </m:t>
                    </m:r>
                  </m:oMath>
                </a14:m>
                <a:r>
                  <a:rPr kumimoji="0" lang="en-US" altLang="zh-CN" sz="1875" i="1" dirty="0">
                    <a:latin typeface="Arial" panose="020B0604020202020204" pitchFamily="34" charset="0"/>
                  </a:rPr>
                  <a:t>have the same vertex label, so do </a:t>
                </a:r>
                <a14:m>
                  <m:oMath xmlns:m="http://schemas.openxmlformats.org/officeDocument/2006/math">
                    <m:sSub>
                      <m:sSubPr>
                        <m:ctrlPr>
                          <a:rPr kumimoji="0" lang="en-US" altLang="zh-CN" sz="1875" i="1">
                            <a:latin typeface="Cambria Math" panose="02040503050406030204" pitchFamily="18" charset="0"/>
                          </a:rPr>
                        </m:ctrlPr>
                      </m:sSubPr>
                      <m:e>
                        <m:r>
                          <a:rPr kumimoji="0" lang="en-US" altLang="zh-CN" sz="1875" i="1">
                            <a:latin typeface="Cambria Math" panose="02040503050406030204" pitchFamily="18" charset="0"/>
                          </a:rPr>
                          <m:t>𝑢</m:t>
                        </m:r>
                      </m:e>
                      <m:sub>
                        <m:r>
                          <a:rPr kumimoji="0" lang="en-US" altLang="zh-CN" sz="1875" b="0" i="1" smtClean="0">
                            <a:latin typeface="Cambria Math" panose="02040503050406030204" pitchFamily="18" charset="0"/>
                          </a:rPr>
                          <m:t>𝑗</m:t>
                        </m:r>
                      </m:sub>
                    </m:sSub>
                  </m:oMath>
                </a14:m>
                <a:r>
                  <a:rPr kumimoji="0" lang="en-US" altLang="zh-CN" sz="1875" i="1" dirty="0">
                    <a:latin typeface="Arial" panose="020B0604020202020204" pitchFamily="34" charset="0"/>
                  </a:rPr>
                  <a:t> and </a:t>
                </a:r>
                <a14:m>
                  <m:oMath xmlns:m="http://schemas.openxmlformats.org/officeDocument/2006/math">
                    <m:sSub>
                      <m:sSubPr>
                        <m:ctrlPr>
                          <a:rPr kumimoji="0" lang="en-US" altLang="zh-CN" sz="1875" i="1">
                            <a:latin typeface="Cambria Math" panose="02040503050406030204" pitchFamily="18" charset="0"/>
                          </a:rPr>
                        </m:ctrlPr>
                      </m:sSubPr>
                      <m:e>
                        <m:r>
                          <a:rPr kumimoji="0" lang="en-US" altLang="zh-CN" sz="1875" i="1">
                            <a:latin typeface="Cambria Math" panose="02040503050406030204" pitchFamily="18" charset="0"/>
                          </a:rPr>
                          <m:t>𝑣</m:t>
                        </m:r>
                      </m:e>
                      <m:sub>
                        <m:r>
                          <a:rPr kumimoji="0" lang="en-US" altLang="zh-CN" sz="1875" b="0" i="1" smtClean="0">
                            <a:latin typeface="Cambria Math" panose="02040503050406030204" pitchFamily="18" charset="0"/>
                          </a:rPr>
                          <m:t>𝑗</m:t>
                        </m:r>
                      </m:sub>
                    </m:sSub>
                  </m:oMath>
                </a14:m>
                <a:r>
                  <a:rPr kumimoji="0" lang="en-US" altLang="zh-CN" sz="1875" i="1" dirty="0">
                    <a:latin typeface="Arial" panose="020B0604020202020204" pitchFamily="34" charset="0"/>
                  </a:rPr>
                  <a:t>;</a:t>
                </a:r>
              </a:p>
              <a:p>
                <a:pPr>
                  <a:spcBef>
                    <a:spcPct val="0"/>
                  </a:spcBef>
                  <a:buNone/>
                </a:pPr>
                <a:r>
                  <a:rPr kumimoji="0" lang="en-US" altLang="zh-CN" sz="1875" i="1" dirty="0">
                    <a:latin typeface="Arial" panose="020B0604020202020204" pitchFamily="34" charset="0"/>
                  </a:rPr>
                  <a:t>2. </a:t>
                </a:r>
                <a14:m>
                  <m:oMath xmlns:m="http://schemas.openxmlformats.org/officeDocument/2006/math">
                    <m:sSub>
                      <m:sSubPr>
                        <m:ctrlPr>
                          <a:rPr kumimoji="0" lang="en-US" altLang="zh-CN" sz="1875" i="1">
                            <a:latin typeface="Cambria Math" panose="02040503050406030204" pitchFamily="18" charset="0"/>
                          </a:rPr>
                        </m:ctrlPr>
                      </m:sSubPr>
                      <m:e>
                        <m:r>
                          <a:rPr kumimoji="0" lang="en-US" altLang="zh-CN" sz="1875" b="0" i="1" smtClean="0">
                            <a:latin typeface="Cambria Math" panose="02040503050406030204" pitchFamily="18" charset="0"/>
                          </a:rPr>
                          <m:t>(</m:t>
                        </m:r>
                        <m:r>
                          <a:rPr kumimoji="0" lang="en-US" altLang="zh-CN" sz="1875" i="1">
                            <a:latin typeface="Cambria Math" panose="02040503050406030204" pitchFamily="18" charset="0"/>
                          </a:rPr>
                          <m:t>𝑢</m:t>
                        </m:r>
                      </m:e>
                      <m:sub>
                        <m:r>
                          <a:rPr kumimoji="0" lang="en-US" altLang="zh-CN" sz="1875" i="1">
                            <a:latin typeface="Cambria Math" panose="02040503050406030204" pitchFamily="18" charset="0"/>
                          </a:rPr>
                          <m:t>𝑖</m:t>
                        </m:r>
                      </m:sub>
                    </m:sSub>
                    <m:r>
                      <a:rPr kumimoji="0" lang="en-US" altLang="zh-CN" sz="1875" b="0" i="1" smtClean="0">
                        <a:latin typeface="Cambria Math" panose="02040503050406030204" pitchFamily="18" charset="0"/>
                      </a:rPr>
                      <m:t>,</m:t>
                    </m:r>
                    <m:sSub>
                      <m:sSubPr>
                        <m:ctrlPr>
                          <a:rPr kumimoji="0" lang="en-US" altLang="zh-CN" sz="1875" b="0" i="1" smtClean="0">
                            <a:latin typeface="Cambria Math" panose="02040503050406030204" pitchFamily="18" charset="0"/>
                          </a:rPr>
                        </m:ctrlPr>
                      </m:sSubPr>
                      <m:e>
                        <m:r>
                          <a:rPr kumimoji="0" lang="en-US" altLang="zh-CN" sz="1875" b="0" i="1" smtClean="0">
                            <a:latin typeface="Cambria Math" panose="02040503050406030204" pitchFamily="18" charset="0"/>
                          </a:rPr>
                          <m:t>𝑢</m:t>
                        </m:r>
                      </m:e>
                      <m:sub>
                        <m:r>
                          <a:rPr kumimoji="0" lang="en-US" altLang="zh-CN" sz="1875" b="0" i="1" smtClean="0">
                            <a:latin typeface="Cambria Math" panose="02040503050406030204" pitchFamily="18" charset="0"/>
                          </a:rPr>
                          <m:t>𝑗</m:t>
                        </m:r>
                      </m:sub>
                    </m:sSub>
                    <m:r>
                      <a:rPr kumimoji="0" lang="en-US" altLang="zh-CN" sz="1875" b="0" i="1" smtClean="0">
                        <a:latin typeface="Cambria Math" panose="02040503050406030204" pitchFamily="18" charset="0"/>
                      </a:rPr>
                      <m:t>)∈</m:t>
                    </m:r>
                    <m:r>
                      <a:rPr kumimoji="0" lang="en-US" altLang="zh-CN" sz="1875" b="0" i="1" smtClean="0">
                        <a:latin typeface="Cambria Math" panose="02040503050406030204" pitchFamily="18" charset="0"/>
                      </a:rPr>
                      <m:t>𝐸</m:t>
                    </m:r>
                    <m:r>
                      <a:rPr kumimoji="0" lang="en-US" altLang="zh-CN" sz="1875" b="0" i="1" smtClean="0">
                        <a:latin typeface="Cambria Math" panose="02040503050406030204" pitchFamily="18" charset="0"/>
                      </a:rPr>
                      <m:t>(</m:t>
                    </m:r>
                    <m:sSub>
                      <m:sSubPr>
                        <m:ctrlPr>
                          <a:rPr kumimoji="0" lang="en-US" altLang="zh-CN" sz="1875" b="0" i="1" smtClean="0">
                            <a:latin typeface="Cambria Math" panose="02040503050406030204" pitchFamily="18" charset="0"/>
                          </a:rPr>
                        </m:ctrlPr>
                      </m:sSubPr>
                      <m:e>
                        <m:r>
                          <a:rPr kumimoji="0" lang="en-US" altLang="zh-CN" sz="1875" b="0" i="1" smtClean="0">
                            <a:latin typeface="Cambria Math" panose="02040503050406030204" pitchFamily="18" charset="0"/>
                          </a:rPr>
                          <m:t>𝐺</m:t>
                        </m:r>
                      </m:e>
                      <m:sub>
                        <m:r>
                          <a:rPr kumimoji="0" lang="en-US" altLang="zh-CN" sz="1875" b="0" i="1" smtClean="0">
                            <a:latin typeface="Cambria Math" panose="02040503050406030204" pitchFamily="18" charset="0"/>
                          </a:rPr>
                          <m:t>1</m:t>
                        </m:r>
                      </m:sub>
                    </m:sSub>
                    <m:r>
                      <a:rPr kumimoji="0" lang="en-US" altLang="zh-CN" sz="1875" b="0" i="1" smtClean="0">
                        <a:latin typeface="Cambria Math" panose="02040503050406030204" pitchFamily="18" charset="0"/>
                      </a:rPr>
                      <m:t>)</m:t>
                    </m:r>
                  </m:oMath>
                </a14:m>
                <a:r>
                  <a:rPr kumimoji="0" lang="en-US" altLang="zh-CN" sz="1875" i="1" dirty="0">
                    <a:latin typeface="Arial" panose="020B0604020202020204" pitchFamily="34" charset="0"/>
                  </a:rPr>
                  <a:t> and </a:t>
                </a:r>
                <a14:m>
                  <m:oMath xmlns:m="http://schemas.openxmlformats.org/officeDocument/2006/math">
                    <m:sSub>
                      <m:sSubPr>
                        <m:ctrlPr>
                          <a:rPr kumimoji="0" lang="en-US" altLang="zh-CN" sz="1875" i="1">
                            <a:latin typeface="Cambria Math" panose="02040503050406030204" pitchFamily="18" charset="0"/>
                          </a:rPr>
                        </m:ctrlPr>
                      </m:sSubPr>
                      <m:e>
                        <m:r>
                          <a:rPr kumimoji="0" lang="en-US" altLang="zh-CN" sz="1875" i="1">
                            <a:latin typeface="Cambria Math" panose="02040503050406030204" pitchFamily="18" charset="0"/>
                          </a:rPr>
                          <m:t>(</m:t>
                        </m:r>
                        <m:r>
                          <a:rPr kumimoji="0" lang="en-US" altLang="zh-CN" sz="1875" b="0" i="1" smtClean="0">
                            <a:latin typeface="Cambria Math" panose="02040503050406030204" pitchFamily="18" charset="0"/>
                          </a:rPr>
                          <m:t>𝑣</m:t>
                        </m:r>
                      </m:e>
                      <m:sub>
                        <m:r>
                          <a:rPr kumimoji="0" lang="en-US" altLang="zh-CN" sz="1875" i="1">
                            <a:latin typeface="Cambria Math" panose="02040503050406030204" pitchFamily="18" charset="0"/>
                          </a:rPr>
                          <m:t>𝑖</m:t>
                        </m:r>
                      </m:sub>
                    </m:sSub>
                    <m:r>
                      <a:rPr kumimoji="0" lang="en-US" altLang="zh-CN" sz="1875" i="1">
                        <a:latin typeface="Cambria Math" panose="02040503050406030204" pitchFamily="18" charset="0"/>
                      </a:rPr>
                      <m:t>,</m:t>
                    </m:r>
                    <m:sSub>
                      <m:sSubPr>
                        <m:ctrlPr>
                          <a:rPr kumimoji="0" lang="en-US" altLang="zh-CN" sz="1875" i="1">
                            <a:latin typeface="Cambria Math" panose="02040503050406030204" pitchFamily="18" charset="0"/>
                          </a:rPr>
                        </m:ctrlPr>
                      </m:sSubPr>
                      <m:e>
                        <m:r>
                          <a:rPr kumimoji="0" lang="en-US" altLang="zh-CN" sz="1875" b="0" i="1" smtClean="0">
                            <a:latin typeface="Cambria Math" panose="02040503050406030204" pitchFamily="18" charset="0"/>
                          </a:rPr>
                          <m:t>𝑣</m:t>
                        </m:r>
                      </m:e>
                      <m:sub>
                        <m:r>
                          <a:rPr kumimoji="0" lang="en-US" altLang="zh-CN" sz="1875" i="1">
                            <a:latin typeface="Cambria Math" panose="02040503050406030204" pitchFamily="18" charset="0"/>
                          </a:rPr>
                          <m:t>𝑗</m:t>
                        </m:r>
                      </m:sub>
                    </m:sSub>
                    <m:r>
                      <a:rPr kumimoji="0" lang="en-US" altLang="zh-CN" sz="1875" i="1">
                        <a:latin typeface="Cambria Math" panose="02040503050406030204" pitchFamily="18" charset="0"/>
                      </a:rPr>
                      <m:t>)∈</m:t>
                    </m:r>
                    <m:r>
                      <a:rPr kumimoji="0" lang="en-US" altLang="zh-CN" sz="1875" i="1">
                        <a:latin typeface="Cambria Math" panose="02040503050406030204" pitchFamily="18" charset="0"/>
                      </a:rPr>
                      <m:t>𝐸</m:t>
                    </m:r>
                    <m:r>
                      <a:rPr kumimoji="0" lang="en-US" altLang="zh-CN" sz="1875" i="1">
                        <a:latin typeface="Cambria Math" panose="02040503050406030204" pitchFamily="18" charset="0"/>
                      </a:rPr>
                      <m:t>(</m:t>
                    </m:r>
                    <m:sSub>
                      <m:sSubPr>
                        <m:ctrlPr>
                          <a:rPr kumimoji="0" lang="en-US" altLang="zh-CN" sz="1875" i="1">
                            <a:latin typeface="Cambria Math" panose="02040503050406030204" pitchFamily="18" charset="0"/>
                          </a:rPr>
                        </m:ctrlPr>
                      </m:sSubPr>
                      <m:e>
                        <m:r>
                          <a:rPr kumimoji="0" lang="en-US" altLang="zh-CN" sz="1875" i="1">
                            <a:latin typeface="Cambria Math" panose="02040503050406030204" pitchFamily="18" charset="0"/>
                          </a:rPr>
                          <m:t>𝐺</m:t>
                        </m:r>
                      </m:e>
                      <m:sub>
                        <m:r>
                          <a:rPr kumimoji="0" lang="en-US" altLang="zh-CN" sz="1875" b="0" i="1" smtClean="0">
                            <a:latin typeface="Cambria Math" panose="02040503050406030204" pitchFamily="18" charset="0"/>
                          </a:rPr>
                          <m:t>2</m:t>
                        </m:r>
                      </m:sub>
                    </m:sSub>
                    <m:r>
                      <a:rPr kumimoji="0" lang="en-US" altLang="zh-CN" sz="1875" i="1">
                        <a:latin typeface="Cambria Math" panose="02040503050406030204" pitchFamily="18" charset="0"/>
                      </a:rPr>
                      <m:t>) </m:t>
                    </m:r>
                  </m:oMath>
                </a14:m>
                <a:r>
                  <a:rPr kumimoji="0" lang="en-US" altLang="zh-CN" sz="1875" i="1" dirty="0">
                    <a:latin typeface="Arial" panose="020B0604020202020204" pitchFamily="34" charset="0"/>
                  </a:rPr>
                  <a:t>or</a:t>
                </a:r>
              </a:p>
              <a:p>
                <a:pPr>
                  <a:spcBef>
                    <a:spcPct val="0"/>
                  </a:spcBef>
                  <a:buNone/>
                </a:pPr>
                <a:r>
                  <a:rPr kumimoji="0" lang="da-DK" altLang="zh-CN" sz="1875" i="1" dirty="0">
                    <a:latin typeface="Arial" panose="020B0604020202020204" pitchFamily="34" charset="0"/>
                  </a:rPr>
                  <a:t>3. </a:t>
                </a:r>
                <a14:m>
                  <m:oMath xmlns:m="http://schemas.openxmlformats.org/officeDocument/2006/math">
                    <m:sSub>
                      <m:sSubPr>
                        <m:ctrlPr>
                          <a:rPr kumimoji="0" lang="en-US" altLang="zh-CN" sz="1875" i="1">
                            <a:latin typeface="Cambria Math" panose="02040503050406030204" pitchFamily="18" charset="0"/>
                          </a:rPr>
                        </m:ctrlPr>
                      </m:sSubPr>
                      <m:e>
                        <m:r>
                          <a:rPr kumimoji="0" lang="en-US" altLang="zh-CN" sz="1875" i="1">
                            <a:latin typeface="Cambria Math" panose="02040503050406030204" pitchFamily="18" charset="0"/>
                          </a:rPr>
                          <m:t>(</m:t>
                        </m:r>
                        <m:r>
                          <a:rPr kumimoji="0" lang="en-US" altLang="zh-CN" sz="1875" i="1">
                            <a:latin typeface="Cambria Math" panose="02040503050406030204" pitchFamily="18" charset="0"/>
                          </a:rPr>
                          <m:t>𝑢</m:t>
                        </m:r>
                      </m:e>
                      <m:sub>
                        <m:r>
                          <a:rPr kumimoji="0" lang="en-US" altLang="zh-CN" sz="1875" i="1">
                            <a:latin typeface="Cambria Math" panose="02040503050406030204" pitchFamily="18" charset="0"/>
                          </a:rPr>
                          <m:t>𝑖</m:t>
                        </m:r>
                      </m:sub>
                    </m:sSub>
                    <m:r>
                      <a:rPr kumimoji="0" lang="en-US" altLang="zh-CN" sz="1875" i="1">
                        <a:latin typeface="Cambria Math" panose="02040503050406030204" pitchFamily="18" charset="0"/>
                      </a:rPr>
                      <m:t>,</m:t>
                    </m:r>
                    <m:sSub>
                      <m:sSubPr>
                        <m:ctrlPr>
                          <a:rPr kumimoji="0" lang="en-US" altLang="zh-CN" sz="1875" i="1">
                            <a:latin typeface="Cambria Math" panose="02040503050406030204" pitchFamily="18" charset="0"/>
                          </a:rPr>
                        </m:ctrlPr>
                      </m:sSubPr>
                      <m:e>
                        <m:r>
                          <a:rPr kumimoji="0" lang="en-US" altLang="zh-CN" sz="1875" i="1">
                            <a:latin typeface="Cambria Math" panose="02040503050406030204" pitchFamily="18" charset="0"/>
                          </a:rPr>
                          <m:t>𝑢</m:t>
                        </m:r>
                      </m:e>
                      <m:sub>
                        <m:r>
                          <a:rPr kumimoji="0" lang="en-US" altLang="zh-CN" sz="1875" i="1">
                            <a:latin typeface="Cambria Math" panose="02040503050406030204" pitchFamily="18" charset="0"/>
                          </a:rPr>
                          <m:t>𝑗</m:t>
                        </m:r>
                      </m:sub>
                    </m:sSub>
                    <m:r>
                      <a:rPr kumimoji="0" lang="en-US" altLang="zh-CN" sz="1875" i="1">
                        <a:latin typeface="Cambria Math" panose="02040503050406030204" pitchFamily="18" charset="0"/>
                      </a:rPr>
                      <m:t>)</m:t>
                    </m:r>
                    <m:r>
                      <a:rPr kumimoji="0" lang="en-US" altLang="zh-CN" sz="1875" b="0" i="1" smtClean="0">
                        <a:latin typeface="Cambria Math" panose="02040503050406030204" pitchFamily="18" charset="0"/>
                      </a:rPr>
                      <m:t>∉</m:t>
                    </m:r>
                    <m:r>
                      <a:rPr kumimoji="0" lang="en-US" altLang="zh-CN" sz="1875" i="1">
                        <a:latin typeface="Cambria Math" panose="02040503050406030204" pitchFamily="18" charset="0"/>
                      </a:rPr>
                      <m:t>𝐸</m:t>
                    </m:r>
                    <m:r>
                      <a:rPr kumimoji="0" lang="en-US" altLang="zh-CN" sz="1875" i="1">
                        <a:latin typeface="Cambria Math" panose="02040503050406030204" pitchFamily="18" charset="0"/>
                      </a:rPr>
                      <m:t>(</m:t>
                    </m:r>
                    <m:sSub>
                      <m:sSubPr>
                        <m:ctrlPr>
                          <a:rPr kumimoji="0" lang="en-US" altLang="zh-CN" sz="1875" i="1">
                            <a:latin typeface="Cambria Math" panose="02040503050406030204" pitchFamily="18" charset="0"/>
                          </a:rPr>
                        </m:ctrlPr>
                      </m:sSubPr>
                      <m:e>
                        <m:r>
                          <a:rPr kumimoji="0" lang="en-US" altLang="zh-CN" sz="1875" i="1">
                            <a:latin typeface="Cambria Math" panose="02040503050406030204" pitchFamily="18" charset="0"/>
                          </a:rPr>
                          <m:t>𝐺</m:t>
                        </m:r>
                      </m:e>
                      <m:sub>
                        <m:r>
                          <a:rPr kumimoji="0" lang="en-US" altLang="zh-CN" sz="1875" i="1">
                            <a:latin typeface="Cambria Math" panose="02040503050406030204" pitchFamily="18" charset="0"/>
                          </a:rPr>
                          <m:t>1</m:t>
                        </m:r>
                      </m:sub>
                    </m:sSub>
                    <m:r>
                      <a:rPr kumimoji="0" lang="en-US" altLang="zh-CN" sz="1875" i="1">
                        <a:latin typeface="Cambria Math" panose="02040503050406030204" pitchFamily="18" charset="0"/>
                      </a:rPr>
                      <m:t>)</m:t>
                    </m:r>
                  </m:oMath>
                </a14:m>
                <a:r>
                  <a:rPr kumimoji="0" lang="en-US" altLang="zh-CN" sz="1875" i="1" dirty="0">
                    <a:latin typeface="Arial" panose="020B0604020202020204" pitchFamily="34" charset="0"/>
                  </a:rPr>
                  <a:t> and </a:t>
                </a:r>
                <a14:m>
                  <m:oMath xmlns:m="http://schemas.openxmlformats.org/officeDocument/2006/math">
                    <m:sSub>
                      <m:sSubPr>
                        <m:ctrlPr>
                          <a:rPr kumimoji="0" lang="en-US" altLang="zh-CN" sz="1875" i="1">
                            <a:latin typeface="Cambria Math" panose="02040503050406030204" pitchFamily="18" charset="0"/>
                          </a:rPr>
                        </m:ctrlPr>
                      </m:sSubPr>
                      <m:e>
                        <m:r>
                          <a:rPr kumimoji="0" lang="en-US" altLang="zh-CN" sz="1875" i="1">
                            <a:latin typeface="Cambria Math" panose="02040503050406030204" pitchFamily="18" charset="0"/>
                          </a:rPr>
                          <m:t>(</m:t>
                        </m:r>
                        <m:r>
                          <a:rPr kumimoji="0" lang="en-US" altLang="zh-CN" sz="1875" i="1">
                            <a:latin typeface="Cambria Math" panose="02040503050406030204" pitchFamily="18" charset="0"/>
                          </a:rPr>
                          <m:t>𝑣</m:t>
                        </m:r>
                      </m:e>
                      <m:sub>
                        <m:r>
                          <a:rPr kumimoji="0" lang="en-US" altLang="zh-CN" sz="1875" i="1">
                            <a:latin typeface="Cambria Math" panose="02040503050406030204" pitchFamily="18" charset="0"/>
                          </a:rPr>
                          <m:t>𝑖</m:t>
                        </m:r>
                      </m:sub>
                    </m:sSub>
                    <m:r>
                      <a:rPr kumimoji="0" lang="en-US" altLang="zh-CN" sz="1875" i="1">
                        <a:latin typeface="Cambria Math" panose="02040503050406030204" pitchFamily="18" charset="0"/>
                      </a:rPr>
                      <m:t>,</m:t>
                    </m:r>
                    <m:sSub>
                      <m:sSubPr>
                        <m:ctrlPr>
                          <a:rPr kumimoji="0" lang="en-US" altLang="zh-CN" sz="1875" i="1">
                            <a:latin typeface="Cambria Math" panose="02040503050406030204" pitchFamily="18" charset="0"/>
                          </a:rPr>
                        </m:ctrlPr>
                      </m:sSubPr>
                      <m:e>
                        <m:r>
                          <a:rPr kumimoji="0" lang="en-US" altLang="zh-CN" sz="1875" i="1">
                            <a:latin typeface="Cambria Math" panose="02040503050406030204" pitchFamily="18" charset="0"/>
                          </a:rPr>
                          <m:t>𝑣</m:t>
                        </m:r>
                      </m:e>
                      <m:sub>
                        <m:r>
                          <a:rPr kumimoji="0" lang="en-US" altLang="zh-CN" sz="1875" i="1">
                            <a:latin typeface="Cambria Math" panose="02040503050406030204" pitchFamily="18" charset="0"/>
                          </a:rPr>
                          <m:t>𝑗</m:t>
                        </m:r>
                      </m:sub>
                    </m:sSub>
                    <m:r>
                      <a:rPr kumimoji="0" lang="en-US" altLang="zh-CN" sz="1875" i="1">
                        <a:latin typeface="Cambria Math" panose="02040503050406030204" pitchFamily="18" charset="0"/>
                      </a:rPr>
                      <m:t>)</m:t>
                    </m:r>
                    <m:r>
                      <a:rPr kumimoji="0" lang="en-US" altLang="zh-CN" sz="1875" b="0" i="1" smtClean="0">
                        <a:latin typeface="Cambria Math" panose="02040503050406030204" pitchFamily="18" charset="0"/>
                      </a:rPr>
                      <m:t>∉</m:t>
                    </m:r>
                    <m:r>
                      <a:rPr kumimoji="0" lang="en-US" altLang="zh-CN" sz="1875" i="1">
                        <a:latin typeface="Cambria Math" panose="02040503050406030204" pitchFamily="18" charset="0"/>
                      </a:rPr>
                      <m:t>𝐸</m:t>
                    </m:r>
                    <m:r>
                      <a:rPr kumimoji="0" lang="en-US" altLang="zh-CN" sz="1875" i="1">
                        <a:latin typeface="Cambria Math" panose="02040503050406030204" pitchFamily="18" charset="0"/>
                      </a:rPr>
                      <m:t>(</m:t>
                    </m:r>
                    <m:sSub>
                      <m:sSubPr>
                        <m:ctrlPr>
                          <a:rPr kumimoji="0" lang="en-US" altLang="zh-CN" sz="1875" i="1">
                            <a:latin typeface="Cambria Math" panose="02040503050406030204" pitchFamily="18" charset="0"/>
                          </a:rPr>
                        </m:ctrlPr>
                      </m:sSubPr>
                      <m:e>
                        <m:r>
                          <a:rPr kumimoji="0" lang="en-US" altLang="zh-CN" sz="1875" i="1">
                            <a:latin typeface="Cambria Math" panose="02040503050406030204" pitchFamily="18" charset="0"/>
                          </a:rPr>
                          <m:t>𝐺</m:t>
                        </m:r>
                      </m:e>
                      <m:sub>
                        <m:r>
                          <a:rPr kumimoji="0" lang="en-US" altLang="zh-CN" sz="1875" i="1">
                            <a:latin typeface="Cambria Math" panose="02040503050406030204" pitchFamily="18" charset="0"/>
                          </a:rPr>
                          <m:t>2</m:t>
                        </m:r>
                      </m:sub>
                    </m:sSub>
                    <m:r>
                      <a:rPr kumimoji="0" lang="en-US" altLang="zh-CN" sz="1875" i="1">
                        <a:latin typeface="Cambria Math" panose="02040503050406030204" pitchFamily="18" charset="0"/>
                      </a:rPr>
                      <m:t>) </m:t>
                    </m:r>
                  </m:oMath>
                </a14:m>
                <a:endParaRPr kumimoji="0" lang="zh-CN" altLang="en-US" sz="1875" dirty="0">
                  <a:latin typeface="Arial" panose="020B0604020202020204" pitchFamily="34" charset="0"/>
                </a:endParaRPr>
              </a:p>
            </p:txBody>
          </p:sp>
        </mc:Choice>
        <mc:Fallback xmlns="">
          <p:sp>
            <p:nvSpPr>
              <p:cNvPr id="24580" name="矩形 4">
                <a:extLst>
                  <a:ext uri="{FF2B5EF4-FFF2-40B4-BE49-F238E27FC236}">
                    <a16:creationId xmlns:a16="http://schemas.microsoft.com/office/drawing/2014/main" id="{224DEE3A-F91C-9E42-852F-16A786D3AD82}"/>
                  </a:ext>
                </a:extLst>
              </p:cNvPr>
              <p:cNvSpPr>
                <a:spLocks noRot="1" noChangeAspect="1" noMove="1" noResize="1" noEditPoints="1" noAdjustHandles="1" noChangeArrowheads="1" noChangeShapeType="1" noTextEdit="1"/>
              </p:cNvSpPr>
              <p:nvPr/>
            </p:nvSpPr>
            <p:spPr bwMode="auto">
              <a:xfrm>
                <a:off x="527965" y="1772707"/>
                <a:ext cx="7622122" cy="1916422"/>
              </a:xfrm>
              <a:prstGeom prst="rect">
                <a:avLst/>
              </a:prstGeom>
              <a:blipFill>
                <a:blip r:embed="rId2"/>
                <a:stretch>
                  <a:fillRect l="-832" t="-1316" r="-998" b="-26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cxnSp>
        <p:nvCxnSpPr>
          <p:cNvPr id="8" name="直线连接符 7">
            <a:extLst>
              <a:ext uri="{FF2B5EF4-FFF2-40B4-BE49-F238E27FC236}">
                <a16:creationId xmlns:a16="http://schemas.microsoft.com/office/drawing/2014/main" id="{D1776CE7-A60B-6D46-9222-1D83A4BCCCE4}"/>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2BB780F6-3E0E-5748-8940-FF4DD2320C52}"/>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5040063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a:extLst>
              <a:ext uri="{FF2B5EF4-FFF2-40B4-BE49-F238E27FC236}">
                <a16:creationId xmlns:a16="http://schemas.microsoft.com/office/drawing/2014/main" id="{433E4B5A-A633-0442-A73D-8A5EE4D85191}"/>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24DA2597-5F9E-634A-A9A6-2561E5E4EE7D}" type="slidenum">
              <a:rPr kumimoji="0" lang="zh-CN" altLang="en-US" sz="1350"/>
              <a:pPr>
                <a:spcBef>
                  <a:spcPct val="0"/>
                </a:spcBef>
                <a:buFontTx/>
                <a:buNone/>
              </a:pPr>
              <a:t>62</a:t>
            </a:fld>
            <a:endParaRPr kumimoji="0" lang="zh-CN" altLang="en-US" sz="1350"/>
          </a:p>
        </p:txBody>
      </p:sp>
      <p:sp>
        <p:nvSpPr>
          <p:cNvPr id="5" name="椭圆 4">
            <a:extLst>
              <a:ext uri="{FF2B5EF4-FFF2-40B4-BE49-F238E27FC236}">
                <a16:creationId xmlns:a16="http://schemas.microsoft.com/office/drawing/2014/main" id="{684F8DFB-FC42-E140-B631-5C663FAFB26D}"/>
              </a:ext>
            </a:extLst>
          </p:cNvPr>
          <p:cNvSpPr/>
          <p:nvPr/>
        </p:nvSpPr>
        <p:spPr>
          <a:xfrm>
            <a:off x="1709738" y="1491853"/>
            <a:ext cx="432197" cy="432197"/>
          </a:xfrm>
          <a:prstGeom prst="ellipse">
            <a:avLst/>
          </a:prstGeom>
          <a:solidFill>
            <a:schemeClr val="tx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A</a:t>
            </a:r>
            <a:endParaRPr lang="zh-CN" altLang="en-US" sz="2250">
              <a:solidFill>
                <a:srgbClr val="FFFFFF"/>
              </a:solidFill>
            </a:endParaRPr>
          </a:p>
        </p:txBody>
      </p:sp>
      <p:sp>
        <p:nvSpPr>
          <p:cNvPr id="6" name="椭圆 5">
            <a:extLst>
              <a:ext uri="{FF2B5EF4-FFF2-40B4-BE49-F238E27FC236}">
                <a16:creationId xmlns:a16="http://schemas.microsoft.com/office/drawing/2014/main" id="{0358937E-96FE-F941-9946-7467B6C46C3A}"/>
              </a:ext>
            </a:extLst>
          </p:cNvPr>
          <p:cNvSpPr/>
          <p:nvPr/>
        </p:nvSpPr>
        <p:spPr>
          <a:xfrm>
            <a:off x="1331119" y="2139554"/>
            <a:ext cx="432197" cy="431006"/>
          </a:xfrm>
          <a:prstGeom prst="ellipse">
            <a:avLst/>
          </a:prstGeom>
          <a:solidFill>
            <a:schemeClr val="tx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B</a:t>
            </a:r>
            <a:endParaRPr lang="zh-CN" altLang="en-US" sz="2250">
              <a:solidFill>
                <a:srgbClr val="FFFFFF"/>
              </a:solidFill>
            </a:endParaRPr>
          </a:p>
        </p:txBody>
      </p:sp>
      <p:sp>
        <p:nvSpPr>
          <p:cNvPr id="7" name="椭圆 6">
            <a:extLst>
              <a:ext uri="{FF2B5EF4-FFF2-40B4-BE49-F238E27FC236}">
                <a16:creationId xmlns:a16="http://schemas.microsoft.com/office/drawing/2014/main" id="{2F307378-1B62-CC46-85F4-AF7CBEF4D3E8}"/>
              </a:ext>
            </a:extLst>
          </p:cNvPr>
          <p:cNvSpPr/>
          <p:nvPr/>
        </p:nvSpPr>
        <p:spPr>
          <a:xfrm>
            <a:off x="2088357" y="2139554"/>
            <a:ext cx="432197" cy="431006"/>
          </a:xfrm>
          <a:prstGeom prst="ellipse">
            <a:avLst/>
          </a:prstGeom>
          <a:solidFill>
            <a:schemeClr val="tx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C</a:t>
            </a:r>
            <a:endParaRPr lang="zh-CN" altLang="en-US" sz="2250">
              <a:solidFill>
                <a:srgbClr val="FFFFFF"/>
              </a:solidFill>
            </a:endParaRPr>
          </a:p>
        </p:txBody>
      </p:sp>
      <p:sp>
        <p:nvSpPr>
          <p:cNvPr id="8" name="椭圆 7">
            <a:extLst>
              <a:ext uri="{FF2B5EF4-FFF2-40B4-BE49-F238E27FC236}">
                <a16:creationId xmlns:a16="http://schemas.microsoft.com/office/drawing/2014/main" id="{BB3D975B-F436-4345-93D0-EEF899CD41BF}"/>
              </a:ext>
            </a:extLst>
          </p:cNvPr>
          <p:cNvSpPr/>
          <p:nvPr/>
        </p:nvSpPr>
        <p:spPr>
          <a:xfrm>
            <a:off x="1709738" y="2842022"/>
            <a:ext cx="432197" cy="432197"/>
          </a:xfrm>
          <a:prstGeom prst="ellipse">
            <a:avLst/>
          </a:prstGeom>
          <a:solidFill>
            <a:schemeClr val="tx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D</a:t>
            </a:r>
            <a:endParaRPr lang="zh-CN" altLang="en-US" sz="2250">
              <a:solidFill>
                <a:srgbClr val="FFFFFF"/>
              </a:solidFill>
            </a:endParaRPr>
          </a:p>
        </p:txBody>
      </p:sp>
      <p:cxnSp>
        <p:nvCxnSpPr>
          <p:cNvPr id="9" name="直接连接符 8">
            <a:extLst>
              <a:ext uri="{FF2B5EF4-FFF2-40B4-BE49-F238E27FC236}">
                <a16:creationId xmlns:a16="http://schemas.microsoft.com/office/drawing/2014/main" id="{B55ECE4F-B816-A549-BBD2-AFB79D3185F4}"/>
              </a:ext>
            </a:extLst>
          </p:cNvPr>
          <p:cNvCxnSpPr>
            <a:stCxn id="5" idx="3"/>
            <a:endCxn id="6" idx="0"/>
          </p:cNvCxnSpPr>
          <p:nvPr/>
        </p:nvCxnSpPr>
        <p:spPr>
          <a:xfrm flipH="1">
            <a:off x="1547813" y="1860948"/>
            <a:ext cx="226219" cy="27860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5E160F1-AFAA-1441-B6C7-9DE43D2B2BAF}"/>
              </a:ext>
            </a:extLst>
          </p:cNvPr>
          <p:cNvCxnSpPr>
            <a:stCxn id="5" idx="5"/>
            <a:endCxn id="7" idx="0"/>
          </p:cNvCxnSpPr>
          <p:nvPr/>
        </p:nvCxnSpPr>
        <p:spPr>
          <a:xfrm>
            <a:off x="2078831" y="1860948"/>
            <a:ext cx="225029" cy="27860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A505126-496B-A143-B8AB-F51C4560D248}"/>
              </a:ext>
            </a:extLst>
          </p:cNvPr>
          <p:cNvCxnSpPr>
            <a:stCxn id="6" idx="4"/>
            <a:endCxn id="8" idx="1"/>
          </p:cNvCxnSpPr>
          <p:nvPr/>
        </p:nvCxnSpPr>
        <p:spPr>
          <a:xfrm>
            <a:off x="1547813" y="2570560"/>
            <a:ext cx="226219" cy="334565"/>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69E65FA-6EEA-4040-B574-706BCFF8D074}"/>
              </a:ext>
            </a:extLst>
          </p:cNvPr>
          <p:cNvCxnSpPr>
            <a:stCxn id="6" idx="6"/>
            <a:endCxn id="7" idx="2"/>
          </p:cNvCxnSpPr>
          <p:nvPr/>
        </p:nvCxnSpPr>
        <p:spPr>
          <a:xfrm>
            <a:off x="1763317" y="2355056"/>
            <a:ext cx="32504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9C7CBB29-3881-7B40-832F-4E54972D81C9}"/>
              </a:ext>
            </a:extLst>
          </p:cNvPr>
          <p:cNvSpPr/>
          <p:nvPr/>
        </p:nvSpPr>
        <p:spPr>
          <a:xfrm>
            <a:off x="3006328" y="1491853"/>
            <a:ext cx="432197" cy="432197"/>
          </a:xfrm>
          <a:prstGeom prst="ellipse">
            <a:avLst/>
          </a:prstGeom>
          <a:solidFill>
            <a:schemeClr val="tx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A</a:t>
            </a:r>
            <a:endParaRPr lang="zh-CN" altLang="en-US" sz="2250">
              <a:solidFill>
                <a:srgbClr val="FFFFFF"/>
              </a:solidFill>
            </a:endParaRPr>
          </a:p>
        </p:txBody>
      </p:sp>
      <p:sp>
        <p:nvSpPr>
          <p:cNvPr id="14" name="椭圆 13">
            <a:extLst>
              <a:ext uri="{FF2B5EF4-FFF2-40B4-BE49-F238E27FC236}">
                <a16:creationId xmlns:a16="http://schemas.microsoft.com/office/drawing/2014/main" id="{AB2F88BA-B1D6-A942-B18C-226ACF679315}"/>
              </a:ext>
            </a:extLst>
          </p:cNvPr>
          <p:cNvSpPr/>
          <p:nvPr/>
        </p:nvSpPr>
        <p:spPr>
          <a:xfrm>
            <a:off x="2627710" y="2193132"/>
            <a:ext cx="432197" cy="432197"/>
          </a:xfrm>
          <a:prstGeom prst="ellipse">
            <a:avLst/>
          </a:prstGeom>
          <a:solidFill>
            <a:schemeClr val="tx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B</a:t>
            </a:r>
            <a:endParaRPr lang="zh-CN" altLang="en-US" sz="2250">
              <a:solidFill>
                <a:srgbClr val="FFFFFF"/>
              </a:solidFill>
            </a:endParaRPr>
          </a:p>
        </p:txBody>
      </p:sp>
      <p:sp>
        <p:nvSpPr>
          <p:cNvPr id="15" name="椭圆 14">
            <a:extLst>
              <a:ext uri="{FF2B5EF4-FFF2-40B4-BE49-F238E27FC236}">
                <a16:creationId xmlns:a16="http://schemas.microsoft.com/office/drawing/2014/main" id="{90DFD233-9C49-5F45-B4CB-1E888DEF98D7}"/>
              </a:ext>
            </a:extLst>
          </p:cNvPr>
          <p:cNvSpPr/>
          <p:nvPr/>
        </p:nvSpPr>
        <p:spPr>
          <a:xfrm>
            <a:off x="3383757" y="2193132"/>
            <a:ext cx="432197" cy="432197"/>
          </a:xfrm>
          <a:prstGeom prst="ellipse">
            <a:avLst/>
          </a:prstGeom>
          <a:solidFill>
            <a:schemeClr val="tx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C</a:t>
            </a:r>
            <a:endParaRPr lang="zh-CN" altLang="en-US" sz="2250">
              <a:solidFill>
                <a:srgbClr val="FFFFFF"/>
              </a:solidFill>
            </a:endParaRPr>
          </a:p>
        </p:txBody>
      </p:sp>
      <p:sp>
        <p:nvSpPr>
          <p:cNvPr id="16" name="椭圆 15">
            <a:extLst>
              <a:ext uri="{FF2B5EF4-FFF2-40B4-BE49-F238E27FC236}">
                <a16:creationId xmlns:a16="http://schemas.microsoft.com/office/drawing/2014/main" id="{A3C0F78E-53EB-C141-A1BC-29367EE52DB9}"/>
              </a:ext>
            </a:extLst>
          </p:cNvPr>
          <p:cNvSpPr/>
          <p:nvPr/>
        </p:nvSpPr>
        <p:spPr>
          <a:xfrm>
            <a:off x="3006328" y="2949178"/>
            <a:ext cx="432197" cy="432197"/>
          </a:xfrm>
          <a:prstGeom prst="ellipse">
            <a:avLst/>
          </a:prstGeom>
          <a:solidFill>
            <a:schemeClr val="tx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50">
                <a:solidFill>
                  <a:srgbClr val="FFFFFF"/>
                </a:solidFill>
              </a:rPr>
              <a:t>D</a:t>
            </a:r>
            <a:endParaRPr lang="zh-CN" altLang="en-US" sz="2250">
              <a:solidFill>
                <a:srgbClr val="FFFFFF"/>
              </a:solidFill>
            </a:endParaRPr>
          </a:p>
        </p:txBody>
      </p:sp>
      <p:cxnSp>
        <p:nvCxnSpPr>
          <p:cNvPr id="17" name="直接连接符 16">
            <a:extLst>
              <a:ext uri="{FF2B5EF4-FFF2-40B4-BE49-F238E27FC236}">
                <a16:creationId xmlns:a16="http://schemas.microsoft.com/office/drawing/2014/main" id="{65BB7C3A-C4B0-2043-ACEF-7434B0F971A3}"/>
              </a:ext>
            </a:extLst>
          </p:cNvPr>
          <p:cNvCxnSpPr>
            <a:stCxn id="13" idx="3"/>
            <a:endCxn id="14" idx="0"/>
          </p:cNvCxnSpPr>
          <p:nvPr/>
        </p:nvCxnSpPr>
        <p:spPr>
          <a:xfrm flipH="1">
            <a:off x="2844404" y="1859756"/>
            <a:ext cx="225028" cy="333375"/>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DF7B6CC-2AA3-C64A-BFEA-1A4889A0A5AF}"/>
              </a:ext>
            </a:extLst>
          </p:cNvPr>
          <p:cNvCxnSpPr>
            <a:stCxn id="13" idx="5"/>
            <a:endCxn id="15" idx="0"/>
          </p:cNvCxnSpPr>
          <p:nvPr/>
        </p:nvCxnSpPr>
        <p:spPr>
          <a:xfrm>
            <a:off x="3375423" y="1859756"/>
            <a:ext cx="225028" cy="333375"/>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D19BFFB-F2A6-8349-ADE9-07977BDF45A2}"/>
              </a:ext>
            </a:extLst>
          </p:cNvPr>
          <p:cNvCxnSpPr>
            <a:stCxn id="14" idx="4"/>
            <a:endCxn id="16" idx="1"/>
          </p:cNvCxnSpPr>
          <p:nvPr/>
        </p:nvCxnSpPr>
        <p:spPr>
          <a:xfrm>
            <a:off x="2844404" y="2625329"/>
            <a:ext cx="225028" cy="38814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C57790-4627-8745-9371-E34CCCA87024}"/>
              </a:ext>
            </a:extLst>
          </p:cNvPr>
          <p:cNvCxnSpPr>
            <a:stCxn id="15" idx="4"/>
            <a:endCxn id="16" idx="7"/>
          </p:cNvCxnSpPr>
          <p:nvPr/>
        </p:nvCxnSpPr>
        <p:spPr>
          <a:xfrm flipH="1">
            <a:off x="3374232" y="2625329"/>
            <a:ext cx="226219" cy="38814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D8741C2-9884-9E48-8569-176E34D8E27B}"/>
              </a:ext>
            </a:extLst>
          </p:cNvPr>
          <p:cNvCxnSpPr>
            <a:stCxn id="14" idx="6"/>
            <a:endCxn id="15" idx="2"/>
          </p:cNvCxnSpPr>
          <p:nvPr/>
        </p:nvCxnSpPr>
        <p:spPr>
          <a:xfrm>
            <a:off x="3059906" y="2409825"/>
            <a:ext cx="32385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5620" name="TextBox 21">
            <a:extLst>
              <a:ext uri="{FF2B5EF4-FFF2-40B4-BE49-F238E27FC236}">
                <a16:creationId xmlns:a16="http://schemas.microsoft.com/office/drawing/2014/main" id="{2A2614DA-CAB2-3442-B65D-F8F91C50B875}"/>
              </a:ext>
            </a:extLst>
          </p:cNvPr>
          <p:cNvSpPr txBox="1">
            <a:spLocks noChangeArrowheads="1"/>
          </p:cNvSpPr>
          <p:nvPr/>
        </p:nvSpPr>
        <p:spPr bwMode="auto">
          <a:xfrm>
            <a:off x="2250281" y="1835944"/>
            <a:ext cx="539354"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u3</a:t>
            </a:r>
            <a:endParaRPr kumimoji="0" lang="zh-CN" altLang="en-US" sz="1875">
              <a:latin typeface="Arial" panose="020B0604020202020204" pitchFamily="34" charset="0"/>
            </a:endParaRPr>
          </a:p>
        </p:txBody>
      </p:sp>
      <p:sp>
        <p:nvSpPr>
          <p:cNvPr id="25621" name="TextBox 22">
            <a:extLst>
              <a:ext uri="{FF2B5EF4-FFF2-40B4-BE49-F238E27FC236}">
                <a16:creationId xmlns:a16="http://schemas.microsoft.com/office/drawing/2014/main" id="{8A5DFA28-099F-0D42-BC6D-2372B2B7F2C7}"/>
              </a:ext>
            </a:extLst>
          </p:cNvPr>
          <p:cNvSpPr txBox="1">
            <a:spLocks noChangeArrowheads="1"/>
          </p:cNvSpPr>
          <p:nvPr/>
        </p:nvSpPr>
        <p:spPr bwMode="auto">
          <a:xfrm>
            <a:off x="1143000" y="1762125"/>
            <a:ext cx="540544"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u2</a:t>
            </a:r>
            <a:endParaRPr kumimoji="0" lang="zh-CN" altLang="en-US" sz="1875">
              <a:latin typeface="Arial" panose="020B0604020202020204" pitchFamily="34" charset="0"/>
            </a:endParaRPr>
          </a:p>
        </p:txBody>
      </p:sp>
      <p:sp>
        <p:nvSpPr>
          <p:cNvPr id="25622" name="TextBox 23">
            <a:extLst>
              <a:ext uri="{FF2B5EF4-FFF2-40B4-BE49-F238E27FC236}">
                <a16:creationId xmlns:a16="http://schemas.microsoft.com/office/drawing/2014/main" id="{C9B155FC-F473-3B47-BCCA-70C9BADBDD22}"/>
              </a:ext>
            </a:extLst>
          </p:cNvPr>
          <p:cNvSpPr txBox="1">
            <a:spLocks noChangeArrowheads="1"/>
          </p:cNvSpPr>
          <p:nvPr/>
        </p:nvSpPr>
        <p:spPr bwMode="auto">
          <a:xfrm>
            <a:off x="3059907" y="1113235"/>
            <a:ext cx="540544"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v1</a:t>
            </a:r>
            <a:endParaRPr kumimoji="0" lang="zh-CN" altLang="en-US" sz="1875">
              <a:latin typeface="Arial" panose="020B0604020202020204" pitchFamily="34" charset="0"/>
            </a:endParaRPr>
          </a:p>
        </p:txBody>
      </p:sp>
      <p:sp>
        <p:nvSpPr>
          <p:cNvPr id="25623" name="TextBox 24">
            <a:extLst>
              <a:ext uri="{FF2B5EF4-FFF2-40B4-BE49-F238E27FC236}">
                <a16:creationId xmlns:a16="http://schemas.microsoft.com/office/drawing/2014/main" id="{17F1609B-9F14-2945-8A9C-5D32961FF706}"/>
              </a:ext>
            </a:extLst>
          </p:cNvPr>
          <p:cNvSpPr txBox="1">
            <a:spLocks noChangeArrowheads="1"/>
          </p:cNvSpPr>
          <p:nvPr/>
        </p:nvSpPr>
        <p:spPr bwMode="auto">
          <a:xfrm>
            <a:off x="2087166" y="3077766"/>
            <a:ext cx="540544"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u4</a:t>
            </a:r>
            <a:endParaRPr kumimoji="0" lang="zh-CN" altLang="en-US" sz="1875">
              <a:latin typeface="Arial" panose="020B0604020202020204" pitchFamily="34" charset="0"/>
            </a:endParaRPr>
          </a:p>
        </p:txBody>
      </p:sp>
      <p:sp>
        <p:nvSpPr>
          <p:cNvPr id="25624" name="TextBox 25">
            <a:extLst>
              <a:ext uri="{FF2B5EF4-FFF2-40B4-BE49-F238E27FC236}">
                <a16:creationId xmlns:a16="http://schemas.microsoft.com/office/drawing/2014/main" id="{37C0C321-2ED6-E542-AFA2-3206F6115682}"/>
              </a:ext>
            </a:extLst>
          </p:cNvPr>
          <p:cNvSpPr txBox="1">
            <a:spLocks noChangeArrowheads="1"/>
          </p:cNvSpPr>
          <p:nvPr/>
        </p:nvSpPr>
        <p:spPr bwMode="auto">
          <a:xfrm>
            <a:off x="1656160" y="1168004"/>
            <a:ext cx="539353"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u1</a:t>
            </a:r>
            <a:endParaRPr kumimoji="0" lang="zh-CN" altLang="en-US" sz="1875">
              <a:latin typeface="Arial" panose="020B0604020202020204" pitchFamily="34" charset="0"/>
            </a:endParaRPr>
          </a:p>
        </p:txBody>
      </p:sp>
      <p:sp>
        <p:nvSpPr>
          <p:cNvPr id="25625" name="TextBox 26">
            <a:extLst>
              <a:ext uri="{FF2B5EF4-FFF2-40B4-BE49-F238E27FC236}">
                <a16:creationId xmlns:a16="http://schemas.microsoft.com/office/drawing/2014/main" id="{E944FCB4-2565-4545-B215-949312529535}"/>
              </a:ext>
            </a:extLst>
          </p:cNvPr>
          <p:cNvSpPr txBox="1">
            <a:spLocks noChangeArrowheads="1"/>
          </p:cNvSpPr>
          <p:nvPr/>
        </p:nvSpPr>
        <p:spPr bwMode="auto">
          <a:xfrm>
            <a:off x="2897981" y="1944291"/>
            <a:ext cx="539354"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v2</a:t>
            </a:r>
            <a:endParaRPr kumimoji="0" lang="zh-CN" altLang="en-US" sz="1875">
              <a:latin typeface="Arial" panose="020B0604020202020204" pitchFamily="34" charset="0"/>
            </a:endParaRPr>
          </a:p>
        </p:txBody>
      </p:sp>
      <p:sp>
        <p:nvSpPr>
          <p:cNvPr id="25626" name="TextBox 27">
            <a:extLst>
              <a:ext uri="{FF2B5EF4-FFF2-40B4-BE49-F238E27FC236}">
                <a16:creationId xmlns:a16="http://schemas.microsoft.com/office/drawing/2014/main" id="{E3EFBE24-6E24-7248-9403-D35ABB620203}"/>
              </a:ext>
            </a:extLst>
          </p:cNvPr>
          <p:cNvSpPr txBox="1">
            <a:spLocks noChangeArrowheads="1"/>
          </p:cNvSpPr>
          <p:nvPr/>
        </p:nvSpPr>
        <p:spPr bwMode="auto">
          <a:xfrm>
            <a:off x="3762375" y="1924050"/>
            <a:ext cx="539354"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v3</a:t>
            </a:r>
            <a:endParaRPr kumimoji="0" lang="zh-CN" altLang="en-US" sz="1875">
              <a:latin typeface="Arial" panose="020B0604020202020204" pitchFamily="34" charset="0"/>
            </a:endParaRPr>
          </a:p>
        </p:txBody>
      </p:sp>
      <p:sp>
        <p:nvSpPr>
          <p:cNvPr id="25627" name="TextBox 28">
            <a:extLst>
              <a:ext uri="{FF2B5EF4-FFF2-40B4-BE49-F238E27FC236}">
                <a16:creationId xmlns:a16="http://schemas.microsoft.com/office/drawing/2014/main" id="{00E75B17-51FC-1648-B613-59326B668A64}"/>
              </a:ext>
            </a:extLst>
          </p:cNvPr>
          <p:cNvSpPr txBox="1">
            <a:spLocks noChangeArrowheads="1"/>
          </p:cNvSpPr>
          <p:nvPr/>
        </p:nvSpPr>
        <p:spPr bwMode="auto">
          <a:xfrm>
            <a:off x="3383757" y="2895600"/>
            <a:ext cx="540544"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v4</a:t>
            </a:r>
            <a:endParaRPr kumimoji="0" lang="zh-CN" altLang="en-US" sz="1875">
              <a:latin typeface="Arial" panose="020B0604020202020204" pitchFamily="34" charset="0"/>
            </a:endParaRPr>
          </a:p>
        </p:txBody>
      </p:sp>
      <p:sp>
        <p:nvSpPr>
          <p:cNvPr id="25628" name="TextBox 29">
            <a:extLst>
              <a:ext uri="{FF2B5EF4-FFF2-40B4-BE49-F238E27FC236}">
                <a16:creationId xmlns:a16="http://schemas.microsoft.com/office/drawing/2014/main" id="{C8423EEA-5106-8C47-808E-9ABF920738EC}"/>
              </a:ext>
            </a:extLst>
          </p:cNvPr>
          <p:cNvSpPr txBox="1">
            <a:spLocks noChangeArrowheads="1"/>
          </p:cNvSpPr>
          <p:nvPr/>
        </p:nvSpPr>
        <p:spPr bwMode="auto">
          <a:xfrm>
            <a:off x="4842272" y="1600200"/>
            <a:ext cx="917972"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(u1, v1)</a:t>
            </a:r>
            <a:endParaRPr kumimoji="0" lang="zh-CN" altLang="en-US" sz="1875">
              <a:latin typeface="Arial" panose="020B0604020202020204" pitchFamily="34" charset="0"/>
            </a:endParaRPr>
          </a:p>
        </p:txBody>
      </p:sp>
      <p:sp>
        <p:nvSpPr>
          <p:cNvPr id="25629" name="TextBox 31">
            <a:extLst>
              <a:ext uri="{FF2B5EF4-FFF2-40B4-BE49-F238E27FC236}">
                <a16:creationId xmlns:a16="http://schemas.microsoft.com/office/drawing/2014/main" id="{59EFA371-110D-FE46-90F9-23E93F3B37F0}"/>
              </a:ext>
            </a:extLst>
          </p:cNvPr>
          <p:cNvSpPr txBox="1">
            <a:spLocks noChangeArrowheads="1"/>
          </p:cNvSpPr>
          <p:nvPr/>
        </p:nvSpPr>
        <p:spPr bwMode="auto">
          <a:xfrm>
            <a:off x="4787503" y="2571750"/>
            <a:ext cx="919163"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(u2, v2)</a:t>
            </a:r>
            <a:endParaRPr kumimoji="0" lang="zh-CN" altLang="en-US" sz="1875">
              <a:latin typeface="Arial" panose="020B0604020202020204" pitchFamily="34" charset="0"/>
            </a:endParaRPr>
          </a:p>
        </p:txBody>
      </p:sp>
      <p:sp>
        <p:nvSpPr>
          <p:cNvPr id="25630" name="TextBox 32">
            <a:extLst>
              <a:ext uri="{FF2B5EF4-FFF2-40B4-BE49-F238E27FC236}">
                <a16:creationId xmlns:a16="http://schemas.microsoft.com/office/drawing/2014/main" id="{2AFAC81F-44DD-9948-B949-BC92370EA163}"/>
              </a:ext>
            </a:extLst>
          </p:cNvPr>
          <p:cNvSpPr txBox="1">
            <a:spLocks noChangeArrowheads="1"/>
          </p:cNvSpPr>
          <p:nvPr/>
        </p:nvSpPr>
        <p:spPr bwMode="auto">
          <a:xfrm>
            <a:off x="6462713" y="1600200"/>
            <a:ext cx="917972"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(u3, v3)</a:t>
            </a:r>
            <a:endParaRPr kumimoji="0" lang="zh-CN" altLang="en-US" sz="1875">
              <a:latin typeface="Arial" panose="020B0604020202020204" pitchFamily="34" charset="0"/>
            </a:endParaRPr>
          </a:p>
        </p:txBody>
      </p:sp>
      <p:sp>
        <p:nvSpPr>
          <p:cNvPr id="25631" name="TextBox 33">
            <a:extLst>
              <a:ext uri="{FF2B5EF4-FFF2-40B4-BE49-F238E27FC236}">
                <a16:creationId xmlns:a16="http://schemas.microsoft.com/office/drawing/2014/main" id="{20ACD45E-74FA-124E-ABB4-1F967F243FE2}"/>
              </a:ext>
            </a:extLst>
          </p:cNvPr>
          <p:cNvSpPr txBox="1">
            <a:spLocks noChangeArrowheads="1"/>
          </p:cNvSpPr>
          <p:nvPr/>
        </p:nvSpPr>
        <p:spPr bwMode="auto">
          <a:xfrm>
            <a:off x="6407944" y="2625329"/>
            <a:ext cx="917972"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(u4, v4)</a:t>
            </a:r>
            <a:endParaRPr kumimoji="0" lang="zh-CN" altLang="en-US" sz="1875">
              <a:latin typeface="Arial" panose="020B0604020202020204" pitchFamily="34" charset="0"/>
            </a:endParaRPr>
          </a:p>
        </p:txBody>
      </p:sp>
      <p:cxnSp>
        <p:nvCxnSpPr>
          <p:cNvPr id="36" name="直接连接符 35">
            <a:extLst>
              <a:ext uri="{FF2B5EF4-FFF2-40B4-BE49-F238E27FC236}">
                <a16:creationId xmlns:a16="http://schemas.microsoft.com/office/drawing/2014/main" id="{D979D8AD-F3F5-EF41-8DB0-CE6F75951538}"/>
              </a:ext>
            </a:extLst>
          </p:cNvPr>
          <p:cNvCxnSpPr>
            <a:endCxn id="25629" idx="0"/>
          </p:cNvCxnSpPr>
          <p:nvPr/>
        </p:nvCxnSpPr>
        <p:spPr>
          <a:xfrm flipH="1">
            <a:off x="5247085" y="1869282"/>
            <a:ext cx="27384" cy="702468"/>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A5F918A3-8CB3-1548-9900-E445D56B061C}"/>
              </a:ext>
            </a:extLst>
          </p:cNvPr>
          <p:cNvCxnSpPr>
            <a:stCxn id="25628" idx="3"/>
            <a:endCxn id="25630" idx="1"/>
          </p:cNvCxnSpPr>
          <p:nvPr/>
        </p:nvCxnSpPr>
        <p:spPr>
          <a:xfrm>
            <a:off x="5760244" y="1790637"/>
            <a:ext cx="702469" cy="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397FDA8F-F70D-5546-8BCF-E8F999E83A89}"/>
              </a:ext>
            </a:extLst>
          </p:cNvPr>
          <p:cNvCxnSpPr>
            <a:stCxn id="25629" idx="3"/>
            <a:endCxn id="25631" idx="1"/>
          </p:cNvCxnSpPr>
          <p:nvPr/>
        </p:nvCxnSpPr>
        <p:spPr>
          <a:xfrm>
            <a:off x="5706666" y="2762187"/>
            <a:ext cx="701278" cy="53579"/>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25EF18FF-BBC5-144C-923F-3CC3D13AE63F}"/>
              </a:ext>
            </a:extLst>
          </p:cNvPr>
          <p:cNvCxnSpPr/>
          <p:nvPr/>
        </p:nvCxnSpPr>
        <p:spPr>
          <a:xfrm>
            <a:off x="5598319" y="1924050"/>
            <a:ext cx="1079897" cy="809625"/>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317C56B-BCFB-E747-B4D1-FFA7A79F9BED}"/>
              </a:ext>
            </a:extLst>
          </p:cNvPr>
          <p:cNvCxnSpPr/>
          <p:nvPr/>
        </p:nvCxnSpPr>
        <p:spPr>
          <a:xfrm flipH="1">
            <a:off x="5598319" y="1977628"/>
            <a:ext cx="971550" cy="594122"/>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sp>
        <p:nvSpPr>
          <p:cNvPr id="25637" name="矩形 46">
            <a:extLst>
              <a:ext uri="{FF2B5EF4-FFF2-40B4-BE49-F238E27FC236}">
                <a16:creationId xmlns:a16="http://schemas.microsoft.com/office/drawing/2014/main" id="{AD26CC26-415A-2241-BEE0-2621CE775406}"/>
              </a:ext>
            </a:extLst>
          </p:cNvPr>
          <p:cNvSpPr>
            <a:spLocks noChangeArrowheads="1"/>
          </p:cNvSpPr>
          <p:nvPr/>
        </p:nvSpPr>
        <p:spPr bwMode="auto">
          <a:xfrm>
            <a:off x="5166122" y="3165872"/>
            <a:ext cx="2223686"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i="1">
                <a:latin typeface="Arial" panose="020B0604020202020204" pitchFamily="34" charset="0"/>
              </a:rPr>
              <a:t>modular product</a:t>
            </a:r>
          </a:p>
          <a:p>
            <a:pPr eaLnBrk="1" hangingPunct="1">
              <a:spcBef>
                <a:spcPct val="0"/>
              </a:spcBef>
              <a:buFontTx/>
              <a:buNone/>
            </a:pPr>
            <a:r>
              <a:rPr kumimoji="0" lang="en-US" altLang="zh-CN" sz="1875" i="1">
                <a:latin typeface="Arial" panose="020B0604020202020204" pitchFamily="34" charset="0"/>
              </a:rPr>
              <a:t>(association graph)</a:t>
            </a:r>
            <a:endParaRPr kumimoji="0" lang="zh-CN" altLang="en-US" sz="1875">
              <a:latin typeface="Arial" panose="020B0604020202020204" pitchFamily="34" charset="0"/>
            </a:endParaRPr>
          </a:p>
        </p:txBody>
      </p:sp>
      <p:sp>
        <p:nvSpPr>
          <p:cNvPr id="48" name="TextBox 47">
            <a:extLst>
              <a:ext uri="{FF2B5EF4-FFF2-40B4-BE49-F238E27FC236}">
                <a16:creationId xmlns:a16="http://schemas.microsoft.com/office/drawing/2014/main" id="{E6F89E29-33B3-EE49-9373-9033E5C97C39}"/>
              </a:ext>
            </a:extLst>
          </p:cNvPr>
          <p:cNvSpPr txBox="1">
            <a:spLocks noChangeArrowheads="1"/>
          </p:cNvSpPr>
          <p:nvPr/>
        </p:nvSpPr>
        <p:spPr bwMode="auto">
          <a:xfrm>
            <a:off x="5219700" y="1059656"/>
            <a:ext cx="118824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solidFill>
                  <a:srgbClr val="FF0000"/>
                </a:solidFill>
                <a:latin typeface="Arial" panose="020B0604020202020204" pitchFamily="34" charset="0"/>
              </a:rPr>
              <a:t>Maximal Clique </a:t>
            </a:r>
            <a:endParaRPr kumimoji="0" lang="zh-CN" altLang="en-US" sz="1350">
              <a:solidFill>
                <a:srgbClr val="FF0000"/>
              </a:solidFill>
              <a:latin typeface="Arial" panose="020B0604020202020204" pitchFamily="34" charset="0"/>
            </a:endParaRPr>
          </a:p>
        </p:txBody>
      </p:sp>
      <p:cxnSp>
        <p:nvCxnSpPr>
          <p:cNvPr id="50" name="直接箭头连接符 49">
            <a:extLst>
              <a:ext uri="{FF2B5EF4-FFF2-40B4-BE49-F238E27FC236}">
                <a16:creationId xmlns:a16="http://schemas.microsoft.com/office/drawing/2014/main" id="{1EA6CAAA-4E3A-E640-B1FB-F604370CCC18}"/>
              </a:ext>
            </a:extLst>
          </p:cNvPr>
          <p:cNvCxnSpPr/>
          <p:nvPr/>
        </p:nvCxnSpPr>
        <p:spPr>
          <a:xfrm>
            <a:off x="5598319" y="1329929"/>
            <a:ext cx="270272" cy="809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640" name="TextBox 40">
            <a:extLst>
              <a:ext uri="{FF2B5EF4-FFF2-40B4-BE49-F238E27FC236}">
                <a16:creationId xmlns:a16="http://schemas.microsoft.com/office/drawing/2014/main" id="{6F49A4D0-48F9-1F47-A3B8-AE1F9100B7FF}"/>
              </a:ext>
            </a:extLst>
          </p:cNvPr>
          <p:cNvSpPr txBox="1">
            <a:spLocks noChangeArrowheads="1"/>
          </p:cNvSpPr>
          <p:nvPr/>
        </p:nvSpPr>
        <p:spPr bwMode="auto">
          <a:xfrm>
            <a:off x="1143000" y="4009743"/>
            <a:ext cx="6647829"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dirty="0">
                <a:latin typeface="Arial" panose="020B0604020202020204" pitchFamily="34" charset="0"/>
              </a:rPr>
              <a:t>A Maximal Clique in the modular product corresponds to a maximal common induced  subgraph.</a:t>
            </a:r>
            <a:endParaRPr kumimoji="0" lang="zh-CN" altLang="en-US" sz="1875" dirty="0">
              <a:latin typeface="Arial" panose="020B0604020202020204" pitchFamily="34" charset="0"/>
            </a:endParaRPr>
          </a:p>
        </p:txBody>
      </p:sp>
      <p:sp>
        <p:nvSpPr>
          <p:cNvPr id="43" name="标题 1">
            <a:extLst>
              <a:ext uri="{FF2B5EF4-FFF2-40B4-BE49-F238E27FC236}">
                <a16:creationId xmlns:a16="http://schemas.microsoft.com/office/drawing/2014/main" id="{E6CA6E69-3745-1C47-8A69-4931C1B6647E}"/>
              </a:ext>
            </a:extLst>
          </p:cNvPr>
          <p:cNvSpPr>
            <a:spLocks noGrp="1"/>
          </p:cNvSpPr>
          <p:nvPr>
            <p:ph type="title"/>
          </p:nvPr>
        </p:nvSpPr>
        <p:spPr>
          <a:xfrm>
            <a:off x="111815" y="57149"/>
            <a:ext cx="7886700" cy="724729"/>
          </a:xfrm>
        </p:spPr>
        <p:txBody>
          <a:bodyPr/>
          <a:lstStyle/>
          <a:p>
            <a:r>
              <a:rPr kumimoji="0" lang="en-US" altLang="zh-CN" dirty="0"/>
              <a:t>Finding Maximal Common </a:t>
            </a:r>
            <a:r>
              <a:rPr lang="en-US" altLang="zh-CN" dirty="0"/>
              <a:t>Induced</a:t>
            </a:r>
            <a:r>
              <a:rPr kumimoji="0" lang="zh-CN" altLang="en-US" dirty="0"/>
              <a:t> </a:t>
            </a:r>
            <a:r>
              <a:rPr kumimoji="0" lang="en-US" altLang="zh-CN" dirty="0"/>
              <a:t>Subgraph</a:t>
            </a:r>
            <a:endParaRPr kumimoji="0" lang="zh-CN" altLang="en-US" dirty="0"/>
          </a:p>
        </p:txBody>
      </p:sp>
      <p:cxnSp>
        <p:nvCxnSpPr>
          <p:cNvPr id="45" name="直线连接符 44">
            <a:extLst>
              <a:ext uri="{FF2B5EF4-FFF2-40B4-BE49-F238E27FC236}">
                <a16:creationId xmlns:a16="http://schemas.microsoft.com/office/drawing/2014/main" id="{498AED40-380D-784C-A452-7C13DF1BA1AA}"/>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47" name="矩形 46">
            <a:extLst>
              <a:ext uri="{FF2B5EF4-FFF2-40B4-BE49-F238E27FC236}">
                <a16:creationId xmlns:a16="http://schemas.microsoft.com/office/drawing/2014/main" id="{2A93CEB7-E63A-4343-BDA4-7F1BD373CEC6}"/>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21501798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mph" presetSubtype="2" fill="hold" nodeType="clickEffect">
                                  <p:stCondLst>
                                    <p:cond delay="0"/>
                                  </p:stCondLst>
                                  <p:childTnLst>
                                    <p:animClr clrSpc="rgb" dir="cw">
                                      <p:cBhvr>
                                        <p:cTn id="6" dur="2000" fill="hold"/>
                                        <p:tgtEl>
                                          <p:spTgt spid="36"/>
                                        </p:tgtEl>
                                        <p:attrNameLst>
                                          <p:attrName>stroke.color</p:attrName>
                                        </p:attrNameLst>
                                      </p:cBhvr>
                                      <p:to>
                                        <a:schemeClr val="accent2"/>
                                      </p:to>
                                    </p:animClr>
                                    <p:set>
                                      <p:cBhvr>
                                        <p:cTn id="7" dur="2000" fill="hold"/>
                                        <p:tgtEl>
                                          <p:spTgt spid="36"/>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44"/>
                                        </p:tgtEl>
                                        <p:attrNameLst>
                                          <p:attrName>stroke.color</p:attrName>
                                        </p:attrNameLst>
                                      </p:cBhvr>
                                      <p:to>
                                        <a:schemeClr val="accent2"/>
                                      </p:to>
                                    </p:animClr>
                                    <p:set>
                                      <p:cBhvr>
                                        <p:cTn id="10" dur="2000" fill="hold"/>
                                        <p:tgtEl>
                                          <p:spTgt spid="44"/>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500" fill="hold"/>
                                        <p:tgtEl>
                                          <p:spTgt spid="42"/>
                                        </p:tgtEl>
                                        <p:attrNameLst>
                                          <p:attrName>stroke.color</p:attrName>
                                        </p:attrNameLst>
                                      </p:cBhvr>
                                      <p:to>
                                        <a:schemeClr val="accent2"/>
                                      </p:to>
                                    </p:animClr>
                                    <p:set>
                                      <p:cBhvr>
                                        <p:cTn id="13" dur="500" fill="hold"/>
                                        <p:tgtEl>
                                          <p:spTgt spid="42"/>
                                        </p:tgtEl>
                                        <p:attrNameLst>
                                          <p:attrName>stroke.on</p:attrName>
                                        </p:attrNameLst>
                                      </p:cBhvr>
                                      <p:to>
                                        <p:strVal val="tru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blinds(horizontal)">
                                      <p:cBhvr>
                                        <p:cTn id="18" dur="500"/>
                                        <p:tgtEl>
                                          <p:spTgt spid="5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blinds(horizontal)">
                                      <p:cBhvr>
                                        <p:cTn id="2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a:extLst>
              <a:ext uri="{FF2B5EF4-FFF2-40B4-BE49-F238E27FC236}">
                <a16:creationId xmlns:a16="http://schemas.microsoft.com/office/drawing/2014/main" id="{905167B7-5F2D-664C-B754-88A578D649FE}"/>
              </a:ext>
            </a:extLst>
          </p:cNvPr>
          <p:cNvSpPr>
            <a:spLocks noGrp="1"/>
          </p:cNvSpPr>
          <p:nvPr>
            <p:ph type="title"/>
          </p:nvPr>
        </p:nvSpPr>
        <p:spPr>
          <a:xfrm>
            <a:off x="323850" y="-86321"/>
            <a:ext cx="7886700" cy="994172"/>
          </a:xfrm>
        </p:spPr>
        <p:txBody>
          <a:bodyPr/>
          <a:lstStyle/>
          <a:p>
            <a:r>
              <a:rPr kumimoji="0" lang="en-US" altLang="zh-CN" b="1" dirty="0"/>
              <a:t>Minimal Edit Distance</a:t>
            </a:r>
            <a:endParaRPr kumimoji="0" lang="zh-CN" altLang="en-US" dirty="0"/>
          </a:p>
        </p:txBody>
      </p:sp>
      <p:sp>
        <p:nvSpPr>
          <p:cNvPr id="41986" name="灯片编号占位符 3">
            <a:extLst>
              <a:ext uri="{FF2B5EF4-FFF2-40B4-BE49-F238E27FC236}">
                <a16:creationId xmlns:a16="http://schemas.microsoft.com/office/drawing/2014/main" id="{DA4541B0-1373-5544-9EBB-F9C3E96FD4FF}"/>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BA0A7CBE-5898-2B44-9C70-FF2C7340A51D}" type="slidenum">
              <a:rPr kumimoji="0" lang="zh-CN" altLang="en-US" sz="1350"/>
              <a:pPr>
                <a:spcBef>
                  <a:spcPct val="0"/>
                </a:spcBef>
                <a:buFontTx/>
                <a:buNone/>
              </a:pPr>
              <a:t>63</a:t>
            </a:fld>
            <a:endParaRPr kumimoji="0" lang="zh-CN" altLang="en-US" sz="1350"/>
          </a:p>
        </p:txBody>
      </p:sp>
      <p:sp>
        <p:nvSpPr>
          <p:cNvPr id="41987" name="内容占位符 2">
            <a:extLst>
              <a:ext uri="{FF2B5EF4-FFF2-40B4-BE49-F238E27FC236}">
                <a16:creationId xmlns:a16="http://schemas.microsoft.com/office/drawing/2014/main" id="{846A614A-251E-854F-9268-E24CC837D59F}"/>
              </a:ext>
            </a:extLst>
          </p:cNvPr>
          <p:cNvSpPr>
            <a:spLocks noGrp="1"/>
          </p:cNvSpPr>
          <p:nvPr>
            <p:ph idx="1"/>
          </p:nvPr>
        </p:nvSpPr>
        <p:spPr>
          <a:xfrm>
            <a:off x="419695" y="974229"/>
            <a:ext cx="7886700" cy="3726656"/>
          </a:xfrm>
        </p:spPr>
        <p:txBody>
          <a:bodyPr/>
          <a:lstStyle/>
          <a:p>
            <a:r>
              <a:rPr kumimoji="0" lang="en-US" altLang="zh-CN" dirty="0"/>
              <a:t>Six edit operations</a:t>
            </a:r>
          </a:p>
          <a:p>
            <a:pPr lvl="1"/>
            <a:r>
              <a:rPr kumimoji="0" lang="en-US" altLang="zh-CN" dirty="0"/>
              <a:t>Insert an isolated vertex</a:t>
            </a:r>
          </a:p>
          <a:p>
            <a:pPr lvl="1"/>
            <a:r>
              <a:rPr kumimoji="0" lang="en-US" altLang="zh-CN" dirty="0"/>
              <a:t>Delete an isolated vertex</a:t>
            </a:r>
          </a:p>
          <a:p>
            <a:pPr lvl="1"/>
            <a:r>
              <a:rPr kumimoji="0" lang="en-US" altLang="zh-CN" dirty="0"/>
              <a:t>Change the label of a vertex</a:t>
            </a:r>
          </a:p>
          <a:p>
            <a:pPr lvl="1"/>
            <a:r>
              <a:rPr kumimoji="0" lang="en-US" altLang="zh-CN" dirty="0"/>
              <a:t>Insert an edge between two disconnected vertices</a:t>
            </a:r>
          </a:p>
          <a:p>
            <a:pPr lvl="1"/>
            <a:r>
              <a:rPr kumimoji="0" lang="en-US" altLang="zh-CN" dirty="0"/>
              <a:t>Delete an edge from two connected vertices</a:t>
            </a:r>
          </a:p>
          <a:p>
            <a:pPr lvl="1"/>
            <a:r>
              <a:rPr kumimoji="0" lang="en-US" altLang="zh-CN" dirty="0"/>
              <a:t>Change the label of an edge</a:t>
            </a:r>
          </a:p>
          <a:p>
            <a:pPr marL="342900" lvl="1" indent="0">
              <a:buNone/>
            </a:pPr>
            <a:endParaRPr kumimoji="0" lang="en-US" altLang="zh-CN" dirty="0"/>
          </a:p>
          <a:p>
            <a:r>
              <a:rPr lang="en-US" altLang="zh-CN" dirty="0"/>
              <a:t>Minimum</a:t>
            </a:r>
            <a:r>
              <a:rPr lang="zh-CN" altLang="en-US" dirty="0"/>
              <a:t> </a:t>
            </a:r>
            <a:r>
              <a:rPr kumimoji="0" lang="en-US" altLang="zh-CN" dirty="0"/>
              <a:t>Graph Edit Distance:</a:t>
            </a:r>
          </a:p>
          <a:p>
            <a:pPr lvl="1"/>
            <a:r>
              <a:rPr kumimoji="0" lang="en-US" altLang="zh-CN" dirty="0"/>
              <a:t>The minimum operations needed to transform a graph to another one (NP-Hard)</a:t>
            </a:r>
          </a:p>
        </p:txBody>
      </p:sp>
      <p:cxnSp>
        <p:nvCxnSpPr>
          <p:cNvPr id="5" name="直线连接符 4">
            <a:extLst>
              <a:ext uri="{FF2B5EF4-FFF2-40B4-BE49-F238E27FC236}">
                <a16:creationId xmlns:a16="http://schemas.microsoft.com/office/drawing/2014/main" id="{F2204F9A-FFC3-8942-905E-501F307FCA5F}"/>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5169ADD1-5A1B-8A4A-ADFA-BD06B3B8CD66}"/>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3393855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3">
            <a:extLst>
              <a:ext uri="{FF2B5EF4-FFF2-40B4-BE49-F238E27FC236}">
                <a16:creationId xmlns:a16="http://schemas.microsoft.com/office/drawing/2014/main" id="{38FDAB0E-7DE9-6843-BC6E-7A04D0F3F457}"/>
              </a:ext>
            </a:extLst>
          </p:cNvPr>
          <p:cNvSpPr>
            <a:spLocks noGrp="1"/>
          </p:cNvSpPr>
          <p:nvPr>
            <p:ph type="sldNum" sz="quarter" idx="11"/>
          </p:nvPr>
        </p:nvSpPr>
        <p:spPr bwMode="auto">
          <a:xfrm>
            <a:off x="2927564" y="4731812"/>
            <a:ext cx="30861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EEBD5D06-E953-5140-B896-5342994C9188}" type="slidenum">
              <a:rPr kumimoji="0" lang="zh-CN" altLang="en-US" sz="1350"/>
              <a:pPr>
                <a:spcBef>
                  <a:spcPct val="0"/>
                </a:spcBef>
                <a:buFontTx/>
                <a:buNone/>
              </a:pPr>
              <a:t>64</a:t>
            </a:fld>
            <a:endParaRPr kumimoji="0" lang="zh-CN" altLang="en-US" sz="1350"/>
          </a:p>
        </p:txBody>
      </p:sp>
      <p:sp>
        <p:nvSpPr>
          <p:cNvPr id="5" name="椭圆 4">
            <a:extLst>
              <a:ext uri="{FF2B5EF4-FFF2-40B4-BE49-F238E27FC236}">
                <a16:creationId xmlns:a16="http://schemas.microsoft.com/office/drawing/2014/main" id="{E4EB1021-2924-7044-AAB2-45F7B64888B5}"/>
              </a:ext>
            </a:extLst>
          </p:cNvPr>
          <p:cNvSpPr/>
          <p:nvPr/>
        </p:nvSpPr>
        <p:spPr>
          <a:xfrm>
            <a:off x="1179262" y="1069345"/>
            <a:ext cx="432197" cy="432197"/>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rPr>
              <a:t>A</a:t>
            </a:r>
            <a:endParaRPr lang="zh-CN" altLang="en-US" sz="1875" dirty="0">
              <a:solidFill>
                <a:srgbClr val="FFFFFF"/>
              </a:solidFill>
            </a:endParaRPr>
          </a:p>
        </p:txBody>
      </p:sp>
      <p:sp>
        <p:nvSpPr>
          <p:cNvPr id="6" name="椭圆 5">
            <a:extLst>
              <a:ext uri="{FF2B5EF4-FFF2-40B4-BE49-F238E27FC236}">
                <a16:creationId xmlns:a16="http://schemas.microsoft.com/office/drawing/2014/main" id="{1C67C963-B211-3B4C-9E70-20D1F549B1C0}"/>
              </a:ext>
            </a:extLst>
          </p:cNvPr>
          <p:cNvSpPr/>
          <p:nvPr/>
        </p:nvSpPr>
        <p:spPr>
          <a:xfrm>
            <a:off x="746495" y="1801788"/>
            <a:ext cx="431006" cy="432197"/>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a:solidFill>
                  <a:srgbClr val="FFFFFF"/>
                </a:solidFill>
              </a:rPr>
              <a:t>B</a:t>
            </a:r>
            <a:endParaRPr lang="zh-CN" altLang="en-US" sz="1875">
              <a:solidFill>
                <a:srgbClr val="FFFFFF"/>
              </a:solidFill>
            </a:endParaRPr>
          </a:p>
        </p:txBody>
      </p:sp>
      <p:sp>
        <p:nvSpPr>
          <p:cNvPr id="7" name="椭圆 6">
            <a:extLst>
              <a:ext uri="{FF2B5EF4-FFF2-40B4-BE49-F238E27FC236}">
                <a16:creationId xmlns:a16="http://schemas.microsoft.com/office/drawing/2014/main" id="{7F898DC2-A475-F74A-87C2-AE6EB7FC617E}"/>
              </a:ext>
            </a:extLst>
          </p:cNvPr>
          <p:cNvSpPr/>
          <p:nvPr/>
        </p:nvSpPr>
        <p:spPr>
          <a:xfrm>
            <a:off x="1598777" y="1801788"/>
            <a:ext cx="432197" cy="432197"/>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a:solidFill>
                  <a:srgbClr val="FFFFFF"/>
                </a:solidFill>
              </a:rPr>
              <a:t>D</a:t>
            </a:r>
            <a:endParaRPr lang="zh-CN" altLang="en-US" sz="1875">
              <a:solidFill>
                <a:srgbClr val="FFFFFF"/>
              </a:solidFill>
            </a:endParaRPr>
          </a:p>
        </p:txBody>
      </p:sp>
      <p:sp>
        <p:nvSpPr>
          <p:cNvPr id="8" name="椭圆 7">
            <a:extLst>
              <a:ext uri="{FF2B5EF4-FFF2-40B4-BE49-F238E27FC236}">
                <a16:creationId xmlns:a16="http://schemas.microsoft.com/office/drawing/2014/main" id="{C4A13FA2-04F6-B248-B605-6BC007B33DF3}"/>
              </a:ext>
            </a:extLst>
          </p:cNvPr>
          <p:cNvSpPr/>
          <p:nvPr/>
        </p:nvSpPr>
        <p:spPr>
          <a:xfrm>
            <a:off x="1286828" y="2690906"/>
            <a:ext cx="432197" cy="432197"/>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a:solidFill>
                  <a:srgbClr val="FFFFFF"/>
                </a:solidFill>
              </a:rPr>
              <a:t>A</a:t>
            </a:r>
            <a:endParaRPr lang="zh-CN" altLang="en-US" sz="1875">
              <a:solidFill>
                <a:srgbClr val="FFFFFF"/>
              </a:solidFill>
            </a:endParaRPr>
          </a:p>
        </p:txBody>
      </p:sp>
      <p:sp>
        <p:nvSpPr>
          <p:cNvPr id="9" name="椭圆 8">
            <a:extLst>
              <a:ext uri="{FF2B5EF4-FFF2-40B4-BE49-F238E27FC236}">
                <a16:creationId xmlns:a16="http://schemas.microsoft.com/office/drawing/2014/main" id="{6F7B4053-3053-C54B-841A-789271283255}"/>
              </a:ext>
            </a:extLst>
          </p:cNvPr>
          <p:cNvSpPr/>
          <p:nvPr/>
        </p:nvSpPr>
        <p:spPr>
          <a:xfrm>
            <a:off x="933573" y="3423349"/>
            <a:ext cx="432197" cy="432197"/>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a:solidFill>
                  <a:srgbClr val="FFFFFF"/>
                </a:solidFill>
              </a:rPr>
              <a:t>B</a:t>
            </a:r>
            <a:endParaRPr lang="zh-CN" altLang="en-US" sz="1875">
              <a:solidFill>
                <a:srgbClr val="FFFFFF"/>
              </a:solidFill>
            </a:endParaRPr>
          </a:p>
        </p:txBody>
      </p:sp>
      <p:sp>
        <p:nvSpPr>
          <p:cNvPr id="10" name="椭圆 9">
            <a:extLst>
              <a:ext uri="{FF2B5EF4-FFF2-40B4-BE49-F238E27FC236}">
                <a16:creationId xmlns:a16="http://schemas.microsoft.com/office/drawing/2014/main" id="{6409EB92-7FE5-2445-8711-31FC86E27100}"/>
              </a:ext>
            </a:extLst>
          </p:cNvPr>
          <p:cNvSpPr/>
          <p:nvPr/>
        </p:nvSpPr>
        <p:spPr>
          <a:xfrm>
            <a:off x="1653335" y="3423349"/>
            <a:ext cx="432197" cy="432197"/>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a:solidFill>
                  <a:srgbClr val="FFFFFF"/>
                </a:solidFill>
              </a:rPr>
              <a:t>C</a:t>
            </a:r>
            <a:endParaRPr lang="zh-CN" altLang="en-US" sz="1875">
              <a:solidFill>
                <a:srgbClr val="FFFFFF"/>
              </a:solidFill>
            </a:endParaRPr>
          </a:p>
        </p:txBody>
      </p:sp>
      <p:sp>
        <p:nvSpPr>
          <p:cNvPr id="11" name="椭圆 10">
            <a:extLst>
              <a:ext uri="{FF2B5EF4-FFF2-40B4-BE49-F238E27FC236}">
                <a16:creationId xmlns:a16="http://schemas.microsoft.com/office/drawing/2014/main" id="{DDAA3138-D41A-ED48-95E7-86464E9DCA2A}"/>
              </a:ext>
            </a:extLst>
          </p:cNvPr>
          <p:cNvSpPr/>
          <p:nvPr/>
        </p:nvSpPr>
        <p:spPr>
          <a:xfrm>
            <a:off x="1300080" y="4193218"/>
            <a:ext cx="432197" cy="432197"/>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a:solidFill>
                  <a:srgbClr val="FFFFFF"/>
                </a:solidFill>
              </a:rPr>
              <a:t>D</a:t>
            </a:r>
            <a:endParaRPr lang="zh-CN" altLang="en-US" sz="1875">
              <a:solidFill>
                <a:srgbClr val="FFFFFF"/>
              </a:solidFill>
            </a:endParaRPr>
          </a:p>
        </p:txBody>
      </p:sp>
      <p:cxnSp>
        <p:nvCxnSpPr>
          <p:cNvPr id="13" name="直接连接符 12">
            <a:extLst>
              <a:ext uri="{FF2B5EF4-FFF2-40B4-BE49-F238E27FC236}">
                <a16:creationId xmlns:a16="http://schemas.microsoft.com/office/drawing/2014/main" id="{B5016B1D-F242-8945-9F83-43F683858F28}"/>
              </a:ext>
            </a:extLst>
          </p:cNvPr>
          <p:cNvCxnSpPr>
            <a:stCxn id="5" idx="3"/>
            <a:endCxn id="6" idx="0"/>
          </p:cNvCxnSpPr>
          <p:nvPr/>
        </p:nvCxnSpPr>
        <p:spPr>
          <a:xfrm flipH="1">
            <a:off x="961998" y="1438248"/>
            <a:ext cx="280558" cy="363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48C8655-E509-E240-B096-17ECB1D42B2E}"/>
              </a:ext>
            </a:extLst>
          </p:cNvPr>
          <p:cNvCxnSpPr>
            <a:stCxn id="5" idx="5"/>
            <a:endCxn id="7" idx="0"/>
          </p:cNvCxnSpPr>
          <p:nvPr/>
        </p:nvCxnSpPr>
        <p:spPr>
          <a:xfrm>
            <a:off x="1548165" y="1438248"/>
            <a:ext cx="266711" cy="363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586D2DF0-1613-ED41-B5AC-AC93BB1BC0E1}"/>
              </a:ext>
            </a:extLst>
          </p:cNvPr>
          <p:cNvCxnSpPr>
            <a:stCxn id="8" idx="3"/>
            <a:endCxn id="9" idx="0"/>
          </p:cNvCxnSpPr>
          <p:nvPr/>
        </p:nvCxnSpPr>
        <p:spPr>
          <a:xfrm flipH="1">
            <a:off x="1149672" y="3059809"/>
            <a:ext cx="200450" cy="363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1F1A3E0-4380-A844-A95E-6FA2B7717007}"/>
              </a:ext>
            </a:extLst>
          </p:cNvPr>
          <p:cNvCxnSpPr>
            <a:stCxn id="8" idx="5"/>
            <a:endCxn id="10" idx="0"/>
          </p:cNvCxnSpPr>
          <p:nvPr/>
        </p:nvCxnSpPr>
        <p:spPr>
          <a:xfrm>
            <a:off x="1655731" y="3059809"/>
            <a:ext cx="213703" cy="363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319C811-790D-4443-9E2A-55F8BE10FE96}"/>
              </a:ext>
            </a:extLst>
          </p:cNvPr>
          <p:cNvCxnSpPr>
            <a:stCxn id="9" idx="4"/>
            <a:endCxn id="11" idx="1"/>
          </p:cNvCxnSpPr>
          <p:nvPr/>
        </p:nvCxnSpPr>
        <p:spPr>
          <a:xfrm>
            <a:off x="1149672" y="3855546"/>
            <a:ext cx="213702" cy="400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29F72629-C734-BD4F-BFAC-C310FFDF8943}"/>
              </a:ext>
            </a:extLst>
          </p:cNvPr>
          <p:cNvCxnSpPr>
            <a:stCxn id="7" idx="2"/>
            <a:endCxn id="6" idx="6"/>
          </p:cNvCxnSpPr>
          <p:nvPr/>
        </p:nvCxnSpPr>
        <p:spPr>
          <a:xfrm flipH="1">
            <a:off x="1177501" y="2017887"/>
            <a:ext cx="421276"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3B218A86-75DA-B74D-B896-7B7894656B50}"/>
              </a:ext>
            </a:extLst>
          </p:cNvPr>
          <p:cNvSpPr/>
          <p:nvPr/>
        </p:nvSpPr>
        <p:spPr>
          <a:xfrm>
            <a:off x="4157713" y="872681"/>
            <a:ext cx="431006" cy="4321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a:solidFill>
                  <a:srgbClr val="FFFFFF"/>
                </a:solidFill>
              </a:rPr>
              <a:t>A</a:t>
            </a:r>
            <a:endParaRPr lang="zh-CN" altLang="en-US" sz="1875">
              <a:solidFill>
                <a:srgbClr val="FFFFFF"/>
              </a:solidFill>
            </a:endParaRPr>
          </a:p>
        </p:txBody>
      </p:sp>
      <p:sp>
        <p:nvSpPr>
          <p:cNvPr id="44" name="椭圆 43">
            <a:extLst>
              <a:ext uri="{FF2B5EF4-FFF2-40B4-BE49-F238E27FC236}">
                <a16:creationId xmlns:a16="http://schemas.microsoft.com/office/drawing/2014/main" id="{60F70906-022B-3E45-AA08-480796A6A39F}"/>
              </a:ext>
            </a:extLst>
          </p:cNvPr>
          <p:cNvSpPr/>
          <p:nvPr/>
        </p:nvSpPr>
        <p:spPr>
          <a:xfrm>
            <a:off x="3776763" y="1631629"/>
            <a:ext cx="432197" cy="4321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a:solidFill>
                  <a:srgbClr val="FFFFFF"/>
                </a:solidFill>
              </a:rPr>
              <a:t>B</a:t>
            </a:r>
            <a:endParaRPr lang="zh-CN" altLang="en-US" sz="1875">
              <a:solidFill>
                <a:srgbClr val="FFFFFF"/>
              </a:solidFill>
            </a:endParaRPr>
          </a:p>
        </p:txBody>
      </p:sp>
      <p:sp>
        <p:nvSpPr>
          <p:cNvPr id="45" name="椭圆 44">
            <a:extLst>
              <a:ext uri="{FF2B5EF4-FFF2-40B4-BE49-F238E27FC236}">
                <a16:creationId xmlns:a16="http://schemas.microsoft.com/office/drawing/2014/main" id="{08C27624-FCA6-1D4F-B841-77620A9003DC}"/>
              </a:ext>
            </a:extLst>
          </p:cNvPr>
          <p:cNvSpPr/>
          <p:nvPr/>
        </p:nvSpPr>
        <p:spPr>
          <a:xfrm>
            <a:off x="4563975" y="1631629"/>
            <a:ext cx="432197" cy="4321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rPr>
              <a:t>D</a:t>
            </a:r>
            <a:endParaRPr lang="zh-CN" altLang="en-US" sz="1875" dirty="0">
              <a:solidFill>
                <a:srgbClr val="FFFFFF"/>
              </a:solidFill>
            </a:endParaRPr>
          </a:p>
        </p:txBody>
      </p:sp>
      <p:cxnSp>
        <p:nvCxnSpPr>
          <p:cNvPr id="46" name="直接连接符 45">
            <a:extLst>
              <a:ext uri="{FF2B5EF4-FFF2-40B4-BE49-F238E27FC236}">
                <a16:creationId xmlns:a16="http://schemas.microsoft.com/office/drawing/2014/main" id="{86DEBDBB-D933-0D47-BC60-1DCBF93FFAD0}"/>
              </a:ext>
            </a:extLst>
          </p:cNvPr>
          <p:cNvCxnSpPr>
            <a:stCxn id="43" idx="3"/>
            <a:endCxn id="44" idx="0"/>
          </p:cNvCxnSpPr>
          <p:nvPr/>
        </p:nvCxnSpPr>
        <p:spPr>
          <a:xfrm flipH="1">
            <a:off x="3992862" y="1241584"/>
            <a:ext cx="227970" cy="390045"/>
          </a:xfrm>
          <a:prstGeom prst="line">
            <a:avLst/>
          </a:prstGeom>
        </p:spPr>
        <p:style>
          <a:lnRef idx="1">
            <a:schemeClr val="accent1"/>
          </a:lnRef>
          <a:fillRef idx="0">
            <a:schemeClr val="accent1"/>
          </a:fillRef>
          <a:effectRef idx="0">
            <a:schemeClr val="accent1"/>
          </a:effectRef>
          <a:fontRef idx="minor">
            <a:schemeClr val="tx1"/>
          </a:fontRef>
        </p:style>
      </p:cxnSp>
      <p:sp>
        <p:nvSpPr>
          <p:cNvPr id="54" name="椭圆 53">
            <a:extLst>
              <a:ext uri="{FF2B5EF4-FFF2-40B4-BE49-F238E27FC236}">
                <a16:creationId xmlns:a16="http://schemas.microsoft.com/office/drawing/2014/main" id="{1C547F89-83AD-8D46-9C45-39E97D45DA3A}"/>
              </a:ext>
            </a:extLst>
          </p:cNvPr>
          <p:cNvSpPr/>
          <p:nvPr/>
        </p:nvSpPr>
        <p:spPr>
          <a:xfrm>
            <a:off x="4227443" y="2908279"/>
            <a:ext cx="432197" cy="4321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a:solidFill>
                  <a:srgbClr val="FFFFFF"/>
                </a:solidFill>
              </a:rPr>
              <a:t>A</a:t>
            </a:r>
            <a:endParaRPr lang="zh-CN" altLang="en-US" sz="1875">
              <a:solidFill>
                <a:srgbClr val="FFFFFF"/>
              </a:solidFill>
            </a:endParaRPr>
          </a:p>
        </p:txBody>
      </p:sp>
      <p:sp>
        <p:nvSpPr>
          <p:cNvPr id="55" name="椭圆 54">
            <a:extLst>
              <a:ext uri="{FF2B5EF4-FFF2-40B4-BE49-F238E27FC236}">
                <a16:creationId xmlns:a16="http://schemas.microsoft.com/office/drawing/2014/main" id="{9B730C51-E64A-E34C-BC30-3EBA6367000E}"/>
              </a:ext>
            </a:extLst>
          </p:cNvPr>
          <p:cNvSpPr/>
          <p:nvPr/>
        </p:nvSpPr>
        <p:spPr>
          <a:xfrm>
            <a:off x="3807928" y="3600967"/>
            <a:ext cx="432197" cy="4321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a:solidFill>
                  <a:srgbClr val="FFFFFF"/>
                </a:solidFill>
              </a:rPr>
              <a:t>B</a:t>
            </a:r>
            <a:endParaRPr lang="zh-CN" altLang="en-US" sz="1875">
              <a:solidFill>
                <a:srgbClr val="FFFFFF"/>
              </a:solidFill>
            </a:endParaRPr>
          </a:p>
        </p:txBody>
      </p:sp>
      <p:sp>
        <p:nvSpPr>
          <p:cNvPr id="56" name="椭圆 55">
            <a:extLst>
              <a:ext uri="{FF2B5EF4-FFF2-40B4-BE49-F238E27FC236}">
                <a16:creationId xmlns:a16="http://schemas.microsoft.com/office/drawing/2014/main" id="{0DD9FA1B-B4EF-3E4C-8917-2F4EE7CD366C}"/>
              </a:ext>
            </a:extLst>
          </p:cNvPr>
          <p:cNvSpPr/>
          <p:nvPr/>
        </p:nvSpPr>
        <p:spPr>
          <a:xfrm>
            <a:off x="4633706" y="3600967"/>
            <a:ext cx="432197" cy="4321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a:solidFill>
                  <a:srgbClr val="FFFFFF"/>
                </a:solidFill>
              </a:rPr>
              <a:t>C</a:t>
            </a:r>
            <a:endParaRPr lang="zh-CN" altLang="en-US" sz="1875">
              <a:solidFill>
                <a:srgbClr val="FFFFFF"/>
              </a:solidFill>
            </a:endParaRPr>
          </a:p>
        </p:txBody>
      </p:sp>
      <p:cxnSp>
        <p:nvCxnSpPr>
          <p:cNvPr id="57" name="直接连接符 56">
            <a:extLst>
              <a:ext uri="{FF2B5EF4-FFF2-40B4-BE49-F238E27FC236}">
                <a16:creationId xmlns:a16="http://schemas.microsoft.com/office/drawing/2014/main" id="{BDF616F6-DC34-6B41-8AA9-3CBDA4854250}"/>
              </a:ext>
            </a:extLst>
          </p:cNvPr>
          <p:cNvCxnSpPr>
            <a:cxnSpLocks/>
            <a:stCxn id="54" idx="3"/>
            <a:endCxn id="55" idx="0"/>
          </p:cNvCxnSpPr>
          <p:nvPr/>
        </p:nvCxnSpPr>
        <p:spPr>
          <a:xfrm flipH="1">
            <a:off x="4024027" y="3277182"/>
            <a:ext cx="266710" cy="323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7505C87E-8F67-6B42-978E-E99285AA6988}"/>
              </a:ext>
            </a:extLst>
          </p:cNvPr>
          <p:cNvCxnSpPr>
            <a:cxnSpLocks/>
            <a:stCxn id="55" idx="4"/>
            <a:endCxn id="59" idx="1"/>
          </p:cNvCxnSpPr>
          <p:nvPr/>
        </p:nvCxnSpPr>
        <p:spPr>
          <a:xfrm>
            <a:off x="4024027" y="4033164"/>
            <a:ext cx="293783" cy="294380"/>
          </a:xfrm>
          <a:prstGeom prst="line">
            <a:avLst/>
          </a:prstGeom>
        </p:spPr>
        <p:style>
          <a:lnRef idx="1">
            <a:schemeClr val="accent1"/>
          </a:lnRef>
          <a:fillRef idx="0">
            <a:schemeClr val="accent1"/>
          </a:fillRef>
          <a:effectRef idx="0">
            <a:schemeClr val="accent1"/>
          </a:effectRef>
          <a:fontRef idx="minor">
            <a:schemeClr val="tx1"/>
          </a:fontRef>
        </p:style>
      </p:cxnSp>
      <p:sp>
        <p:nvSpPr>
          <p:cNvPr id="59" name="椭圆 58">
            <a:extLst>
              <a:ext uri="{FF2B5EF4-FFF2-40B4-BE49-F238E27FC236}">
                <a16:creationId xmlns:a16="http://schemas.microsoft.com/office/drawing/2014/main" id="{EC857B89-D755-7E4B-84FE-1839F0504F15}"/>
              </a:ext>
            </a:extLst>
          </p:cNvPr>
          <p:cNvSpPr/>
          <p:nvPr/>
        </p:nvSpPr>
        <p:spPr>
          <a:xfrm>
            <a:off x="4254516" y="4264250"/>
            <a:ext cx="432197" cy="4321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rPr>
              <a:t>D</a:t>
            </a:r>
            <a:endParaRPr lang="zh-CN" altLang="en-US" sz="1875" dirty="0">
              <a:solidFill>
                <a:srgbClr val="FFFFFF"/>
              </a:solidFill>
            </a:endParaRPr>
          </a:p>
        </p:txBody>
      </p:sp>
      <p:sp>
        <p:nvSpPr>
          <p:cNvPr id="67" name="右箭头 66">
            <a:extLst>
              <a:ext uri="{FF2B5EF4-FFF2-40B4-BE49-F238E27FC236}">
                <a16:creationId xmlns:a16="http://schemas.microsoft.com/office/drawing/2014/main" id="{F2F6A4AB-0FB1-9A42-8508-744D90C5A9C3}"/>
              </a:ext>
            </a:extLst>
          </p:cNvPr>
          <p:cNvSpPr/>
          <p:nvPr/>
        </p:nvSpPr>
        <p:spPr>
          <a:xfrm>
            <a:off x="2534643" y="1304878"/>
            <a:ext cx="756047" cy="4321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9" name="右箭头 68">
            <a:extLst>
              <a:ext uri="{FF2B5EF4-FFF2-40B4-BE49-F238E27FC236}">
                <a16:creationId xmlns:a16="http://schemas.microsoft.com/office/drawing/2014/main" id="{405F932C-BC30-EB41-BC8C-8BB7C6B71ED9}"/>
              </a:ext>
            </a:extLst>
          </p:cNvPr>
          <p:cNvSpPr/>
          <p:nvPr/>
        </p:nvSpPr>
        <p:spPr>
          <a:xfrm rot="5400000">
            <a:off x="4085250" y="2265470"/>
            <a:ext cx="587902" cy="431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0" name="右箭头 69">
            <a:extLst>
              <a:ext uri="{FF2B5EF4-FFF2-40B4-BE49-F238E27FC236}">
                <a16:creationId xmlns:a16="http://schemas.microsoft.com/office/drawing/2014/main" id="{529DF13F-7FBF-4B4E-9DA3-D2E60A4413AF}"/>
              </a:ext>
            </a:extLst>
          </p:cNvPr>
          <p:cNvSpPr/>
          <p:nvPr/>
        </p:nvSpPr>
        <p:spPr>
          <a:xfrm rot="10800000">
            <a:off x="2474516" y="3648803"/>
            <a:ext cx="876300" cy="4321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2" name="标题 1">
            <a:extLst>
              <a:ext uri="{FF2B5EF4-FFF2-40B4-BE49-F238E27FC236}">
                <a16:creationId xmlns:a16="http://schemas.microsoft.com/office/drawing/2014/main" id="{1D814950-687C-B146-9821-BBA4BAAF77D9}"/>
              </a:ext>
            </a:extLst>
          </p:cNvPr>
          <p:cNvSpPr>
            <a:spLocks noGrp="1"/>
          </p:cNvSpPr>
          <p:nvPr>
            <p:ph type="title"/>
          </p:nvPr>
        </p:nvSpPr>
        <p:spPr>
          <a:xfrm>
            <a:off x="323850" y="-86321"/>
            <a:ext cx="7886700" cy="994172"/>
          </a:xfrm>
        </p:spPr>
        <p:txBody>
          <a:bodyPr/>
          <a:lstStyle/>
          <a:p>
            <a:r>
              <a:rPr kumimoji="0" lang="en-US" altLang="zh-CN" b="1" dirty="0"/>
              <a:t>Minimal Edit Distance</a:t>
            </a:r>
            <a:endParaRPr kumimoji="0" lang="zh-CN" altLang="en-US" dirty="0"/>
          </a:p>
        </p:txBody>
      </p:sp>
      <p:cxnSp>
        <p:nvCxnSpPr>
          <p:cNvPr id="48" name="直线连接符 47">
            <a:extLst>
              <a:ext uri="{FF2B5EF4-FFF2-40B4-BE49-F238E27FC236}">
                <a16:creationId xmlns:a16="http://schemas.microsoft.com/office/drawing/2014/main" id="{D5A50FAD-5143-D54F-B2D5-92A0C230ACB7}"/>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60" name="矩形 59">
            <a:extLst>
              <a:ext uri="{FF2B5EF4-FFF2-40B4-BE49-F238E27FC236}">
                <a16:creationId xmlns:a16="http://schemas.microsoft.com/office/drawing/2014/main" id="{83212A70-B9EA-9845-8594-C097EFD8543D}"/>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cxnSp>
        <p:nvCxnSpPr>
          <p:cNvPr id="61" name="直接连接符 46">
            <a:extLst>
              <a:ext uri="{FF2B5EF4-FFF2-40B4-BE49-F238E27FC236}">
                <a16:creationId xmlns:a16="http://schemas.microsoft.com/office/drawing/2014/main" id="{4CF6A27E-4048-5F42-BD9C-3EF28614F7C2}"/>
              </a:ext>
            </a:extLst>
          </p:cNvPr>
          <p:cNvCxnSpPr>
            <a:cxnSpLocks/>
            <a:stCxn id="44" idx="6"/>
            <a:endCxn id="45" idx="2"/>
          </p:cNvCxnSpPr>
          <p:nvPr/>
        </p:nvCxnSpPr>
        <p:spPr>
          <a:xfrm>
            <a:off x="4208960" y="1847728"/>
            <a:ext cx="355015"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D65C2A32-A9FB-5440-9886-9090A26890A1}"/>
                  </a:ext>
                </a:extLst>
              </p:cNvPr>
              <p:cNvSpPr txBox="1"/>
              <p:nvPr/>
            </p:nvSpPr>
            <p:spPr>
              <a:xfrm>
                <a:off x="5688142" y="3726402"/>
                <a:ext cx="17567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𝑀𝐸𝐷</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𝐺</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𝐺</m:t>
                              </m:r>
                            </m:e>
                            <m:sub>
                              <m:r>
                                <a:rPr kumimoji="1" lang="en-US" altLang="zh-CN" b="0" i="1" smtClean="0">
                                  <a:latin typeface="Cambria Math" panose="02040503050406030204" pitchFamily="18" charset="0"/>
                                </a:rPr>
                                <m:t>2</m:t>
                              </m:r>
                            </m:sub>
                          </m:sSub>
                        </m:e>
                      </m:d>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26" name="文本框 25">
                <a:extLst>
                  <a:ext uri="{FF2B5EF4-FFF2-40B4-BE49-F238E27FC236}">
                    <a16:creationId xmlns:a16="http://schemas.microsoft.com/office/drawing/2014/main" id="{D65C2A32-A9FB-5440-9886-9090A26890A1}"/>
                  </a:ext>
                </a:extLst>
              </p:cNvPr>
              <p:cNvSpPr txBox="1">
                <a:spLocks noRot="1" noChangeAspect="1" noMove="1" noResize="1" noEditPoints="1" noAdjustHandles="1" noChangeArrowheads="1" noChangeShapeType="1" noTextEdit="1"/>
              </p:cNvSpPr>
              <p:nvPr/>
            </p:nvSpPr>
            <p:spPr>
              <a:xfrm>
                <a:off x="5688142" y="3726402"/>
                <a:ext cx="1756763" cy="276999"/>
              </a:xfrm>
              <a:prstGeom prst="rect">
                <a:avLst/>
              </a:prstGeom>
              <a:blipFill>
                <a:blip r:embed="rId2"/>
                <a:stretch>
                  <a:fillRect l="-2143" r="-2143" b="-13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65287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blinds(horizontal)">
                                      <p:cBhvr>
                                        <p:cTn id="7" dur="500"/>
                                        <p:tgtEl>
                                          <p:spTgt spid="6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blinds(horizontal)">
                                      <p:cBhvr>
                                        <p:cTn id="10" dur="500"/>
                                        <p:tgtEl>
                                          <p:spTgt spid="43"/>
                                        </p:tgtEl>
                                      </p:cBhvr>
                                    </p:animEffect>
                                  </p:childTnLst>
                                </p:cTn>
                              </p:par>
                              <p:par>
                                <p:cTn id="11" presetID="3" presetClass="entr" presetSubtype="1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blinds(horizontal)">
                                      <p:cBhvr>
                                        <p:cTn id="13" dur="500"/>
                                        <p:tgtEl>
                                          <p:spTgt spid="4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blinds(horizontal)">
                                      <p:cBhvr>
                                        <p:cTn id="16" dur="500"/>
                                        <p:tgtEl>
                                          <p:spTgt spid="4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blinds(horizontal)">
                                      <p:cBhvr>
                                        <p:cTn id="19" dur="500"/>
                                        <p:tgtEl>
                                          <p:spTgt spid="4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blinds(horizontal)">
                                      <p:cBhvr>
                                        <p:cTn id="24" dur="500"/>
                                        <p:tgtEl>
                                          <p:spTgt spid="6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blinds(horizontal)">
                                      <p:cBhvr>
                                        <p:cTn id="27" dur="500"/>
                                        <p:tgtEl>
                                          <p:spTgt spid="5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blinds(horizontal)">
                                      <p:cBhvr>
                                        <p:cTn id="30" dur="500"/>
                                        <p:tgtEl>
                                          <p:spTgt spid="56"/>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blinds(horizontal)">
                                      <p:cBhvr>
                                        <p:cTn id="33" dur="500"/>
                                        <p:tgtEl>
                                          <p:spTgt spid="5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blinds(horizontal)">
                                      <p:cBhvr>
                                        <p:cTn id="36" dur="500"/>
                                        <p:tgtEl>
                                          <p:spTgt spid="55"/>
                                        </p:tgtEl>
                                      </p:cBhvr>
                                    </p:animEffect>
                                  </p:childTnLst>
                                </p:cTn>
                              </p:par>
                              <p:par>
                                <p:cTn id="37" presetID="3" presetClass="entr" presetSubtype="1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blinds(horizontal)">
                                      <p:cBhvr>
                                        <p:cTn id="39" dur="500"/>
                                        <p:tgtEl>
                                          <p:spTgt spid="57"/>
                                        </p:tgtEl>
                                      </p:cBhvr>
                                    </p:animEffect>
                                  </p:childTnLst>
                                </p:cTn>
                              </p:par>
                              <p:par>
                                <p:cTn id="40" presetID="3" presetClass="entr" presetSubtype="10" fill="hold"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blinds(horizontal)">
                                      <p:cBhvr>
                                        <p:cTn id="42" dur="500"/>
                                        <p:tgtEl>
                                          <p:spTgt spid="5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blinds(horizontal)">
                                      <p:cBhvr>
                                        <p:cTn id="47" dur="500"/>
                                        <p:tgtEl>
                                          <p:spTgt spid="70"/>
                                        </p:tgtEl>
                                      </p:cBhvr>
                                    </p:animEffect>
                                  </p:childTnLst>
                                </p:cTn>
                              </p:par>
                              <p:par>
                                <p:cTn id="48" presetID="3" presetClass="entr" presetSubtype="10" fill="hold"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blinds(horizontal)">
                                      <p:cBhvr>
                                        <p:cTn id="5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54" grpId="0" animBg="1"/>
      <p:bldP spid="55" grpId="0" animBg="1"/>
      <p:bldP spid="56" grpId="0" animBg="1"/>
      <p:bldP spid="59" grpId="0" animBg="1"/>
      <p:bldP spid="67" grpId="0" animBg="1"/>
      <p:bldP spid="69" grpId="0" animBg="1"/>
      <p:bldP spid="7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0367A072-1641-B04B-82D3-F9CECCB79D13}"/>
              </a:ext>
            </a:extLst>
          </p:cNvPr>
          <p:cNvSpPr txBox="1"/>
          <p:nvPr/>
        </p:nvSpPr>
        <p:spPr>
          <a:xfrm>
            <a:off x="200815" y="872354"/>
            <a:ext cx="4258084" cy="415498"/>
          </a:xfrm>
          <a:prstGeom prst="rect">
            <a:avLst/>
          </a:prstGeom>
          <a:noFill/>
        </p:spPr>
        <p:txBody>
          <a:bodyPr wrap="square" rtlCol="0">
            <a:spAutoFit/>
          </a:bodyPr>
          <a:lstStyle/>
          <a:p>
            <a:pPr marL="214313" indent="-214313">
              <a:buFont typeface="Arial" panose="020B0604020202020204" pitchFamily="34" charset="0"/>
              <a:buChar char="•"/>
            </a:pPr>
            <a:r>
              <a:rPr kumimoji="1" lang="en-US" altLang="zh-CN" sz="2100" dirty="0">
                <a:solidFill>
                  <a:schemeClr val="bg2">
                    <a:lumMod val="10000"/>
                  </a:schemeClr>
                </a:solidFill>
              </a:rPr>
              <a:t>Node</a:t>
            </a:r>
            <a:r>
              <a:rPr kumimoji="1" lang="zh-CN" altLang="en-US" sz="2100" dirty="0">
                <a:solidFill>
                  <a:schemeClr val="bg2">
                    <a:lumMod val="10000"/>
                  </a:schemeClr>
                </a:solidFill>
              </a:rPr>
              <a:t> </a:t>
            </a:r>
            <a:r>
              <a:rPr kumimoji="1" lang="en-US" altLang="zh-CN" sz="2100" dirty="0">
                <a:solidFill>
                  <a:schemeClr val="bg2">
                    <a:lumMod val="10000"/>
                  </a:schemeClr>
                </a:solidFill>
              </a:rPr>
              <a:t>Substitution</a:t>
            </a:r>
            <a:r>
              <a:rPr kumimoji="1" lang="zh-CN" altLang="en-US" sz="2100" dirty="0">
                <a:solidFill>
                  <a:schemeClr val="bg2">
                    <a:lumMod val="10000"/>
                  </a:schemeClr>
                </a:solidFill>
              </a:rPr>
              <a:t> </a:t>
            </a:r>
            <a:r>
              <a:rPr kumimoji="1" lang="en-US" altLang="zh-CN" sz="2100" dirty="0">
                <a:solidFill>
                  <a:schemeClr val="bg2">
                    <a:lumMod val="10000"/>
                  </a:schemeClr>
                </a:solidFill>
              </a:rPr>
              <a:t>Semantic</a:t>
            </a:r>
          </a:p>
        </p:txBody>
      </p:sp>
      <mc:AlternateContent xmlns:mc="http://schemas.openxmlformats.org/markup-compatibility/2006">
        <mc:Choice xmlns:a14="http://schemas.microsoft.com/office/drawing/2010/main" Requires="a14">
          <p:sp>
            <p:nvSpPr>
              <p:cNvPr id="57" name="内容占位符 2">
                <a:extLst>
                  <a:ext uri="{FF2B5EF4-FFF2-40B4-BE49-F238E27FC236}">
                    <a16:creationId xmlns:a16="http://schemas.microsoft.com/office/drawing/2014/main" id="{FFC1A873-17EF-9640-BD05-71225FD66459}"/>
                  </a:ext>
                </a:extLst>
              </p:cNvPr>
              <p:cNvSpPr txBox="1">
                <a:spLocks/>
              </p:cNvSpPr>
              <p:nvPr/>
            </p:nvSpPr>
            <p:spPr>
              <a:xfrm>
                <a:off x="187458" y="1198792"/>
                <a:ext cx="6221716" cy="3550090"/>
              </a:xfrm>
            </p:spPr>
            <p:txBody>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tint val="75000"/>
                      </a:schemeClr>
                    </a:solidFill>
                    <a:latin typeface="+mn-lt"/>
                    <a:ea typeface="+mn-ea"/>
                    <a:cs typeface="+mn-cs"/>
                  </a:defRPr>
                </a:lvl1pPr>
                <a:lvl2pPr marL="543373"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1086747"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630119"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2173492"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2716862"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3260235"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803608"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4346981"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algn="just"/>
                <a:r>
                  <a:rPr lang="en-US" altLang="zh-CN" sz="1350" dirty="0">
                    <a:solidFill>
                      <a:schemeClr val="bg2">
                        <a:lumMod val="10000"/>
                      </a:schemeClr>
                    </a:solidFill>
                  </a:rPr>
                  <a:t>Given two graphs </a:t>
                </a:r>
                <a14:m>
                  <m:oMath xmlns:m="http://schemas.openxmlformats.org/officeDocument/2006/math">
                    <m:sSub>
                      <m:sSubPr>
                        <m:ctrlPr>
                          <a:rPr kumimoji="1" lang="en-US" altLang="zh-CN" sz="1350" i="1">
                            <a:solidFill>
                              <a:schemeClr val="bg2">
                                <a:lumMod val="10000"/>
                              </a:schemeClr>
                            </a:solidFill>
                            <a:latin typeface="Cambria Math" panose="02040503050406030204" pitchFamily="18" charset="0"/>
                          </a:rPr>
                        </m:ctrlPr>
                      </m:sSubPr>
                      <m:e>
                        <m:r>
                          <a:rPr kumimoji="1" lang="en-US" altLang="zh-CN" sz="1350" i="1">
                            <a:solidFill>
                              <a:schemeClr val="bg2">
                                <a:lumMod val="10000"/>
                              </a:schemeClr>
                            </a:solidFill>
                            <a:latin typeface="Cambria Math" panose="02040503050406030204" pitchFamily="18" charset="0"/>
                          </a:rPr>
                          <m:t>𝑔</m:t>
                        </m:r>
                      </m:e>
                      <m:sub>
                        <m:r>
                          <a:rPr kumimoji="1" lang="en-US" altLang="zh-CN" sz="1350" i="1">
                            <a:solidFill>
                              <a:schemeClr val="bg2">
                                <a:lumMod val="10000"/>
                              </a:schemeClr>
                            </a:solidFill>
                            <a:latin typeface="Cambria Math" panose="02040503050406030204" pitchFamily="18" charset="0"/>
                          </a:rPr>
                          <m:t>1</m:t>
                        </m:r>
                      </m:sub>
                    </m:sSub>
                  </m:oMath>
                </a14:m>
                <a:r>
                  <a:rPr kumimoji="1" lang="en-US" altLang="zh-CN" sz="1350" dirty="0">
                    <a:solidFill>
                      <a:schemeClr val="bg2">
                        <a:lumMod val="10000"/>
                      </a:schemeClr>
                    </a:solidFill>
                  </a:rPr>
                  <a:t> and </a:t>
                </a:r>
                <a14:m>
                  <m:oMath xmlns:m="http://schemas.openxmlformats.org/officeDocument/2006/math">
                    <m:sSub>
                      <m:sSubPr>
                        <m:ctrlPr>
                          <a:rPr kumimoji="1" lang="en-US" altLang="zh-CN" sz="1350" i="1">
                            <a:solidFill>
                              <a:schemeClr val="bg2">
                                <a:lumMod val="10000"/>
                              </a:schemeClr>
                            </a:solidFill>
                            <a:latin typeface="Cambria Math" panose="02040503050406030204" pitchFamily="18" charset="0"/>
                          </a:rPr>
                        </m:ctrlPr>
                      </m:sSubPr>
                      <m:e>
                        <m:r>
                          <a:rPr kumimoji="1" lang="en-US" altLang="zh-CN" sz="1350" i="1">
                            <a:solidFill>
                              <a:schemeClr val="bg2">
                                <a:lumMod val="10000"/>
                              </a:schemeClr>
                            </a:solidFill>
                            <a:latin typeface="Cambria Math" panose="02040503050406030204" pitchFamily="18" charset="0"/>
                          </a:rPr>
                          <m:t>𝑔</m:t>
                        </m:r>
                      </m:e>
                      <m:sub>
                        <m:r>
                          <a:rPr kumimoji="1" lang="en-US" altLang="zh-CN" sz="1350" i="1">
                            <a:solidFill>
                              <a:schemeClr val="bg2">
                                <a:lumMod val="10000"/>
                              </a:schemeClr>
                            </a:solidFill>
                            <a:latin typeface="Cambria Math" panose="02040503050406030204" pitchFamily="18" charset="0"/>
                          </a:rPr>
                          <m:t>2</m:t>
                        </m:r>
                      </m:sub>
                    </m:sSub>
                  </m:oMath>
                </a14:m>
                <a:r>
                  <a:rPr lang="en-US" altLang="zh-CN" sz="1350" dirty="0">
                    <a:solidFill>
                      <a:schemeClr val="bg2">
                        <a:lumMod val="10000"/>
                      </a:schemeClr>
                    </a:solidFill>
                  </a:rPr>
                  <a:t>, assume that they have the same number of vertices.</a:t>
                </a:r>
                <a:r>
                  <a:rPr lang="zh-CN" altLang="en-US" sz="1350" dirty="0">
                    <a:solidFill>
                      <a:schemeClr val="bg2">
                        <a:lumMod val="10000"/>
                      </a:schemeClr>
                    </a:solidFill>
                  </a:rPr>
                  <a:t> </a:t>
                </a:r>
                <a:r>
                  <a:rPr lang="en-US" altLang="zh-CN" sz="1350" dirty="0">
                    <a:solidFill>
                      <a:schemeClr val="bg2">
                        <a:lumMod val="10000"/>
                      </a:schemeClr>
                    </a:solidFill>
                  </a:rPr>
                  <a:t>If</a:t>
                </a:r>
                <a:r>
                  <a:rPr lang="zh-CN" altLang="en-US" sz="1350" dirty="0">
                    <a:solidFill>
                      <a:schemeClr val="bg2">
                        <a:lumMod val="10000"/>
                      </a:schemeClr>
                    </a:solidFill>
                  </a:rPr>
                  <a:t> </a:t>
                </a:r>
                <a:r>
                  <a:rPr lang="en-US" altLang="zh-CN" sz="1350" dirty="0">
                    <a:solidFill>
                      <a:schemeClr val="bg2">
                        <a:lumMod val="10000"/>
                      </a:schemeClr>
                    </a:solidFill>
                  </a:rPr>
                  <a:t>not,</a:t>
                </a:r>
                <a:r>
                  <a:rPr lang="zh-CN" altLang="en-US" sz="1350" dirty="0">
                    <a:solidFill>
                      <a:schemeClr val="bg2">
                        <a:lumMod val="10000"/>
                      </a:schemeClr>
                    </a:solidFill>
                  </a:rPr>
                  <a:t> </a:t>
                </a:r>
                <a:r>
                  <a:rPr lang="en-US" altLang="zh-CN" sz="1350" dirty="0">
                    <a:solidFill>
                      <a:schemeClr val="bg2">
                        <a:lumMod val="10000"/>
                      </a:schemeClr>
                    </a:solidFill>
                  </a:rPr>
                  <a:t>we</a:t>
                </a:r>
                <a:r>
                  <a:rPr lang="zh-CN" altLang="en-US" sz="1350" dirty="0">
                    <a:solidFill>
                      <a:schemeClr val="bg2">
                        <a:lumMod val="10000"/>
                      </a:schemeClr>
                    </a:solidFill>
                  </a:rPr>
                  <a:t> </a:t>
                </a:r>
                <a:r>
                  <a:rPr lang="en-US" altLang="zh-CN" sz="1350" dirty="0">
                    <a:solidFill>
                      <a:schemeClr val="bg2">
                        <a:lumMod val="10000"/>
                      </a:schemeClr>
                    </a:solidFill>
                  </a:rPr>
                  <a:t>can</a:t>
                </a:r>
                <a:r>
                  <a:rPr lang="zh-CN" altLang="en-US" sz="1350" dirty="0">
                    <a:solidFill>
                      <a:schemeClr val="bg2">
                        <a:lumMod val="10000"/>
                      </a:schemeClr>
                    </a:solidFill>
                  </a:rPr>
                  <a:t> </a:t>
                </a:r>
                <a:r>
                  <a:rPr lang="en-US" altLang="zh-CN" sz="1350" dirty="0">
                    <a:solidFill>
                      <a:schemeClr val="bg2">
                        <a:lumMod val="10000"/>
                      </a:schemeClr>
                    </a:solidFill>
                  </a:rPr>
                  <a:t>introduce</a:t>
                </a:r>
                <a:r>
                  <a:rPr lang="zh-CN" altLang="en-US" sz="1350" dirty="0">
                    <a:solidFill>
                      <a:schemeClr val="bg2">
                        <a:lumMod val="10000"/>
                      </a:schemeClr>
                    </a:solidFill>
                  </a:rPr>
                  <a:t> </a:t>
                </a:r>
                <a14:m>
                  <m:oMath xmlns:m="http://schemas.openxmlformats.org/officeDocument/2006/math">
                    <m:d>
                      <m:dPr>
                        <m:ctrlPr>
                          <a:rPr lang="en-US" altLang="zh-CN" sz="1350" i="1">
                            <a:solidFill>
                              <a:schemeClr val="bg2">
                                <a:lumMod val="10000"/>
                              </a:schemeClr>
                            </a:solidFill>
                            <a:latin typeface="Cambria Math" panose="02040503050406030204" pitchFamily="18" charset="0"/>
                          </a:rPr>
                        </m:ctrlPr>
                      </m:dPr>
                      <m:e>
                        <m:d>
                          <m:dPr>
                            <m:begChr m:val="|"/>
                            <m:endChr m:val="|"/>
                            <m:ctrlPr>
                              <a:rPr lang="en-US" altLang="zh-CN" sz="1350" i="1">
                                <a:solidFill>
                                  <a:schemeClr val="bg2">
                                    <a:lumMod val="10000"/>
                                  </a:schemeClr>
                                </a:solidFill>
                                <a:latin typeface="Cambria Math" panose="02040503050406030204" pitchFamily="18" charset="0"/>
                              </a:rPr>
                            </m:ctrlPr>
                          </m:dPr>
                          <m:e>
                            <m:r>
                              <a:rPr lang="en-US" altLang="zh-CN" sz="1350" i="1">
                                <a:solidFill>
                                  <a:schemeClr val="bg2">
                                    <a:lumMod val="10000"/>
                                  </a:schemeClr>
                                </a:solidFill>
                                <a:latin typeface="Cambria Math" panose="02040503050406030204" pitchFamily="18" charset="0"/>
                              </a:rPr>
                              <m:t>𝑉</m:t>
                            </m:r>
                            <m:d>
                              <m:dPr>
                                <m:ctrlPr>
                                  <a:rPr lang="en-US" altLang="zh-CN" sz="1350" i="1">
                                    <a:solidFill>
                                      <a:schemeClr val="bg2">
                                        <a:lumMod val="10000"/>
                                      </a:schemeClr>
                                    </a:solidFill>
                                    <a:latin typeface="Cambria Math" panose="02040503050406030204" pitchFamily="18" charset="0"/>
                                  </a:rPr>
                                </m:ctrlPr>
                              </m:dPr>
                              <m:e>
                                <m:sSub>
                                  <m:sSubPr>
                                    <m:ctrlPr>
                                      <a:rPr lang="en-US" altLang="zh-CN" sz="1350" i="1">
                                        <a:solidFill>
                                          <a:schemeClr val="bg2">
                                            <a:lumMod val="10000"/>
                                          </a:schemeClr>
                                        </a:solidFill>
                                        <a:latin typeface="Cambria Math" panose="02040503050406030204" pitchFamily="18" charset="0"/>
                                      </a:rPr>
                                    </m:ctrlPr>
                                  </m:sSubPr>
                                  <m:e>
                                    <m:r>
                                      <a:rPr lang="en-US" altLang="zh-CN" sz="1350" i="1">
                                        <a:solidFill>
                                          <a:schemeClr val="bg2">
                                            <a:lumMod val="10000"/>
                                          </a:schemeClr>
                                        </a:solidFill>
                                        <a:latin typeface="Cambria Math" panose="02040503050406030204" pitchFamily="18" charset="0"/>
                                      </a:rPr>
                                      <m:t>𝑔</m:t>
                                    </m:r>
                                  </m:e>
                                  <m:sub>
                                    <m:r>
                                      <a:rPr lang="en-US" altLang="zh-CN" sz="1350" i="1">
                                        <a:solidFill>
                                          <a:schemeClr val="bg2">
                                            <a:lumMod val="10000"/>
                                          </a:schemeClr>
                                        </a:solidFill>
                                        <a:latin typeface="Cambria Math" panose="02040503050406030204" pitchFamily="18" charset="0"/>
                                      </a:rPr>
                                      <m:t>1</m:t>
                                    </m:r>
                                  </m:sub>
                                </m:sSub>
                              </m:e>
                            </m:d>
                          </m:e>
                        </m:d>
                        <m:r>
                          <a:rPr lang="en-US" altLang="zh-CN" sz="1350" i="1">
                            <a:solidFill>
                              <a:schemeClr val="bg2">
                                <a:lumMod val="10000"/>
                              </a:schemeClr>
                            </a:solidFill>
                            <a:latin typeface="Cambria Math" panose="02040503050406030204" pitchFamily="18" charset="0"/>
                          </a:rPr>
                          <m:t>−</m:t>
                        </m:r>
                        <m:d>
                          <m:dPr>
                            <m:begChr m:val="|"/>
                            <m:endChr m:val="|"/>
                            <m:ctrlPr>
                              <a:rPr lang="en-US" altLang="zh-CN" sz="1350" i="1">
                                <a:solidFill>
                                  <a:schemeClr val="bg2">
                                    <a:lumMod val="10000"/>
                                  </a:schemeClr>
                                </a:solidFill>
                                <a:latin typeface="Cambria Math" panose="02040503050406030204" pitchFamily="18" charset="0"/>
                              </a:rPr>
                            </m:ctrlPr>
                          </m:dPr>
                          <m:e>
                            <m:r>
                              <a:rPr lang="en-US" altLang="zh-CN" sz="1350" i="1">
                                <a:solidFill>
                                  <a:schemeClr val="bg2">
                                    <a:lumMod val="10000"/>
                                  </a:schemeClr>
                                </a:solidFill>
                                <a:latin typeface="Cambria Math" panose="02040503050406030204" pitchFamily="18" charset="0"/>
                              </a:rPr>
                              <m:t>𝑉</m:t>
                            </m:r>
                            <m:d>
                              <m:dPr>
                                <m:ctrlPr>
                                  <a:rPr lang="en-US" altLang="zh-CN" sz="1350" i="1">
                                    <a:solidFill>
                                      <a:schemeClr val="bg2">
                                        <a:lumMod val="10000"/>
                                      </a:schemeClr>
                                    </a:solidFill>
                                    <a:latin typeface="Cambria Math" panose="02040503050406030204" pitchFamily="18" charset="0"/>
                                  </a:rPr>
                                </m:ctrlPr>
                              </m:dPr>
                              <m:e>
                                <m:sSub>
                                  <m:sSubPr>
                                    <m:ctrlPr>
                                      <a:rPr lang="en-US" altLang="zh-CN" sz="1350" i="1">
                                        <a:solidFill>
                                          <a:schemeClr val="bg2">
                                            <a:lumMod val="10000"/>
                                          </a:schemeClr>
                                        </a:solidFill>
                                        <a:latin typeface="Cambria Math" panose="02040503050406030204" pitchFamily="18" charset="0"/>
                                      </a:rPr>
                                    </m:ctrlPr>
                                  </m:sSubPr>
                                  <m:e>
                                    <m:r>
                                      <a:rPr lang="en-US" altLang="zh-CN" sz="1350" i="1">
                                        <a:solidFill>
                                          <a:schemeClr val="bg2">
                                            <a:lumMod val="10000"/>
                                          </a:schemeClr>
                                        </a:solidFill>
                                        <a:latin typeface="Cambria Math" panose="02040503050406030204" pitchFamily="18" charset="0"/>
                                      </a:rPr>
                                      <m:t>𝑔</m:t>
                                    </m:r>
                                  </m:e>
                                  <m:sub>
                                    <m:r>
                                      <a:rPr lang="en-US" altLang="zh-CN" sz="1350" i="1">
                                        <a:solidFill>
                                          <a:schemeClr val="bg2">
                                            <a:lumMod val="10000"/>
                                          </a:schemeClr>
                                        </a:solidFill>
                                        <a:latin typeface="Cambria Math" panose="02040503050406030204" pitchFamily="18" charset="0"/>
                                      </a:rPr>
                                      <m:t>2</m:t>
                                    </m:r>
                                  </m:sub>
                                </m:sSub>
                              </m:e>
                            </m:d>
                          </m:e>
                        </m:d>
                      </m:e>
                    </m:d>
                  </m:oMath>
                </a14:m>
                <a:r>
                  <a:rPr lang="zh-CN" altLang="en-US" sz="1350" dirty="0">
                    <a:solidFill>
                      <a:schemeClr val="bg2">
                        <a:lumMod val="10000"/>
                      </a:schemeClr>
                    </a:solidFill>
                  </a:rPr>
                  <a:t> </a:t>
                </a:r>
                <a:r>
                  <a:rPr lang="en-US" altLang="zh-CN" sz="1350" dirty="0">
                    <a:solidFill>
                      <a:schemeClr val="bg2">
                        <a:lumMod val="10000"/>
                      </a:schemeClr>
                    </a:solidFill>
                  </a:rPr>
                  <a:t>pseudo</a:t>
                </a:r>
                <a:r>
                  <a:rPr lang="zh-CN" altLang="en-US" sz="1350" dirty="0">
                    <a:solidFill>
                      <a:schemeClr val="bg2">
                        <a:lumMod val="10000"/>
                      </a:schemeClr>
                    </a:solidFill>
                  </a:rPr>
                  <a:t> </a:t>
                </a:r>
                <a:r>
                  <a:rPr lang="en-US" altLang="zh-CN" sz="1350" dirty="0">
                    <a:solidFill>
                      <a:schemeClr val="bg2">
                        <a:lumMod val="10000"/>
                      </a:schemeClr>
                    </a:solidFill>
                  </a:rPr>
                  <a:t>vertices.</a:t>
                </a:r>
                <a:r>
                  <a:rPr lang="zh-CN" altLang="en-US" sz="1350" dirty="0">
                    <a:solidFill>
                      <a:schemeClr val="bg2">
                        <a:lumMod val="10000"/>
                      </a:schemeClr>
                    </a:solidFill>
                  </a:rPr>
                  <a:t>  </a:t>
                </a:r>
                <a:r>
                  <a:rPr lang="en-US" altLang="zh-CN" sz="1350" dirty="0">
                    <a:solidFill>
                      <a:schemeClr val="bg2">
                        <a:lumMod val="10000"/>
                      </a:schemeClr>
                    </a:solidFill>
                  </a:rPr>
                  <a:t>We</a:t>
                </a:r>
                <a:r>
                  <a:rPr lang="zh-CN" altLang="en-US" sz="1350" dirty="0">
                    <a:solidFill>
                      <a:schemeClr val="bg2">
                        <a:lumMod val="10000"/>
                      </a:schemeClr>
                    </a:solidFill>
                  </a:rPr>
                  <a:t> </a:t>
                </a:r>
                <a:r>
                  <a:rPr lang="en-US" altLang="zh-CN" sz="1350" dirty="0">
                    <a:solidFill>
                      <a:schemeClr val="bg2">
                        <a:lumMod val="10000"/>
                      </a:schemeClr>
                    </a:solidFill>
                  </a:rPr>
                  <a:t>define a node-substitution</a:t>
                </a:r>
                <a:r>
                  <a:rPr lang="zh-CN" altLang="en-US" sz="1350" dirty="0">
                    <a:solidFill>
                      <a:schemeClr val="bg2">
                        <a:lumMod val="10000"/>
                      </a:schemeClr>
                    </a:solidFill>
                  </a:rPr>
                  <a:t> </a:t>
                </a:r>
                <a:r>
                  <a:rPr lang="en-US" altLang="zh-CN" sz="1350" dirty="0">
                    <a:solidFill>
                      <a:schemeClr val="bg2">
                        <a:lumMod val="10000"/>
                      </a:schemeClr>
                    </a:solidFill>
                  </a:rPr>
                  <a:t>function </a:t>
                </a:r>
                <a14:m>
                  <m:oMath xmlns:m="http://schemas.openxmlformats.org/officeDocument/2006/math">
                    <m:r>
                      <a:rPr lang="en-US" altLang="zh-CN" sz="1350" i="1">
                        <a:solidFill>
                          <a:schemeClr val="bg2">
                            <a:lumMod val="10000"/>
                          </a:schemeClr>
                        </a:solidFill>
                        <a:latin typeface="Cambria Math" panose="02040503050406030204" pitchFamily="18" charset="0"/>
                      </a:rPr>
                      <m:t>𝑓</m:t>
                    </m:r>
                    <m:r>
                      <a:rPr lang="en-US" altLang="zh-CN" sz="1350" i="1">
                        <a:solidFill>
                          <a:schemeClr val="bg2">
                            <a:lumMod val="10000"/>
                          </a:schemeClr>
                        </a:solidFill>
                        <a:latin typeface="Cambria Math" panose="02040503050406030204" pitchFamily="18" charset="0"/>
                      </a:rPr>
                      <m:t>:</m:t>
                    </m:r>
                    <m:r>
                      <a:rPr lang="en-US" altLang="zh-CN" sz="1350" i="1">
                        <a:solidFill>
                          <a:schemeClr val="bg2">
                            <a:lumMod val="10000"/>
                          </a:schemeClr>
                        </a:solidFill>
                        <a:latin typeface="Cambria Math" panose="02040503050406030204" pitchFamily="18" charset="0"/>
                      </a:rPr>
                      <m:t>𝑉</m:t>
                    </m:r>
                    <m:d>
                      <m:dPr>
                        <m:ctrlPr>
                          <a:rPr lang="en-US" altLang="zh-CN" sz="1350" i="1">
                            <a:solidFill>
                              <a:schemeClr val="bg2">
                                <a:lumMod val="10000"/>
                              </a:schemeClr>
                            </a:solidFill>
                            <a:latin typeface="Cambria Math" panose="02040503050406030204" pitchFamily="18" charset="0"/>
                          </a:rPr>
                        </m:ctrlPr>
                      </m:dPr>
                      <m:e>
                        <m:sSub>
                          <m:sSubPr>
                            <m:ctrlPr>
                              <a:rPr lang="en-US" altLang="zh-CN" sz="1350" i="1">
                                <a:solidFill>
                                  <a:schemeClr val="bg2">
                                    <a:lumMod val="10000"/>
                                  </a:schemeClr>
                                </a:solidFill>
                                <a:latin typeface="Cambria Math" panose="02040503050406030204" pitchFamily="18" charset="0"/>
                              </a:rPr>
                            </m:ctrlPr>
                          </m:sSubPr>
                          <m:e>
                            <m:r>
                              <a:rPr lang="en-US" altLang="zh-CN" sz="1350" i="1">
                                <a:solidFill>
                                  <a:schemeClr val="bg2">
                                    <a:lumMod val="10000"/>
                                  </a:schemeClr>
                                </a:solidFill>
                                <a:latin typeface="Cambria Math" panose="02040503050406030204" pitchFamily="18" charset="0"/>
                              </a:rPr>
                              <m:t>𝑔</m:t>
                            </m:r>
                          </m:e>
                          <m:sub>
                            <m:r>
                              <a:rPr lang="en-US" altLang="zh-CN" sz="1350" i="1">
                                <a:solidFill>
                                  <a:schemeClr val="bg2">
                                    <a:lumMod val="10000"/>
                                  </a:schemeClr>
                                </a:solidFill>
                                <a:latin typeface="Cambria Math" panose="02040503050406030204" pitchFamily="18" charset="0"/>
                              </a:rPr>
                              <m:t>1</m:t>
                            </m:r>
                          </m:sub>
                        </m:sSub>
                      </m:e>
                    </m:d>
                    <m:r>
                      <a:rPr lang="en-US" altLang="zh-CN" sz="1350" i="1">
                        <a:solidFill>
                          <a:schemeClr val="bg2">
                            <a:lumMod val="10000"/>
                          </a:schemeClr>
                        </a:solidFill>
                        <a:latin typeface="Cambria Math" panose="02040503050406030204" pitchFamily="18" charset="0"/>
                      </a:rPr>
                      <m:t>→</m:t>
                    </m:r>
                    <m:r>
                      <a:rPr lang="en-US" altLang="zh-CN" sz="1350" i="1">
                        <a:solidFill>
                          <a:schemeClr val="bg2">
                            <a:lumMod val="10000"/>
                          </a:schemeClr>
                        </a:solidFill>
                        <a:latin typeface="Cambria Math" panose="02040503050406030204" pitchFamily="18" charset="0"/>
                      </a:rPr>
                      <m:t>𝑉</m:t>
                    </m:r>
                    <m:d>
                      <m:dPr>
                        <m:ctrlPr>
                          <a:rPr lang="en-US" altLang="zh-CN" sz="1350" i="1">
                            <a:solidFill>
                              <a:schemeClr val="bg2">
                                <a:lumMod val="10000"/>
                              </a:schemeClr>
                            </a:solidFill>
                            <a:latin typeface="Cambria Math" panose="02040503050406030204" pitchFamily="18" charset="0"/>
                          </a:rPr>
                        </m:ctrlPr>
                      </m:dPr>
                      <m:e>
                        <m:sSub>
                          <m:sSubPr>
                            <m:ctrlPr>
                              <a:rPr lang="en-US" altLang="zh-CN" sz="1350" i="1">
                                <a:solidFill>
                                  <a:schemeClr val="bg2">
                                    <a:lumMod val="10000"/>
                                  </a:schemeClr>
                                </a:solidFill>
                                <a:latin typeface="Cambria Math" panose="02040503050406030204" pitchFamily="18" charset="0"/>
                              </a:rPr>
                            </m:ctrlPr>
                          </m:sSubPr>
                          <m:e>
                            <m:r>
                              <a:rPr lang="en-US" altLang="zh-CN" sz="1350" i="1">
                                <a:solidFill>
                                  <a:schemeClr val="bg2">
                                    <a:lumMod val="10000"/>
                                  </a:schemeClr>
                                </a:solidFill>
                                <a:latin typeface="Cambria Math" panose="02040503050406030204" pitchFamily="18" charset="0"/>
                              </a:rPr>
                              <m:t>𝑔</m:t>
                            </m:r>
                          </m:e>
                          <m:sub>
                            <m:r>
                              <a:rPr lang="en-US" altLang="zh-CN" sz="1350" i="1">
                                <a:solidFill>
                                  <a:schemeClr val="bg2">
                                    <a:lumMod val="10000"/>
                                  </a:schemeClr>
                                </a:solidFill>
                                <a:latin typeface="Cambria Math" panose="02040503050406030204" pitchFamily="18" charset="0"/>
                              </a:rPr>
                              <m:t>2</m:t>
                            </m:r>
                          </m:sub>
                        </m:sSub>
                      </m:e>
                    </m:d>
                    <m:r>
                      <a:rPr lang="en-US" altLang="zh-CN" sz="1350" i="1">
                        <a:solidFill>
                          <a:schemeClr val="bg2">
                            <a:lumMod val="10000"/>
                          </a:schemeClr>
                        </a:solidFill>
                        <a:latin typeface="Cambria Math" panose="02040503050406030204" pitchFamily="18" charset="0"/>
                      </a:rPr>
                      <m:t>.</m:t>
                    </m:r>
                  </m:oMath>
                </a14:m>
                <a:r>
                  <a:rPr lang="zh-CN" altLang="en-US" sz="1350" dirty="0">
                    <a:solidFill>
                      <a:schemeClr val="bg2">
                        <a:lumMod val="10000"/>
                      </a:schemeClr>
                    </a:solidFill>
                    <a:sym typeface="Wingdings" pitchFamily="2" charset="2"/>
                  </a:rPr>
                  <a:t> </a:t>
                </a:r>
                <a:r>
                  <a:rPr lang="en-US" altLang="zh-CN" sz="1350" dirty="0">
                    <a:solidFill>
                      <a:schemeClr val="bg2">
                        <a:lumMod val="10000"/>
                      </a:schemeClr>
                    </a:solidFill>
                    <a:sym typeface="Wingdings" pitchFamily="2" charset="2"/>
                  </a:rPr>
                  <a:t>The distance under this function </a:t>
                </a:r>
                <a14:m>
                  <m:oMath xmlns:m="http://schemas.openxmlformats.org/officeDocument/2006/math">
                    <m:r>
                      <a:rPr lang="en-US" altLang="zh-CN" sz="1350" i="1">
                        <a:solidFill>
                          <a:schemeClr val="bg2">
                            <a:lumMod val="10000"/>
                          </a:schemeClr>
                        </a:solidFill>
                        <a:latin typeface="Cambria Math" panose="02040503050406030204" pitchFamily="18" charset="0"/>
                      </a:rPr>
                      <m:t>𝑓</m:t>
                    </m:r>
                    <m:r>
                      <a:rPr lang="en-US" altLang="zh-CN" sz="1350" i="1">
                        <a:solidFill>
                          <a:schemeClr val="bg2">
                            <a:lumMod val="10000"/>
                          </a:schemeClr>
                        </a:solidFill>
                        <a:latin typeface="Cambria Math" panose="02040503050406030204" pitchFamily="18" charset="0"/>
                      </a:rPr>
                      <m:t> </m:t>
                    </m:r>
                  </m:oMath>
                </a14:m>
                <a:r>
                  <a:rPr lang="en-US" altLang="zh-CN" sz="1350" dirty="0">
                    <a:solidFill>
                      <a:schemeClr val="bg2">
                        <a:lumMod val="10000"/>
                      </a:schemeClr>
                    </a:solidFill>
                    <a:sym typeface="Wingdings" pitchFamily="2" charset="2"/>
                  </a:rPr>
                  <a:t>is:</a:t>
                </a:r>
              </a:p>
              <a:p>
                <a:pPr algn="just"/>
                <a:endParaRPr lang="en-US" altLang="zh-CN" sz="1350" dirty="0">
                  <a:solidFill>
                    <a:schemeClr val="bg2">
                      <a:lumMod val="10000"/>
                    </a:schemeClr>
                  </a:solidFill>
                  <a:sym typeface="Wingdings" pitchFamily="2" charset="2"/>
                </a:endParaRPr>
              </a:p>
              <a:p>
                <a:pPr algn="just"/>
                <a14:m>
                  <m:oMathPara xmlns:m="http://schemas.openxmlformats.org/officeDocument/2006/math">
                    <m:oMathParaPr>
                      <m:jc m:val="left"/>
                    </m:oMathParaPr>
                    <m:oMath xmlns:m="http://schemas.openxmlformats.org/officeDocument/2006/math">
                      <m:sSub>
                        <m:sSubPr>
                          <m:ctrlPr>
                            <a:rPr lang="en-US" altLang="zh-CN" sz="1350" i="1">
                              <a:solidFill>
                                <a:schemeClr val="bg2">
                                  <a:lumMod val="10000"/>
                                </a:schemeClr>
                              </a:solidFill>
                              <a:latin typeface="Cambria Math" panose="02040503050406030204" pitchFamily="18" charset="0"/>
                            </a:rPr>
                          </m:ctrlPr>
                        </m:sSubPr>
                        <m:e>
                          <m:r>
                            <a:rPr lang="en-US" altLang="zh-CN" sz="1350" i="1">
                              <a:solidFill>
                                <a:schemeClr val="bg2">
                                  <a:lumMod val="10000"/>
                                </a:schemeClr>
                              </a:solidFill>
                              <a:latin typeface="Cambria Math" panose="02040503050406030204" pitchFamily="18" charset="0"/>
                            </a:rPr>
                            <m:t>𝐷</m:t>
                          </m:r>
                        </m:e>
                        <m:sub>
                          <m:r>
                            <a:rPr lang="en-US" altLang="zh-CN" sz="1350" i="1">
                              <a:solidFill>
                                <a:schemeClr val="bg2">
                                  <a:lumMod val="10000"/>
                                </a:schemeClr>
                              </a:solidFill>
                              <a:latin typeface="Cambria Math" panose="02040503050406030204" pitchFamily="18" charset="0"/>
                            </a:rPr>
                            <m:t>𝑓</m:t>
                          </m:r>
                        </m:sub>
                      </m:sSub>
                      <m:d>
                        <m:dPr>
                          <m:ctrlPr>
                            <a:rPr lang="en-US" altLang="zh-CN" sz="1350" i="1">
                              <a:solidFill>
                                <a:schemeClr val="bg2">
                                  <a:lumMod val="10000"/>
                                </a:schemeClr>
                              </a:solidFill>
                              <a:latin typeface="Cambria Math" panose="02040503050406030204" pitchFamily="18" charset="0"/>
                            </a:rPr>
                          </m:ctrlPr>
                        </m:dPr>
                        <m:e>
                          <m:sSub>
                            <m:sSubPr>
                              <m:ctrlPr>
                                <a:rPr lang="en-US" altLang="zh-CN" sz="1350" i="1">
                                  <a:solidFill>
                                    <a:schemeClr val="bg2">
                                      <a:lumMod val="10000"/>
                                    </a:schemeClr>
                                  </a:solidFill>
                                  <a:latin typeface="Cambria Math" panose="02040503050406030204" pitchFamily="18" charset="0"/>
                                </a:rPr>
                              </m:ctrlPr>
                            </m:sSubPr>
                            <m:e>
                              <m:r>
                                <a:rPr lang="en-US" altLang="zh-CN" sz="1350" i="1">
                                  <a:solidFill>
                                    <a:schemeClr val="bg2">
                                      <a:lumMod val="10000"/>
                                    </a:schemeClr>
                                  </a:solidFill>
                                  <a:latin typeface="Cambria Math" panose="02040503050406030204" pitchFamily="18" charset="0"/>
                                </a:rPr>
                                <m:t>𝑔</m:t>
                              </m:r>
                            </m:e>
                            <m:sub>
                              <m:r>
                                <a:rPr lang="en-US" altLang="zh-CN" sz="1350" i="1">
                                  <a:solidFill>
                                    <a:schemeClr val="bg2">
                                      <a:lumMod val="10000"/>
                                    </a:schemeClr>
                                  </a:solidFill>
                                  <a:latin typeface="Cambria Math" panose="02040503050406030204" pitchFamily="18" charset="0"/>
                                </a:rPr>
                                <m:t>1</m:t>
                              </m:r>
                            </m:sub>
                          </m:sSub>
                          <m:r>
                            <a:rPr lang="en-US" altLang="zh-CN" sz="1350" i="1">
                              <a:solidFill>
                                <a:schemeClr val="bg2">
                                  <a:lumMod val="10000"/>
                                </a:schemeClr>
                              </a:solidFill>
                              <a:latin typeface="Cambria Math" panose="02040503050406030204" pitchFamily="18" charset="0"/>
                            </a:rPr>
                            <m:t>,</m:t>
                          </m:r>
                          <m:sSub>
                            <m:sSubPr>
                              <m:ctrlPr>
                                <a:rPr lang="en-US" altLang="zh-CN" sz="1350" i="1">
                                  <a:solidFill>
                                    <a:schemeClr val="bg2">
                                      <a:lumMod val="10000"/>
                                    </a:schemeClr>
                                  </a:solidFill>
                                  <a:latin typeface="Cambria Math" panose="02040503050406030204" pitchFamily="18" charset="0"/>
                                </a:rPr>
                              </m:ctrlPr>
                            </m:sSubPr>
                            <m:e>
                              <m:r>
                                <a:rPr lang="en-US" altLang="zh-CN" sz="1350" i="1">
                                  <a:solidFill>
                                    <a:schemeClr val="bg2">
                                      <a:lumMod val="10000"/>
                                    </a:schemeClr>
                                  </a:solidFill>
                                  <a:latin typeface="Cambria Math" panose="02040503050406030204" pitchFamily="18" charset="0"/>
                                </a:rPr>
                                <m:t>𝑔</m:t>
                              </m:r>
                            </m:e>
                            <m:sub>
                              <m:r>
                                <a:rPr lang="en-US" altLang="zh-CN" sz="1350" i="1">
                                  <a:solidFill>
                                    <a:schemeClr val="bg2">
                                      <a:lumMod val="10000"/>
                                    </a:schemeClr>
                                  </a:solidFill>
                                  <a:latin typeface="Cambria Math" panose="02040503050406030204" pitchFamily="18" charset="0"/>
                                </a:rPr>
                                <m:t>2</m:t>
                              </m:r>
                            </m:sub>
                          </m:sSub>
                        </m:e>
                      </m:d>
                      <m:r>
                        <a:rPr lang="en-US" altLang="zh-CN" sz="1350" i="1">
                          <a:solidFill>
                            <a:schemeClr val="bg2">
                              <a:lumMod val="10000"/>
                            </a:schemeClr>
                          </a:solidFill>
                          <a:latin typeface="Cambria Math" panose="02040503050406030204" pitchFamily="18" charset="0"/>
                        </a:rPr>
                        <m:t>=</m:t>
                      </m:r>
                      <m:nary>
                        <m:naryPr>
                          <m:chr m:val="∑"/>
                          <m:supHide m:val="on"/>
                          <m:ctrlPr>
                            <a:rPr lang="en-US" altLang="zh-CN" sz="1350" i="1">
                              <a:solidFill>
                                <a:schemeClr val="bg2">
                                  <a:lumMod val="10000"/>
                                </a:schemeClr>
                              </a:solidFill>
                              <a:latin typeface="Cambria Math" panose="02040503050406030204" pitchFamily="18" charset="0"/>
                            </a:rPr>
                          </m:ctrlPr>
                        </m:naryPr>
                        <m:sub>
                          <m:d>
                            <m:dPr>
                              <m:begChr m:val="{"/>
                              <m:endChr m:val="}"/>
                              <m:ctrlPr>
                                <a:rPr lang="en-US" altLang="zh-CN" sz="1350" i="1">
                                  <a:solidFill>
                                    <a:schemeClr val="bg2">
                                      <a:lumMod val="10000"/>
                                    </a:schemeClr>
                                  </a:solidFill>
                                  <a:latin typeface="Cambria Math" panose="02040503050406030204" pitchFamily="18" charset="0"/>
                                </a:rPr>
                              </m:ctrlPr>
                            </m:dPr>
                            <m:e>
                              <m:r>
                                <a:rPr lang="en-US" altLang="zh-CN" sz="1350" i="1">
                                  <a:solidFill>
                                    <a:schemeClr val="bg2">
                                      <a:lumMod val="10000"/>
                                    </a:schemeClr>
                                  </a:solidFill>
                                  <a:latin typeface="Cambria Math" panose="02040503050406030204" pitchFamily="18" charset="0"/>
                                </a:rPr>
                                <m:t>𝑣</m:t>
                              </m:r>
                              <m:r>
                                <a:rPr lang="en-US" altLang="zh-CN" sz="1350" i="1">
                                  <a:solidFill>
                                    <a:schemeClr val="bg2">
                                      <a:lumMod val="10000"/>
                                    </a:schemeClr>
                                  </a:solidFill>
                                  <a:latin typeface="Cambria Math" panose="02040503050406030204" pitchFamily="18" charset="0"/>
                                </a:rPr>
                                <m:t>∈</m:t>
                              </m:r>
                              <m:r>
                                <a:rPr lang="en-US" altLang="zh-CN" sz="1350" i="1">
                                  <a:solidFill>
                                    <a:schemeClr val="bg2">
                                      <a:lumMod val="10000"/>
                                    </a:schemeClr>
                                  </a:solidFill>
                                  <a:latin typeface="Cambria Math" panose="02040503050406030204" pitchFamily="18" charset="0"/>
                                </a:rPr>
                                <m:t>𝑉</m:t>
                              </m:r>
                              <m:d>
                                <m:dPr>
                                  <m:ctrlPr>
                                    <a:rPr lang="en-US" altLang="zh-CN" sz="1350" i="1">
                                      <a:solidFill>
                                        <a:schemeClr val="bg2">
                                          <a:lumMod val="10000"/>
                                        </a:schemeClr>
                                      </a:solidFill>
                                      <a:latin typeface="Cambria Math" panose="02040503050406030204" pitchFamily="18" charset="0"/>
                                    </a:rPr>
                                  </m:ctrlPr>
                                </m:dPr>
                                <m:e>
                                  <m:sSub>
                                    <m:sSubPr>
                                      <m:ctrlPr>
                                        <a:rPr lang="en-US" altLang="zh-CN" sz="1350" i="1">
                                          <a:solidFill>
                                            <a:schemeClr val="bg2">
                                              <a:lumMod val="10000"/>
                                            </a:schemeClr>
                                          </a:solidFill>
                                          <a:latin typeface="Cambria Math" panose="02040503050406030204" pitchFamily="18" charset="0"/>
                                        </a:rPr>
                                      </m:ctrlPr>
                                    </m:sSubPr>
                                    <m:e>
                                      <m:r>
                                        <a:rPr lang="en-US" altLang="zh-CN" sz="1350" i="1">
                                          <a:solidFill>
                                            <a:schemeClr val="bg2">
                                              <a:lumMod val="10000"/>
                                            </a:schemeClr>
                                          </a:solidFill>
                                          <a:latin typeface="Cambria Math" panose="02040503050406030204" pitchFamily="18" charset="0"/>
                                        </a:rPr>
                                        <m:t>𝑔</m:t>
                                      </m:r>
                                    </m:e>
                                    <m:sub>
                                      <m:r>
                                        <a:rPr lang="en-US" altLang="zh-CN" sz="1350" i="1">
                                          <a:solidFill>
                                            <a:schemeClr val="bg2">
                                              <a:lumMod val="10000"/>
                                            </a:schemeClr>
                                          </a:solidFill>
                                          <a:latin typeface="Cambria Math" panose="02040503050406030204" pitchFamily="18" charset="0"/>
                                        </a:rPr>
                                        <m:t>1</m:t>
                                      </m:r>
                                    </m:sub>
                                  </m:sSub>
                                </m:e>
                              </m:d>
                            </m:e>
                          </m:d>
                        </m:sub>
                        <m:sup/>
                        <m:e>
                          <m:r>
                            <a:rPr lang="en-US" altLang="zh-CN" sz="1350" i="1">
                              <a:solidFill>
                                <a:schemeClr val="bg2">
                                  <a:lumMod val="10000"/>
                                </a:schemeClr>
                              </a:solidFill>
                              <a:latin typeface="Cambria Math" panose="02040503050406030204" pitchFamily="18" charset="0"/>
                            </a:rPr>
                            <m:t>𝐷</m:t>
                          </m:r>
                          <m:r>
                            <a:rPr lang="en-US" altLang="zh-CN" sz="1350" i="1">
                              <a:solidFill>
                                <a:schemeClr val="bg2">
                                  <a:lumMod val="10000"/>
                                </a:schemeClr>
                              </a:solidFill>
                              <a:latin typeface="Cambria Math" panose="02040503050406030204" pitchFamily="18" charset="0"/>
                            </a:rPr>
                            <m:t>(</m:t>
                          </m:r>
                          <m:r>
                            <a:rPr lang="en-US" altLang="zh-CN" sz="1350" i="1">
                              <a:solidFill>
                                <a:schemeClr val="bg2">
                                  <a:lumMod val="10000"/>
                                </a:schemeClr>
                              </a:solidFill>
                              <a:latin typeface="Cambria Math" panose="02040503050406030204" pitchFamily="18" charset="0"/>
                            </a:rPr>
                            <m:t>𝑣</m:t>
                          </m:r>
                          <m:r>
                            <a:rPr lang="en-US" altLang="zh-CN" sz="1350" i="1">
                              <a:solidFill>
                                <a:schemeClr val="bg2">
                                  <a:lumMod val="10000"/>
                                </a:schemeClr>
                              </a:solidFill>
                              <a:latin typeface="Cambria Math" panose="02040503050406030204" pitchFamily="18" charset="0"/>
                            </a:rPr>
                            <m:t>,</m:t>
                          </m:r>
                          <m:r>
                            <a:rPr lang="en-US" altLang="zh-CN" sz="1350" i="1">
                              <a:solidFill>
                                <a:schemeClr val="bg2">
                                  <a:lumMod val="10000"/>
                                </a:schemeClr>
                              </a:solidFill>
                              <a:latin typeface="Cambria Math" panose="02040503050406030204" pitchFamily="18" charset="0"/>
                            </a:rPr>
                            <m:t>𝑓</m:t>
                          </m:r>
                          <m:r>
                            <a:rPr lang="en-US" altLang="zh-CN" sz="1350" i="1">
                              <a:solidFill>
                                <a:schemeClr val="bg2">
                                  <a:lumMod val="10000"/>
                                </a:schemeClr>
                              </a:solidFill>
                              <a:latin typeface="Cambria Math" panose="02040503050406030204" pitchFamily="18" charset="0"/>
                            </a:rPr>
                            <m:t>(</m:t>
                          </m:r>
                          <m:r>
                            <a:rPr lang="en-US" altLang="zh-CN" sz="1350" i="1">
                              <a:solidFill>
                                <a:schemeClr val="bg2">
                                  <a:lumMod val="10000"/>
                                </a:schemeClr>
                              </a:solidFill>
                              <a:latin typeface="Cambria Math" panose="02040503050406030204" pitchFamily="18" charset="0"/>
                            </a:rPr>
                            <m:t>𝑣</m:t>
                          </m:r>
                          <m:r>
                            <a:rPr lang="en-US" altLang="zh-CN" sz="1350" i="1">
                              <a:solidFill>
                                <a:schemeClr val="bg2">
                                  <a:lumMod val="10000"/>
                                </a:schemeClr>
                              </a:solidFill>
                              <a:latin typeface="Cambria Math" panose="02040503050406030204" pitchFamily="18" charset="0"/>
                            </a:rPr>
                            <m:t>))</m:t>
                          </m:r>
                        </m:e>
                      </m:nary>
                      <m:r>
                        <a:rPr lang="en-US" altLang="zh-CN" sz="1350" i="1">
                          <a:solidFill>
                            <a:schemeClr val="bg2">
                              <a:lumMod val="10000"/>
                            </a:schemeClr>
                          </a:solidFill>
                          <a:latin typeface="Cambria Math" panose="02040503050406030204" pitchFamily="18" charset="0"/>
                        </a:rPr>
                        <m:t>+</m:t>
                      </m:r>
                      <m:nary>
                        <m:naryPr>
                          <m:chr m:val="∑"/>
                          <m:supHide m:val="on"/>
                          <m:ctrlPr>
                            <a:rPr lang="en-US" altLang="zh-CN" sz="1350" i="1">
                              <a:solidFill>
                                <a:schemeClr val="bg2">
                                  <a:lumMod val="10000"/>
                                </a:schemeClr>
                              </a:solidFill>
                              <a:latin typeface="Cambria Math" panose="02040503050406030204" pitchFamily="18" charset="0"/>
                            </a:rPr>
                          </m:ctrlPr>
                        </m:naryPr>
                        <m:sub>
                          <m:d>
                            <m:dPr>
                              <m:begChr m:val="{"/>
                              <m:endChr m:val="}"/>
                              <m:ctrlPr>
                                <a:rPr lang="en-US" altLang="zh-CN" sz="1350" i="1">
                                  <a:solidFill>
                                    <a:schemeClr val="bg2">
                                      <a:lumMod val="10000"/>
                                    </a:schemeClr>
                                  </a:solidFill>
                                  <a:latin typeface="Cambria Math" panose="02040503050406030204" pitchFamily="18" charset="0"/>
                                </a:rPr>
                              </m:ctrlPr>
                            </m:dPr>
                            <m:e>
                              <m:eqArr>
                                <m:eqArrPr>
                                  <m:ctrlPr>
                                    <a:rPr lang="en-US" altLang="zh-CN" sz="1350" i="1">
                                      <a:solidFill>
                                        <a:schemeClr val="bg2">
                                          <a:lumMod val="10000"/>
                                        </a:schemeClr>
                                      </a:solidFill>
                                      <a:latin typeface="Cambria Math" panose="02040503050406030204" pitchFamily="18" charset="0"/>
                                    </a:rPr>
                                  </m:ctrlPr>
                                </m:eqArrPr>
                                <m:e>
                                  <m:sSub>
                                    <m:sSubPr>
                                      <m:ctrlPr>
                                        <a:rPr lang="en-US" altLang="zh-CN" sz="1350" i="1">
                                          <a:solidFill>
                                            <a:schemeClr val="bg2">
                                              <a:lumMod val="10000"/>
                                            </a:schemeClr>
                                          </a:solidFill>
                                          <a:latin typeface="Cambria Math" panose="02040503050406030204" pitchFamily="18" charset="0"/>
                                        </a:rPr>
                                      </m:ctrlPr>
                                    </m:sSubPr>
                                    <m:e>
                                      <m:r>
                                        <a:rPr lang="en-US" altLang="zh-CN" sz="1350" i="1">
                                          <a:solidFill>
                                            <a:schemeClr val="bg2">
                                              <a:lumMod val="10000"/>
                                            </a:schemeClr>
                                          </a:solidFill>
                                          <a:latin typeface="Cambria Math" panose="02040503050406030204" pitchFamily="18" charset="0"/>
                                        </a:rPr>
                                        <m:t>𝑣</m:t>
                                      </m:r>
                                    </m:e>
                                    <m:sub>
                                      <m:r>
                                        <a:rPr lang="en-US" altLang="zh-CN" sz="1350" i="1">
                                          <a:solidFill>
                                            <a:schemeClr val="bg2">
                                              <a:lumMod val="10000"/>
                                            </a:schemeClr>
                                          </a:solidFill>
                                          <a:latin typeface="Cambria Math" panose="02040503050406030204" pitchFamily="18" charset="0"/>
                                        </a:rPr>
                                        <m:t>1</m:t>
                                      </m:r>
                                    </m:sub>
                                  </m:sSub>
                                  <m:r>
                                    <a:rPr lang="en-US" altLang="zh-CN" sz="1350" i="1">
                                      <a:solidFill>
                                        <a:schemeClr val="bg2">
                                          <a:lumMod val="10000"/>
                                        </a:schemeClr>
                                      </a:solidFill>
                                      <a:latin typeface="Cambria Math" panose="02040503050406030204" pitchFamily="18" charset="0"/>
                                    </a:rPr>
                                    <m:t>,</m:t>
                                  </m:r>
                                  <m:sSub>
                                    <m:sSubPr>
                                      <m:ctrlPr>
                                        <a:rPr lang="en-US" altLang="zh-CN" sz="1350" i="1">
                                          <a:solidFill>
                                            <a:schemeClr val="bg2">
                                              <a:lumMod val="10000"/>
                                            </a:schemeClr>
                                          </a:solidFill>
                                          <a:latin typeface="Cambria Math" panose="02040503050406030204" pitchFamily="18" charset="0"/>
                                        </a:rPr>
                                      </m:ctrlPr>
                                    </m:sSubPr>
                                    <m:e>
                                      <m:r>
                                        <a:rPr lang="en-US" altLang="zh-CN" sz="1350" i="1">
                                          <a:solidFill>
                                            <a:schemeClr val="bg2">
                                              <a:lumMod val="10000"/>
                                            </a:schemeClr>
                                          </a:solidFill>
                                          <a:latin typeface="Cambria Math" panose="02040503050406030204" pitchFamily="18" charset="0"/>
                                        </a:rPr>
                                        <m:t>𝑣</m:t>
                                      </m:r>
                                    </m:e>
                                    <m:sub>
                                      <m:r>
                                        <a:rPr lang="en-US" altLang="zh-CN" sz="1350" i="1">
                                          <a:solidFill>
                                            <a:schemeClr val="bg2">
                                              <a:lumMod val="10000"/>
                                            </a:schemeClr>
                                          </a:solidFill>
                                          <a:latin typeface="Cambria Math" panose="02040503050406030204" pitchFamily="18" charset="0"/>
                                        </a:rPr>
                                        <m:t>2</m:t>
                                      </m:r>
                                    </m:sub>
                                  </m:sSub>
                                  <m:r>
                                    <a:rPr lang="en-US" altLang="zh-CN" sz="1350" i="1">
                                      <a:solidFill>
                                        <a:schemeClr val="bg2">
                                          <a:lumMod val="10000"/>
                                        </a:schemeClr>
                                      </a:solidFill>
                                      <a:latin typeface="Cambria Math" panose="02040503050406030204" pitchFamily="18" charset="0"/>
                                    </a:rPr>
                                    <m:t>∈</m:t>
                                  </m:r>
                                  <m:r>
                                    <a:rPr lang="en-US" altLang="zh-CN" sz="1350" i="1">
                                      <a:solidFill>
                                        <a:schemeClr val="bg2">
                                          <a:lumMod val="10000"/>
                                        </a:schemeClr>
                                      </a:solidFill>
                                      <a:latin typeface="Cambria Math" panose="02040503050406030204" pitchFamily="18" charset="0"/>
                                    </a:rPr>
                                    <m:t>𝑉</m:t>
                                  </m:r>
                                  <m:d>
                                    <m:dPr>
                                      <m:ctrlPr>
                                        <a:rPr lang="en-US" altLang="zh-CN" sz="1350" i="1">
                                          <a:solidFill>
                                            <a:schemeClr val="bg2">
                                              <a:lumMod val="10000"/>
                                            </a:schemeClr>
                                          </a:solidFill>
                                          <a:latin typeface="Cambria Math" panose="02040503050406030204" pitchFamily="18" charset="0"/>
                                        </a:rPr>
                                      </m:ctrlPr>
                                    </m:dPr>
                                    <m:e>
                                      <m:sSub>
                                        <m:sSubPr>
                                          <m:ctrlPr>
                                            <a:rPr lang="en-US" altLang="zh-CN" sz="1350" i="1">
                                              <a:solidFill>
                                                <a:schemeClr val="bg2">
                                                  <a:lumMod val="10000"/>
                                                </a:schemeClr>
                                              </a:solidFill>
                                              <a:latin typeface="Cambria Math" panose="02040503050406030204" pitchFamily="18" charset="0"/>
                                            </a:rPr>
                                          </m:ctrlPr>
                                        </m:sSubPr>
                                        <m:e>
                                          <m:r>
                                            <a:rPr lang="en-US" altLang="zh-CN" sz="1350" i="1">
                                              <a:solidFill>
                                                <a:schemeClr val="bg2">
                                                  <a:lumMod val="10000"/>
                                                </a:schemeClr>
                                              </a:solidFill>
                                              <a:latin typeface="Cambria Math" panose="02040503050406030204" pitchFamily="18" charset="0"/>
                                            </a:rPr>
                                            <m:t>𝑔</m:t>
                                          </m:r>
                                        </m:e>
                                        <m:sub>
                                          <m:r>
                                            <a:rPr lang="en-US" altLang="zh-CN" sz="1350" i="1">
                                              <a:solidFill>
                                                <a:schemeClr val="bg2">
                                                  <a:lumMod val="10000"/>
                                                </a:schemeClr>
                                              </a:solidFill>
                                              <a:latin typeface="Cambria Math" panose="02040503050406030204" pitchFamily="18" charset="0"/>
                                            </a:rPr>
                                            <m:t>1</m:t>
                                          </m:r>
                                        </m:sub>
                                      </m:sSub>
                                    </m:e>
                                  </m:d>
                                  <m:r>
                                    <a:rPr lang="en-US" altLang="zh-CN" sz="1350" i="1">
                                      <a:solidFill>
                                        <a:schemeClr val="bg2">
                                          <a:lumMod val="10000"/>
                                        </a:schemeClr>
                                      </a:solidFill>
                                      <a:latin typeface="Cambria Math" panose="02040503050406030204" pitchFamily="18" charset="0"/>
                                    </a:rPr>
                                    <m:t>;</m:t>
                                  </m:r>
                                </m:e>
                                <m:e>
                                  <m:sSub>
                                    <m:sSubPr>
                                      <m:ctrlPr>
                                        <a:rPr lang="en-US" altLang="zh-CN" sz="1350" i="1">
                                          <a:solidFill>
                                            <a:schemeClr val="bg2">
                                              <a:lumMod val="10000"/>
                                            </a:schemeClr>
                                          </a:solidFill>
                                          <a:latin typeface="Cambria Math" panose="02040503050406030204" pitchFamily="18" charset="0"/>
                                        </a:rPr>
                                      </m:ctrlPr>
                                    </m:sSubPr>
                                    <m:e>
                                      <m:r>
                                        <a:rPr lang="en-US" altLang="zh-CN" sz="1350" i="1">
                                          <a:solidFill>
                                            <a:schemeClr val="bg2">
                                              <a:lumMod val="10000"/>
                                            </a:schemeClr>
                                          </a:solidFill>
                                          <a:latin typeface="Cambria Math" panose="02040503050406030204" pitchFamily="18" charset="0"/>
                                        </a:rPr>
                                        <m:t>𝑣</m:t>
                                      </m:r>
                                    </m:e>
                                    <m:sub>
                                      <m:r>
                                        <a:rPr lang="en-US" altLang="zh-CN" sz="1350" i="1">
                                          <a:solidFill>
                                            <a:schemeClr val="bg2">
                                              <a:lumMod val="10000"/>
                                            </a:schemeClr>
                                          </a:solidFill>
                                          <a:latin typeface="Cambria Math" panose="02040503050406030204" pitchFamily="18" charset="0"/>
                                        </a:rPr>
                                        <m:t>1</m:t>
                                      </m:r>
                                    </m:sub>
                                  </m:sSub>
                                  <m:r>
                                    <a:rPr lang="en-US" altLang="zh-CN" sz="1350" i="1">
                                      <a:solidFill>
                                        <a:schemeClr val="bg2">
                                          <a:lumMod val="10000"/>
                                        </a:schemeClr>
                                      </a:solidFill>
                                      <a:latin typeface="Cambria Math" panose="02040503050406030204" pitchFamily="18" charset="0"/>
                                    </a:rPr>
                                    <m:t>≠</m:t>
                                  </m:r>
                                  <m:sSub>
                                    <m:sSubPr>
                                      <m:ctrlPr>
                                        <a:rPr lang="en-US" altLang="zh-CN" sz="1350" i="1">
                                          <a:solidFill>
                                            <a:schemeClr val="bg2">
                                              <a:lumMod val="10000"/>
                                            </a:schemeClr>
                                          </a:solidFill>
                                          <a:latin typeface="Cambria Math" panose="02040503050406030204" pitchFamily="18" charset="0"/>
                                        </a:rPr>
                                      </m:ctrlPr>
                                    </m:sSubPr>
                                    <m:e>
                                      <m:r>
                                        <a:rPr lang="en-US" altLang="zh-CN" sz="1350" i="1">
                                          <a:solidFill>
                                            <a:schemeClr val="bg2">
                                              <a:lumMod val="10000"/>
                                            </a:schemeClr>
                                          </a:solidFill>
                                          <a:latin typeface="Cambria Math" panose="02040503050406030204" pitchFamily="18" charset="0"/>
                                        </a:rPr>
                                        <m:t>𝑣</m:t>
                                      </m:r>
                                    </m:e>
                                    <m:sub>
                                      <m:r>
                                        <a:rPr lang="en-US" altLang="zh-CN" sz="1350" i="1">
                                          <a:solidFill>
                                            <a:schemeClr val="bg2">
                                              <a:lumMod val="10000"/>
                                            </a:schemeClr>
                                          </a:solidFill>
                                          <a:latin typeface="Cambria Math" panose="02040503050406030204" pitchFamily="18" charset="0"/>
                                        </a:rPr>
                                        <m:t>2</m:t>
                                      </m:r>
                                    </m:sub>
                                  </m:sSub>
                                </m:e>
                              </m:eqArr>
                            </m:e>
                          </m:d>
                        </m:sub>
                        <m:sup/>
                        <m:e>
                          <m:r>
                            <a:rPr lang="en-US" altLang="zh-CN" sz="1350" i="1">
                              <a:solidFill>
                                <a:schemeClr val="bg2">
                                  <a:lumMod val="10000"/>
                                </a:schemeClr>
                              </a:solidFill>
                              <a:latin typeface="Cambria Math" panose="02040503050406030204" pitchFamily="18" charset="0"/>
                            </a:rPr>
                            <m:t>𝐷</m:t>
                          </m:r>
                          <m:r>
                            <a:rPr lang="en-US" altLang="zh-CN" sz="1350" i="1">
                              <a:solidFill>
                                <a:schemeClr val="bg2">
                                  <a:lumMod val="10000"/>
                                </a:schemeClr>
                              </a:solidFill>
                              <a:latin typeface="Cambria Math" panose="02040503050406030204" pitchFamily="18" charset="0"/>
                            </a:rPr>
                            <m:t>(</m:t>
                          </m:r>
                          <m:sSub>
                            <m:sSubPr>
                              <m:ctrlPr>
                                <a:rPr lang="en-US" altLang="zh-CN" sz="1350" i="1">
                                  <a:solidFill>
                                    <a:schemeClr val="bg2">
                                      <a:lumMod val="10000"/>
                                    </a:schemeClr>
                                  </a:solidFill>
                                  <a:latin typeface="Cambria Math" panose="02040503050406030204" pitchFamily="18" charset="0"/>
                                </a:rPr>
                              </m:ctrlPr>
                            </m:sSubPr>
                            <m:e>
                              <m:r>
                                <a:rPr lang="en-US" altLang="zh-CN" sz="1350" i="1">
                                  <a:solidFill>
                                    <a:schemeClr val="bg2">
                                      <a:lumMod val="10000"/>
                                    </a:schemeClr>
                                  </a:solidFill>
                                  <a:latin typeface="Cambria Math" panose="02040503050406030204" pitchFamily="18" charset="0"/>
                                </a:rPr>
                                <m:t>𝑣</m:t>
                              </m:r>
                            </m:e>
                            <m:sub>
                              <m:r>
                                <a:rPr lang="en-US" altLang="zh-CN" sz="1350" i="1">
                                  <a:solidFill>
                                    <a:schemeClr val="bg2">
                                      <a:lumMod val="10000"/>
                                    </a:schemeClr>
                                  </a:solidFill>
                                  <a:latin typeface="Cambria Math" panose="02040503050406030204" pitchFamily="18" charset="0"/>
                                </a:rPr>
                                <m:t>1</m:t>
                              </m:r>
                            </m:sub>
                          </m:sSub>
                          <m:sSub>
                            <m:sSubPr>
                              <m:ctrlPr>
                                <a:rPr lang="en-US" altLang="zh-CN" sz="1350" i="1">
                                  <a:solidFill>
                                    <a:schemeClr val="bg2">
                                      <a:lumMod val="10000"/>
                                    </a:schemeClr>
                                  </a:solidFill>
                                  <a:latin typeface="Cambria Math" panose="02040503050406030204" pitchFamily="18" charset="0"/>
                                </a:rPr>
                              </m:ctrlPr>
                            </m:sSubPr>
                            <m:e>
                              <m:r>
                                <a:rPr lang="en-US" altLang="zh-CN" sz="1350" i="1">
                                  <a:solidFill>
                                    <a:schemeClr val="bg2">
                                      <a:lumMod val="10000"/>
                                    </a:schemeClr>
                                  </a:solidFill>
                                  <a:latin typeface="Cambria Math" panose="02040503050406030204" pitchFamily="18" charset="0"/>
                                </a:rPr>
                                <m:t>𝑣</m:t>
                              </m:r>
                            </m:e>
                            <m:sub>
                              <m:r>
                                <a:rPr lang="en-US" altLang="zh-CN" sz="1350" i="1">
                                  <a:solidFill>
                                    <a:schemeClr val="bg2">
                                      <a:lumMod val="10000"/>
                                    </a:schemeClr>
                                  </a:solidFill>
                                  <a:latin typeface="Cambria Math" panose="02040503050406030204" pitchFamily="18" charset="0"/>
                                </a:rPr>
                                <m:t>2</m:t>
                              </m:r>
                            </m:sub>
                          </m:sSub>
                          <m:r>
                            <a:rPr lang="en-US" altLang="zh-CN" sz="1350" i="1">
                              <a:solidFill>
                                <a:schemeClr val="bg2">
                                  <a:lumMod val="10000"/>
                                </a:schemeClr>
                              </a:solidFill>
                              <a:latin typeface="Cambria Math" panose="02040503050406030204" pitchFamily="18" charset="0"/>
                            </a:rPr>
                            <m:t>,</m:t>
                          </m:r>
                          <m:r>
                            <a:rPr lang="en-US" altLang="zh-CN" sz="1350" i="1">
                              <a:solidFill>
                                <a:schemeClr val="bg2">
                                  <a:lumMod val="10000"/>
                                </a:schemeClr>
                              </a:solidFill>
                              <a:latin typeface="Cambria Math" panose="02040503050406030204" pitchFamily="18" charset="0"/>
                            </a:rPr>
                            <m:t>𝑓</m:t>
                          </m:r>
                          <m:d>
                            <m:dPr>
                              <m:ctrlPr>
                                <a:rPr lang="en-US" altLang="zh-CN" sz="1350" i="1">
                                  <a:solidFill>
                                    <a:schemeClr val="bg2">
                                      <a:lumMod val="10000"/>
                                    </a:schemeClr>
                                  </a:solidFill>
                                  <a:latin typeface="Cambria Math" panose="02040503050406030204" pitchFamily="18" charset="0"/>
                                </a:rPr>
                              </m:ctrlPr>
                            </m:dPr>
                            <m:e>
                              <m:sSub>
                                <m:sSubPr>
                                  <m:ctrlPr>
                                    <a:rPr lang="en-US" altLang="zh-CN" sz="1350" i="1">
                                      <a:solidFill>
                                        <a:schemeClr val="bg2">
                                          <a:lumMod val="10000"/>
                                        </a:schemeClr>
                                      </a:solidFill>
                                      <a:latin typeface="Cambria Math" panose="02040503050406030204" pitchFamily="18" charset="0"/>
                                    </a:rPr>
                                  </m:ctrlPr>
                                </m:sSubPr>
                                <m:e>
                                  <m:r>
                                    <a:rPr lang="en-US" altLang="zh-CN" sz="1350" i="1">
                                      <a:solidFill>
                                        <a:schemeClr val="bg2">
                                          <a:lumMod val="10000"/>
                                        </a:schemeClr>
                                      </a:solidFill>
                                      <a:latin typeface="Cambria Math" panose="02040503050406030204" pitchFamily="18" charset="0"/>
                                    </a:rPr>
                                    <m:t>𝑣</m:t>
                                  </m:r>
                                </m:e>
                                <m:sub>
                                  <m:r>
                                    <a:rPr lang="en-US" altLang="zh-CN" sz="1350" i="1">
                                      <a:solidFill>
                                        <a:schemeClr val="bg2">
                                          <a:lumMod val="10000"/>
                                        </a:schemeClr>
                                      </a:solidFill>
                                      <a:latin typeface="Cambria Math" panose="02040503050406030204" pitchFamily="18" charset="0"/>
                                    </a:rPr>
                                    <m:t>1</m:t>
                                  </m:r>
                                </m:sub>
                              </m:sSub>
                            </m:e>
                          </m:d>
                          <m:r>
                            <a:rPr lang="en-US" altLang="zh-CN" sz="1350" i="1">
                              <a:solidFill>
                                <a:schemeClr val="bg2">
                                  <a:lumMod val="10000"/>
                                </a:schemeClr>
                              </a:solidFill>
                              <a:latin typeface="Cambria Math" panose="02040503050406030204" pitchFamily="18" charset="0"/>
                            </a:rPr>
                            <m:t>𝑓</m:t>
                          </m:r>
                          <m:r>
                            <a:rPr lang="en-US" altLang="zh-CN" sz="1350" i="1">
                              <a:solidFill>
                                <a:schemeClr val="bg2">
                                  <a:lumMod val="10000"/>
                                </a:schemeClr>
                              </a:solidFill>
                              <a:latin typeface="Cambria Math" panose="02040503050406030204" pitchFamily="18" charset="0"/>
                            </a:rPr>
                            <m:t>(</m:t>
                          </m:r>
                          <m:sSub>
                            <m:sSubPr>
                              <m:ctrlPr>
                                <a:rPr lang="en-US" altLang="zh-CN" sz="1350" i="1">
                                  <a:solidFill>
                                    <a:schemeClr val="bg2">
                                      <a:lumMod val="10000"/>
                                    </a:schemeClr>
                                  </a:solidFill>
                                  <a:latin typeface="Cambria Math" panose="02040503050406030204" pitchFamily="18" charset="0"/>
                                </a:rPr>
                              </m:ctrlPr>
                            </m:sSubPr>
                            <m:e>
                              <m:r>
                                <a:rPr lang="en-US" altLang="zh-CN" sz="1350" i="1">
                                  <a:solidFill>
                                    <a:schemeClr val="bg2">
                                      <a:lumMod val="10000"/>
                                    </a:schemeClr>
                                  </a:solidFill>
                                  <a:latin typeface="Cambria Math" panose="02040503050406030204" pitchFamily="18" charset="0"/>
                                </a:rPr>
                                <m:t>𝑣</m:t>
                              </m:r>
                            </m:e>
                            <m:sub>
                              <m:r>
                                <a:rPr lang="en-US" altLang="zh-CN" sz="1350" i="1">
                                  <a:solidFill>
                                    <a:schemeClr val="bg2">
                                      <a:lumMod val="10000"/>
                                    </a:schemeClr>
                                  </a:solidFill>
                                  <a:latin typeface="Cambria Math" panose="02040503050406030204" pitchFamily="18" charset="0"/>
                                </a:rPr>
                                <m:t>2</m:t>
                              </m:r>
                            </m:sub>
                          </m:sSub>
                          <m:r>
                            <a:rPr lang="en-US" altLang="zh-CN" sz="1350" i="1">
                              <a:solidFill>
                                <a:schemeClr val="bg2">
                                  <a:lumMod val="10000"/>
                                </a:schemeClr>
                              </a:solidFill>
                              <a:latin typeface="Cambria Math" panose="02040503050406030204" pitchFamily="18" charset="0"/>
                            </a:rPr>
                            <m:t>)</m:t>
                          </m:r>
                          <m:r>
                            <a:rPr lang="en-US" altLang="zh-CN" sz="1350" i="1">
                              <a:solidFill>
                                <a:schemeClr val="bg2">
                                  <a:lumMod val="10000"/>
                                </a:schemeClr>
                              </a:solidFill>
                              <a:latin typeface="Cambria Math" panose="02040503050406030204" pitchFamily="18" charset="0"/>
                            </a:rPr>
                            <m:t>)</m:t>
                          </m:r>
                        </m:e>
                      </m:nary>
                    </m:oMath>
                  </m:oMathPara>
                </a14:m>
                <a:endParaRPr lang="en-US" altLang="zh-CN" sz="1350" dirty="0">
                  <a:solidFill>
                    <a:schemeClr val="bg2">
                      <a:lumMod val="10000"/>
                    </a:schemeClr>
                  </a:solidFill>
                  <a:sym typeface="Wingdings" pitchFamily="2" charset="2"/>
                </a:endParaRPr>
              </a:p>
              <a:p>
                <a:pPr algn="just"/>
                <a14:m>
                  <m:oMath xmlns:m="http://schemas.openxmlformats.org/officeDocument/2006/math">
                    <m:r>
                      <a:rPr lang="en-US" altLang="zh-CN" sz="1350" i="1">
                        <a:solidFill>
                          <a:schemeClr val="bg2">
                            <a:lumMod val="10000"/>
                          </a:schemeClr>
                        </a:solidFill>
                        <a:latin typeface="Cambria Math" panose="02040503050406030204" pitchFamily="18" charset="0"/>
                        <a:sym typeface="Wingdings" pitchFamily="2" charset="2"/>
                      </a:rPr>
                      <m:t>𝐷</m:t>
                    </m:r>
                    <m:d>
                      <m:dPr>
                        <m:ctrlPr>
                          <a:rPr lang="en-US" altLang="zh-CN" sz="1350" i="1">
                            <a:solidFill>
                              <a:schemeClr val="bg2">
                                <a:lumMod val="10000"/>
                              </a:schemeClr>
                            </a:solidFill>
                            <a:latin typeface="Cambria Math" panose="02040503050406030204" pitchFamily="18" charset="0"/>
                            <a:sym typeface="Wingdings" pitchFamily="2" charset="2"/>
                          </a:rPr>
                        </m:ctrlPr>
                      </m:dPr>
                      <m:e>
                        <m:r>
                          <a:rPr lang="en-US" altLang="zh-CN" sz="1350" i="1">
                            <a:solidFill>
                              <a:schemeClr val="bg2">
                                <a:lumMod val="10000"/>
                              </a:schemeClr>
                            </a:solidFill>
                            <a:latin typeface="Cambria Math" panose="02040503050406030204" pitchFamily="18" charset="0"/>
                            <a:sym typeface="Wingdings" pitchFamily="2" charset="2"/>
                          </a:rPr>
                          <m:t>𝑣</m:t>
                        </m:r>
                        <m:r>
                          <a:rPr lang="en-US" altLang="zh-CN" sz="1350" i="1">
                            <a:solidFill>
                              <a:schemeClr val="bg2">
                                <a:lumMod val="10000"/>
                              </a:schemeClr>
                            </a:solidFill>
                            <a:latin typeface="Cambria Math" panose="02040503050406030204" pitchFamily="18" charset="0"/>
                            <a:sym typeface="Wingdings" pitchFamily="2" charset="2"/>
                          </a:rPr>
                          <m:t>,</m:t>
                        </m:r>
                        <m:r>
                          <a:rPr lang="en-US" altLang="zh-CN" sz="1350" i="1">
                            <a:solidFill>
                              <a:schemeClr val="bg2">
                                <a:lumMod val="10000"/>
                              </a:schemeClr>
                            </a:solidFill>
                            <a:latin typeface="Cambria Math" panose="02040503050406030204" pitchFamily="18" charset="0"/>
                            <a:sym typeface="Wingdings" pitchFamily="2" charset="2"/>
                          </a:rPr>
                          <m:t>𝑓</m:t>
                        </m:r>
                        <m:d>
                          <m:dPr>
                            <m:ctrlPr>
                              <a:rPr lang="en-US" altLang="zh-CN" sz="1350" i="1">
                                <a:solidFill>
                                  <a:schemeClr val="bg2">
                                    <a:lumMod val="10000"/>
                                  </a:schemeClr>
                                </a:solidFill>
                                <a:latin typeface="Cambria Math" panose="02040503050406030204" pitchFamily="18" charset="0"/>
                                <a:sym typeface="Wingdings" pitchFamily="2" charset="2"/>
                              </a:rPr>
                            </m:ctrlPr>
                          </m:dPr>
                          <m:e>
                            <m:r>
                              <a:rPr lang="en-US" altLang="zh-CN" sz="1350" i="1">
                                <a:solidFill>
                                  <a:schemeClr val="bg2">
                                    <a:lumMod val="10000"/>
                                  </a:schemeClr>
                                </a:solidFill>
                                <a:latin typeface="Cambria Math" panose="02040503050406030204" pitchFamily="18" charset="0"/>
                                <a:sym typeface="Wingdings" pitchFamily="2" charset="2"/>
                              </a:rPr>
                              <m:t>𝑣</m:t>
                            </m:r>
                          </m:e>
                        </m:d>
                      </m:e>
                    </m:d>
                    <m:r>
                      <a:rPr lang="en-US" altLang="zh-CN" sz="1350" i="1">
                        <a:solidFill>
                          <a:schemeClr val="bg2">
                            <a:lumMod val="10000"/>
                          </a:schemeClr>
                        </a:solidFill>
                        <a:latin typeface="Cambria Math" panose="02040503050406030204" pitchFamily="18" charset="0"/>
                        <a:sym typeface="Wingdings" pitchFamily="2" charset="2"/>
                      </a:rPr>
                      <m:t>=</m:t>
                    </m:r>
                    <m:d>
                      <m:dPr>
                        <m:begChr m:val="{"/>
                        <m:endChr m:val=""/>
                        <m:ctrlPr>
                          <a:rPr lang="en-US" altLang="zh-CN" sz="1350" i="1">
                            <a:solidFill>
                              <a:schemeClr val="bg2">
                                <a:lumMod val="10000"/>
                              </a:schemeClr>
                            </a:solidFill>
                            <a:latin typeface="Cambria Math" panose="02040503050406030204" pitchFamily="18" charset="0"/>
                            <a:sym typeface="Wingdings" pitchFamily="2" charset="2"/>
                          </a:rPr>
                        </m:ctrlPr>
                      </m:dPr>
                      <m:e>
                        <m:eqArr>
                          <m:eqArrPr>
                            <m:ctrlPr>
                              <a:rPr lang="en-US" altLang="zh-CN" sz="1350" i="1">
                                <a:solidFill>
                                  <a:schemeClr val="bg2">
                                    <a:lumMod val="10000"/>
                                  </a:schemeClr>
                                </a:solidFill>
                                <a:latin typeface="Cambria Math" panose="02040503050406030204" pitchFamily="18" charset="0"/>
                                <a:sym typeface="Wingdings" pitchFamily="2" charset="2"/>
                              </a:rPr>
                            </m:ctrlPr>
                          </m:eqArrPr>
                          <m:e>
                            <m:r>
                              <a:rPr lang="en-US" altLang="zh-CN" sz="1350" i="1">
                                <a:solidFill>
                                  <a:schemeClr val="bg2">
                                    <a:lumMod val="10000"/>
                                  </a:schemeClr>
                                </a:solidFill>
                                <a:latin typeface="Cambria Math" panose="02040503050406030204" pitchFamily="18" charset="0"/>
                                <a:sym typeface="Wingdings" pitchFamily="2" charset="2"/>
                              </a:rPr>
                              <m:t>1 </m:t>
                            </m:r>
                            <m:r>
                              <m:rPr>
                                <m:nor/>
                              </m:rPr>
                              <a:rPr lang="en-US" altLang="zh-CN" sz="1350" dirty="0">
                                <a:solidFill>
                                  <a:schemeClr val="bg2">
                                    <a:lumMod val="10000"/>
                                  </a:schemeClr>
                                </a:solidFill>
                                <a:sym typeface="Wingdings" pitchFamily="2" charset="2"/>
                              </a:rPr>
                              <m:t> </m:t>
                            </m:r>
                            <m:r>
                              <m:rPr>
                                <m:nor/>
                              </m:rPr>
                              <a:rPr lang="en-US" altLang="zh-CN" sz="1350" dirty="0">
                                <a:solidFill>
                                  <a:schemeClr val="bg2">
                                    <a:lumMod val="10000"/>
                                  </a:schemeClr>
                                </a:solidFill>
                                <a:sym typeface="Wingdings" pitchFamily="2" charset="2"/>
                              </a:rPr>
                              <m:t>if</m:t>
                            </m:r>
                            <m:r>
                              <m:rPr>
                                <m:nor/>
                              </m:rPr>
                              <a:rPr lang="en-US" altLang="zh-CN" sz="1350" dirty="0">
                                <a:solidFill>
                                  <a:schemeClr val="bg2">
                                    <a:lumMod val="10000"/>
                                  </a:schemeClr>
                                </a:solidFill>
                                <a:sym typeface="Wingdings" pitchFamily="2" charset="2"/>
                              </a:rPr>
                              <m:t> </m:t>
                            </m:r>
                            <m:r>
                              <a:rPr lang="en-US" altLang="zh-CN" sz="1350" i="1">
                                <a:solidFill>
                                  <a:schemeClr val="bg2">
                                    <a:lumMod val="10000"/>
                                  </a:schemeClr>
                                </a:solidFill>
                                <a:latin typeface="Cambria Math" panose="02040503050406030204" pitchFamily="18" charset="0"/>
                                <a:sym typeface="Wingdings" pitchFamily="2" charset="2"/>
                              </a:rPr>
                              <m:t>𝐿</m:t>
                            </m:r>
                            <m:d>
                              <m:dPr>
                                <m:ctrlPr>
                                  <a:rPr lang="en-US" altLang="zh-CN" sz="1350" i="1">
                                    <a:solidFill>
                                      <a:schemeClr val="bg2">
                                        <a:lumMod val="10000"/>
                                      </a:schemeClr>
                                    </a:solidFill>
                                    <a:latin typeface="Cambria Math" panose="02040503050406030204" pitchFamily="18" charset="0"/>
                                    <a:sym typeface="Wingdings" pitchFamily="2" charset="2"/>
                                  </a:rPr>
                                </m:ctrlPr>
                              </m:dPr>
                              <m:e>
                                <m:r>
                                  <a:rPr lang="en-US" altLang="zh-CN" sz="1350" i="1">
                                    <a:solidFill>
                                      <a:schemeClr val="bg2">
                                        <a:lumMod val="10000"/>
                                      </a:schemeClr>
                                    </a:solidFill>
                                    <a:latin typeface="Cambria Math" panose="02040503050406030204" pitchFamily="18" charset="0"/>
                                    <a:sym typeface="Wingdings" pitchFamily="2" charset="2"/>
                                  </a:rPr>
                                  <m:t>𝑣</m:t>
                                </m:r>
                              </m:e>
                            </m:d>
                            <m:r>
                              <a:rPr lang="en-US" altLang="zh-CN" sz="1350" i="1">
                                <a:solidFill>
                                  <a:schemeClr val="bg2">
                                    <a:lumMod val="10000"/>
                                  </a:schemeClr>
                                </a:solidFill>
                                <a:latin typeface="Cambria Math" panose="02040503050406030204" pitchFamily="18" charset="0"/>
                                <a:sym typeface="Wingdings" pitchFamily="2" charset="2"/>
                              </a:rPr>
                              <m:t>≠</m:t>
                            </m:r>
                            <m:r>
                              <a:rPr lang="en-US" altLang="zh-CN" sz="1350" i="1">
                                <a:solidFill>
                                  <a:schemeClr val="bg2">
                                    <a:lumMod val="10000"/>
                                  </a:schemeClr>
                                </a:solidFill>
                                <a:latin typeface="Cambria Math" panose="02040503050406030204" pitchFamily="18" charset="0"/>
                                <a:sym typeface="Wingdings" pitchFamily="2" charset="2"/>
                              </a:rPr>
                              <m:t>𝐿</m:t>
                            </m:r>
                            <m:r>
                              <a:rPr lang="en-US" altLang="zh-CN" sz="1350" i="1">
                                <a:solidFill>
                                  <a:schemeClr val="bg2">
                                    <a:lumMod val="10000"/>
                                  </a:schemeClr>
                                </a:solidFill>
                                <a:latin typeface="Cambria Math" panose="02040503050406030204" pitchFamily="18" charset="0"/>
                                <a:sym typeface="Wingdings" pitchFamily="2" charset="2"/>
                              </a:rPr>
                              <m:t>(</m:t>
                            </m:r>
                            <m:r>
                              <a:rPr lang="en-US" altLang="zh-CN" sz="1350" i="1">
                                <a:solidFill>
                                  <a:schemeClr val="bg2">
                                    <a:lumMod val="10000"/>
                                  </a:schemeClr>
                                </a:solidFill>
                                <a:latin typeface="Cambria Math" panose="02040503050406030204" pitchFamily="18" charset="0"/>
                                <a:sym typeface="Wingdings" pitchFamily="2" charset="2"/>
                              </a:rPr>
                              <m:t>𝑓</m:t>
                            </m:r>
                            <m:r>
                              <a:rPr lang="en-US" altLang="zh-CN" sz="1350" i="1">
                                <a:solidFill>
                                  <a:schemeClr val="bg2">
                                    <a:lumMod val="10000"/>
                                  </a:schemeClr>
                                </a:solidFill>
                                <a:latin typeface="Cambria Math" panose="02040503050406030204" pitchFamily="18" charset="0"/>
                                <a:sym typeface="Wingdings" pitchFamily="2" charset="2"/>
                              </a:rPr>
                              <m:t>(</m:t>
                            </m:r>
                            <m:r>
                              <a:rPr lang="en-US" altLang="zh-CN" sz="1350" i="1">
                                <a:solidFill>
                                  <a:schemeClr val="bg2">
                                    <a:lumMod val="10000"/>
                                  </a:schemeClr>
                                </a:solidFill>
                                <a:latin typeface="Cambria Math" panose="02040503050406030204" pitchFamily="18" charset="0"/>
                                <a:sym typeface="Wingdings" pitchFamily="2" charset="2"/>
                              </a:rPr>
                              <m:t>𝑣</m:t>
                            </m:r>
                            <m:r>
                              <a:rPr lang="en-US" altLang="zh-CN" sz="1350" i="1">
                                <a:solidFill>
                                  <a:schemeClr val="bg2">
                                    <a:lumMod val="10000"/>
                                  </a:schemeClr>
                                </a:solidFill>
                                <a:latin typeface="Cambria Math" panose="02040503050406030204" pitchFamily="18" charset="0"/>
                                <a:sym typeface="Wingdings" pitchFamily="2" charset="2"/>
                              </a:rPr>
                              <m:t>)) </m:t>
                            </m:r>
                            <m:r>
                              <m:rPr>
                                <m:nor/>
                              </m:rPr>
                              <a:rPr lang="en-US" altLang="zh-CN" sz="1350" dirty="0">
                                <a:solidFill>
                                  <a:schemeClr val="bg2">
                                    <a:lumMod val="10000"/>
                                  </a:schemeClr>
                                </a:solidFill>
                                <a:sym typeface="Wingdings" pitchFamily="2" charset="2"/>
                              </a:rPr>
                              <m:t>;</m:t>
                            </m:r>
                          </m:e>
                          <m:e>
                            <m:r>
                              <a:rPr lang="en-US" altLang="zh-CN" sz="1350" i="1">
                                <a:solidFill>
                                  <a:schemeClr val="bg2">
                                    <a:lumMod val="10000"/>
                                  </a:schemeClr>
                                </a:solidFill>
                                <a:latin typeface="Cambria Math" panose="02040503050406030204" pitchFamily="18" charset="0"/>
                                <a:sym typeface="Wingdings" pitchFamily="2" charset="2"/>
                              </a:rPr>
                              <m:t>0    </m:t>
                            </m:r>
                            <m:r>
                              <a:rPr lang="en-US" altLang="zh-CN" sz="1350" i="1">
                                <a:solidFill>
                                  <a:schemeClr val="bg2">
                                    <a:lumMod val="10000"/>
                                  </a:schemeClr>
                                </a:solidFill>
                                <a:latin typeface="Cambria Math" panose="02040503050406030204" pitchFamily="18" charset="0"/>
                                <a:sym typeface="Wingdings" pitchFamily="2" charset="2"/>
                              </a:rPr>
                              <m:t>𝑜𝑡h𝑒𝑟𝑤𝑖𝑠𝑒</m:t>
                            </m:r>
                          </m:e>
                        </m:eqArr>
                      </m:e>
                    </m:d>
                  </m:oMath>
                </a14:m>
                <a:r>
                  <a:rPr lang="en-US" altLang="zh-CN" sz="2100" dirty="0">
                    <a:solidFill>
                      <a:schemeClr val="bg2">
                        <a:lumMod val="10000"/>
                      </a:schemeClr>
                    </a:solidFill>
                    <a:sym typeface="Wingdings" pitchFamily="2" charset="2"/>
                  </a:rPr>
                  <a:t>   </a:t>
                </a:r>
              </a:p>
            </p:txBody>
          </p:sp>
        </mc:Choice>
        <mc:Fallback>
          <p:sp>
            <p:nvSpPr>
              <p:cNvPr id="57" name="内容占位符 2">
                <a:extLst>
                  <a:ext uri="{FF2B5EF4-FFF2-40B4-BE49-F238E27FC236}">
                    <a16:creationId xmlns:a16="http://schemas.microsoft.com/office/drawing/2014/main" id="{FFC1A873-17EF-9640-BD05-71225FD66459}"/>
                  </a:ext>
                </a:extLst>
              </p:cNvPr>
              <p:cNvSpPr txBox="1">
                <a:spLocks noRot="1" noChangeAspect="1" noMove="1" noResize="1" noEditPoints="1" noAdjustHandles="1" noChangeArrowheads="1" noChangeShapeType="1" noTextEdit="1"/>
              </p:cNvSpPr>
              <p:nvPr/>
            </p:nvSpPr>
            <p:spPr>
              <a:xfrm>
                <a:off x="187458" y="1198792"/>
                <a:ext cx="6221716" cy="3550090"/>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748027CE-455F-7445-937B-5705224E8D07}"/>
                  </a:ext>
                </a:extLst>
              </p:cNvPr>
              <p:cNvSpPr/>
              <p:nvPr/>
            </p:nvSpPr>
            <p:spPr>
              <a:xfrm>
                <a:off x="109439" y="3398907"/>
                <a:ext cx="4311052" cy="5557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350" i="1">
                          <a:solidFill>
                            <a:schemeClr val="bg2">
                              <a:lumMod val="10000"/>
                            </a:schemeClr>
                          </a:solidFill>
                          <a:latin typeface="Cambria Math" panose="02040503050406030204" pitchFamily="18" charset="0"/>
                          <a:sym typeface="Wingdings" pitchFamily="2" charset="2"/>
                        </a:rPr>
                        <m:t>𝐷</m:t>
                      </m:r>
                      <m:d>
                        <m:dPr>
                          <m:ctrlPr>
                            <a:rPr lang="en-US" altLang="zh-CN" sz="1350" i="1">
                              <a:solidFill>
                                <a:schemeClr val="bg2">
                                  <a:lumMod val="10000"/>
                                </a:schemeClr>
                              </a:solidFill>
                              <a:latin typeface="Cambria Math" panose="02040503050406030204" pitchFamily="18" charset="0"/>
                              <a:sym typeface="Wingdings" pitchFamily="2" charset="2"/>
                            </a:rPr>
                          </m:ctrlPr>
                        </m:dPr>
                        <m:e>
                          <m:sSub>
                            <m:sSubPr>
                              <m:ctrlPr>
                                <a:rPr lang="en-US" altLang="zh-CN" sz="1350" i="1">
                                  <a:solidFill>
                                    <a:schemeClr val="bg2">
                                      <a:lumMod val="10000"/>
                                    </a:schemeClr>
                                  </a:solidFill>
                                  <a:latin typeface="Cambria Math" panose="02040503050406030204" pitchFamily="18" charset="0"/>
                                  <a:sym typeface="Wingdings" pitchFamily="2" charset="2"/>
                                </a:rPr>
                              </m:ctrlPr>
                            </m:sSubPr>
                            <m:e>
                              <m:r>
                                <a:rPr lang="en-US" altLang="zh-CN" sz="1350" i="1">
                                  <a:solidFill>
                                    <a:schemeClr val="bg2">
                                      <a:lumMod val="10000"/>
                                    </a:schemeClr>
                                  </a:solidFill>
                                  <a:latin typeface="Cambria Math" panose="02040503050406030204" pitchFamily="18" charset="0"/>
                                  <a:sym typeface="Wingdings" pitchFamily="2" charset="2"/>
                                </a:rPr>
                                <m:t>𝑣</m:t>
                              </m:r>
                            </m:e>
                            <m:sub>
                              <m:r>
                                <a:rPr lang="en-US" altLang="zh-CN" sz="1350" i="1">
                                  <a:solidFill>
                                    <a:schemeClr val="bg2">
                                      <a:lumMod val="10000"/>
                                    </a:schemeClr>
                                  </a:solidFill>
                                  <a:latin typeface="Cambria Math" panose="02040503050406030204" pitchFamily="18" charset="0"/>
                                  <a:sym typeface="Wingdings" pitchFamily="2" charset="2"/>
                                </a:rPr>
                                <m:t>1</m:t>
                              </m:r>
                            </m:sub>
                          </m:sSub>
                          <m:sSub>
                            <m:sSubPr>
                              <m:ctrlPr>
                                <a:rPr lang="en-US" altLang="zh-CN" sz="1350" i="1">
                                  <a:solidFill>
                                    <a:schemeClr val="bg2">
                                      <a:lumMod val="10000"/>
                                    </a:schemeClr>
                                  </a:solidFill>
                                  <a:latin typeface="Cambria Math" panose="02040503050406030204" pitchFamily="18" charset="0"/>
                                  <a:sym typeface="Wingdings" pitchFamily="2" charset="2"/>
                                </a:rPr>
                              </m:ctrlPr>
                            </m:sSubPr>
                            <m:e>
                              <m:r>
                                <a:rPr lang="en-US" altLang="zh-CN" sz="1350" i="1">
                                  <a:solidFill>
                                    <a:schemeClr val="bg2">
                                      <a:lumMod val="10000"/>
                                    </a:schemeClr>
                                  </a:solidFill>
                                  <a:latin typeface="Cambria Math" panose="02040503050406030204" pitchFamily="18" charset="0"/>
                                  <a:sym typeface="Wingdings" pitchFamily="2" charset="2"/>
                                </a:rPr>
                                <m:t>𝑣</m:t>
                              </m:r>
                            </m:e>
                            <m:sub>
                              <m:r>
                                <a:rPr lang="en-US" altLang="zh-CN" sz="1350" i="1">
                                  <a:solidFill>
                                    <a:schemeClr val="bg2">
                                      <a:lumMod val="10000"/>
                                    </a:schemeClr>
                                  </a:solidFill>
                                  <a:latin typeface="Cambria Math" panose="02040503050406030204" pitchFamily="18" charset="0"/>
                                  <a:sym typeface="Wingdings" pitchFamily="2" charset="2"/>
                                </a:rPr>
                                <m:t>2</m:t>
                              </m:r>
                            </m:sub>
                          </m:sSub>
                          <m:r>
                            <a:rPr lang="en-US" altLang="zh-CN" sz="1350" i="1">
                              <a:solidFill>
                                <a:schemeClr val="bg2">
                                  <a:lumMod val="10000"/>
                                </a:schemeClr>
                              </a:solidFill>
                              <a:latin typeface="Cambria Math" panose="02040503050406030204" pitchFamily="18" charset="0"/>
                              <a:sym typeface="Wingdings" pitchFamily="2" charset="2"/>
                            </a:rPr>
                            <m:t>,</m:t>
                          </m:r>
                          <m:r>
                            <a:rPr lang="en-US" altLang="zh-CN" sz="1350" i="1">
                              <a:solidFill>
                                <a:schemeClr val="bg2">
                                  <a:lumMod val="10000"/>
                                </a:schemeClr>
                              </a:solidFill>
                              <a:latin typeface="Cambria Math" panose="02040503050406030204" pitchFamily="18" charset="0"/>
                              <a:sym typeface="Wingdings" pitchFamily="2" charset="2"/>
                            </a:rPr>
                            <m:t>𝑓</m:t>
                          </m:r>
                          <m:d>
                            <m:dPr>
                              <m:ctrlPr>
                                <a:rPr lang="en-US" altLang="zh-CN" sz="1350" i="1">
                                  <a:solidFill>
                                    <a:schemeClr val="bg2">
                                      <a:lumMod val="10000"/>
                                    </a:schemeClr>
                                  </a:solidFill>
                                  <a:latin typeface="Cambria Math" panose="02040503050406030204" pitchFamily="18" charset="0"/>
                                  <a:sym typeface="Wingdings" pitchFamily="2" charset="2"/>
                                </a:rPr>
                              </m:ctrlPr>
                            </m:dPr>
                            <m:e>
                              <m:sSub>
                                <m:sSubPr>
                                  <m:ctrlPr>
                                    <a:rPr lang="en-US" altLang="zh-CN" sz="1350" i="1">
                                      <a:solidFill>
                                        <a:schemeClr val="bg2">
                                          <a:lumMod val="10000"/>
                                        </a:schemeClr>
                                      </a:solidFill>
                                      <a:latin typeface="Cambria Math" panose="02040503050406030204" pitchFamily="18" charset="0"/>
                                      <a:sym typeface="Wingdings" pitchFamily="2" charset="2"/>
                                    </a:rPr>
                                  </m:ctrlPr>
                                </m:sSubPr>
                                <m:e>
                                  <m:r>
                                    <a:rPr lang="en-US" altLang="zh-CN" sz="1350" i="1">
                                      <a:solidFill>
                                        <a:schemeClr val="bg2">
                                          <a:lumMod val="10000"/>
                                        </a:schemeClr>
                                      </a:solidFill>
                                      <a:latin typeface="Cambria Math" panose="02040503050406030204" pitchFamily="18" charset="0"/>
                                      <a:sym typeface="Wingdings" pitchFamily="2" charset="2"/>
                                    </a:rPr>
                                    <m:t>𝑣</m:t>
                                  </m:r>
                                </m:e>
                                <m:sub>
                                  <m:r>
                                    <a:rPr lang="en-US" altLang="zh-CN" sz="1350" i="1">
                                      <a:solidFill>
                                        <a:schemeClr val="bg2">
                                          <a:lumMod val="10000"/>
                                        </a:schemeClr>
                                      </a:solidFill>
                                      <a:latin typeface="Cambria Math" panose="02040503050406030204" pitchFamily="18" charset="0"/>
                                      <a:sym typeface="Wingdings" pitchFamily="2" charset="2"/>
                                    </a:rPr>
                                    <m:t>1</m:t>
                                  </m:r>
                                </m:sub>
                              </m:sSub>
                            </m:e>
                          </m:d>
                          <m:r>
                            <a:rPr lang="en-US" altLang="zh-CN" sz="1350" i="1">
                              <a:solidFill>
                                <a:schemeClr val="bg2">
                                  <a:lumMod val="10000"/>
                                </a:schemeClr>
                              </a:solidFill>
                              <a:latin typeface="Cambria Math" panose="02040503050406030204" pitchFamily="18" charset="0"/>
                              <a:sym typeface="Wingdings" pitchFamily="2" charset="2"/>
                            </a:rPr>
                            <m:t>𝑓</m:t>
                          </m:r>
                          <m:r>
                            <a:rPr lang="en-US" altLang="zh-CN" sz="1350" i="1">
                              <a:solidFill>
                                <a:schemeClr val="bg2">
                                  <a:lumMod val="10000"/>
                                </a:schemeClr>
                              </a:solidFill>
                              <a:latin typeface="Cambria Math" panose="02040503050406030204" pitchFamily="18" charset="0"/>
                              <a:sym typeface="Wingdings" pitchFamily="2" charset="2"/>
                            </a:rPr>
                            <m:t>(</m:t>
                          </m:r>
                          <m:sSub>
                            <m:sSubPr>
                              <m:ctrlPr>
                                <a:rPr lang="en-US" altLang="zh-CN" sz="1350" i="1">
                                  <a:solidFill>
                                    <a:schemeClr val="bg2">
                                      <a:lumMod val="10000"/>
                                    </a:schemeClr>
                                  </a:solidFill>
                                  <a:latin typeface="Cambria Math" panose="02040503050406030204" pitchFamily="18" charset="0"/>
                                  <a:sym typeface="Wingdings" pitchFamily="2" charset="2"/>
                                </a:rPr>
                              </m:ctrlPr>
                            </m:sSubPr>
                            <m:e>
                              <m:r>
                                <a:rPr lang="en-US" altLang="zh-CN" sz="1350" i="1">
                                  <a:solidFill>
                                    <a:schemeClr val="bg2">
                                      <a:lumMod val="10000"/>
                                    </a:schemeClr>
                                  </a:solidFill>
                                  <a:latin typeface="Cambria Math" panose="02040503050406030204" pitchFamily="18" charset="0"/>
                                  <a:sym typeface="Wingdings" pitchFamily="2" charset="2"/>
                                </a:rPr>
                                <m:t>𝑣</m:t>
                              </m:r>
                            </m:e>
                            <m:sub>
                              <m:r>
                                <a:rPr lang="en-US" altLang="zh-CN" sz="1350" i="1">
                                  <a:solidFill>
                                    <a:schemeClr val="bg2">
                                      <a:lumMod val="10000"/>
                                    </a:schemeClr>
                                  </a:solidFill>
                                  <a:latin typeface="Cambria Math" panose="02040503050406030204" pitchFamily="18" charset="0"/>
                                  <a:sym typeface="Wingdings" pitchFamily="2" charset="2"/>
                                </a:rPr>
                                <m:t>2</m:t>
                              </m:r>
                            </m:sub>
                          </m:sSub>
                          <m:r>
                            <a:rPr lang="en-US" altLang="zh-CN" sz="1350" i="1">
                              <a:solidFill>
                                <a:schemeClr val="bg2">
                                  <a:lumMod val="10000"/>
                                </a:schemeClr>
                              </a:solidFill>
                              <a:latin typeface="Cambria Math" panose="02040503050406030204" pitchFamily="18" charset="0"/>
                              <a:sym typeface="Wingdings" pitchFamily="2" charset="2"/>
                            </a:rPr>
                            <m:t>)</m:t>
                          </m:r>
                        </m:e>
                      </m:d>
                      <m:r>
                        <a:rPr lang="en-US" altLang="zh-CN" sz="1350" i="1">
                          <a:solidFill>
                            <a:schemeClr val="bg2">
                              <a:lumMod val="10000"/>
                            </a:schemeClr>
                          </a:solidFill>
                          <a:latin typeface="Cambria Math" panose="02040503050406030204" pitchFamily="18" charset="0"/>
                          <a:sym typeface="Wingdings" pitchFamily="2" charset="2"/>
                        </a:rPr>
                        <m:t>=</m:t>
                      </m:r>
                      <m:d>
                        <m:dPr>
                          <m:begChr m:val="{"/>
                          <m:endChr m:val=""/>
                          <m:ctrlPr>
                            <a:rPr lang="en-US" altLang="zh-CN" sz="1350" i="1">
                              <a:solidFill>
                                <a:schemeClr val="bg2">
                                  <a:lumMod val="10000"/>
                                </a:schemeClr>
                              </a:solidFill>
                              <a:latin typeface="Cambria Math" panose="02040503050406030204" pitchFamily="18" charset="0"/>
                              <a:sym typeface="Wingdings" pitchFamily="2" charset="2"/>
                            </a:rPr>
                          </m:ctrlPr>
                        </m:dPr>
                        <m:e>
                          <m:eqArr>
                            <m:eqArrPr>
                              <m:ctrlPr>
                                <a:rPr lang="en-US" altLang="zh-CN" sz="1350" i="1">
                                  <a:solidFill>
                                    <a:schemeClr val="bg2">
                                      <a:lumMod val="10000"/>
                                    </a:schemeClr>
                                  </a:solidFill>
                                  <a:latin typeface="Cambria Math" panose="02040503050406030204" pitchFamily="18" charset="0"/>
                                  <a:sym typeface="Wingdings" pitchFamily="2" charset="2"/>
                                </a:rPr>
                              </m:ctrlPr>
                            </m:eqArrPr>
                            <m:e>
                              <m:r>
                                <a:rPr lang="en-US" altLang="zh-CN" sz="1350" i="1">
                                  <a:solidFill>
                                    <a:schemeClr val="bg2">
                                      <a:lumMod val="10000"/>
                                    </a:schemeClr>
                                  </a:solidFill>
                                  <a:latin typeface="Cambria Math" panose="02040503050406030204" pitchFamily="18" charset="0"/>
                                  <a:sym typeface="Wingdings" pitchFamily="2" charset="2"/>
                                </a:rPr>
                                <m:t>1 </m:t>
                              </m:r>
                              <m:r>
                                <m:rPr>
                                  <m:nor/>
                                </m:rPr>
                                <a:rPr lang="en-US" altLang="zh-CN" sz="1350" dirty="0">
                                  <a:solidFill>
                                    <a:schemeClr val="bg2">
                                      <a:lumMod val="10000"/>
                                    </a:schemeClr>
                                  </a:solidFill>
                                  <a:sym typeface="Wingdings" pitchFamily="2" charset="2"/>
                                </a:rPr>
                                <m:t> </m:t>
                              </m:r>
                              <m:r>
                                <m:rPr>
                                  <m:nor/>
                                </m:rPr>
                                <a:rPr lang="en-US" altLang="zh-CN" sz="1350" dirty="0">
                                  <a:solidFill>
                                    <a:schemeClr val="bg2">
                                      <a:lumMod val="10000"/>
                                    </a:schemeClr>
                                  </a:solidFill>
                                  <a:sym typeface="Wingdings" pitchFamily="2" charset="2"/>
                                </a:rPr>
                                <m:t>if</m:t>
                              </m:r>
                              <m:r>
                                <m:rPr>
                                  <m:nor/>
                                </m:rPr>
                                <a:rPr lang="en-US" altLang="zh-CN" sz="1350" dirty="0">
                                  <a:solidFill>
                                    <a:schemeClr val="bg2">
                                      <a:lumMod val="10000"/>
                                    </a:schemeClr>
                                  </a:solidFill>
                                  <a:sym typeface="Wingdings" pitchFamily="2" charset="2"/>
                                </a:rPr>
                                <m:t> </m:t>
                              </m:r>
                              <m:r>
                                <a:rPr lang="en-US" altLang="zh-CN" sz="1350" i="1">
                                  <a:solidFill>
                                    <a:schemeClr val="bg2">
                                      <a:lumMod val="10000"/>
                                    </a:schemeClr>
                                  </a:solidFill>
                                  <a:latin typeface="Cambria Math" panose="02040503050406030204" pitchFamily="18" charset="0"/>
                                  <a:sym typeface="Wingdings" pitchFamily="2" charset="2"/>
                                </a:rPr>
                                <m:t>𝐿</m:t>
                              </m:r>
                              <m:d>
                                <m:dPr>
                                  <m:ctrlPr>
                                    <a:rPr lang="en-US" altLang="zh-CN" sz="1350" i="1">
                                      <a:solidFill>
                                        <a:schemeClr val="bg2">
                                          <a:lumMod val="10000"/>
                                        </a:schemeClr>
                                      </a:solidFill>
                                      <a:latin typeface="Cambria Math" panose="02040503050406030204" pitchFamily="18" charset="0"/>
                                      <a:sym typeface="Wingdings" pitchFamily="2" charset="2"/>
                                    </a:rPr>
                                  </m:ctrlPr>
                                </m:dPr>
                                <m:e>
                                  <m:sSub>
                                    <m:sSubPr>
                                      <m:ctrlPr>
                                        <a:rPr lang="en-US" altLang="zh-CN" sz="1350" i="1">
                                          <a:solidFill>
                                            <a:schemeClr val="bg2">
                                              <a:lumMod val="10000"/>
                                            </a:schemeClr>
                                          </a:solidFill>
                                          <a:latin typeface="Cambria Math" panose="02040503050406030204" pitchFamily="18" charset="0"/>
                                          <a:sym typeface="Wingdings" pitchFamily="2" charset="2"/>
                                        </a:rPr>
                                      </m:ctrlPr>
                                    </m:sSubPr>
                                    <m:e>
                                      <m:r>
                                        <a:rPr lang="en-US" altLang="zh-CN" sz="1350" i="1">
                                          <a:solidFill>
                                            <a:schemeClr val="bg2">
                                              <a:lumMod val="10000"/>
                                            </a:schemeClr>
                                          </a:solidFill>
                                          <a:latin typeface="Cambria Math" panose="02040503050406030204" pitchFamily="18" charset="0"/>
                                          <a:sym typeface="Wingdings" pitchFamily="2" charset="2"/>
                                        </a:rPr>
                                        <m:t>𝑣</m:t>
                                      </m:r>
                                    </m:e>
                                    <m:sub>
                                      <m:r>
                                        <a:rPr lang="en-US" altLang="zh-CN" sz="1350" i="1">
                                          <a:solidFill>
                                            <a:schemeClr val="bg2">
                                              <a:lumMod val="10000"/>
                                            </a:schemeClr>
                                          </a:solidFill>
                                          <a:latin typeface="Cambria Math" panose="02040503050406030204" pitchFamily="18" charset="0"/>
                                          <a:sym typeface="Wingdings" pitchFamily="2" charset="2"/>
                                        </a:rPr>
                                        <m:t>1</m:t>
                                      </m:r>
                                    </m:sub>
                                  </m:sSub>
                                  <m:sSub>
                                    <m:sSubPr>
                                      <m:ctrlPr>
                                        <a:rPr lang="en-US" altLang="zh-CN" sz="1350" i="1">
                                          <a:solidFill>
                                            <a:schemeClr val="bg2">
                                              <a:lumMod val="10000"/>
                                            </a:schemeClr>
                                          </a:solidFill>
                                          <a:latin typeface="Cambria Math" panose="02040503050406030204" pitchFamily="18" charset="0"/>
                                          <a:sym typeface="Wingdings" pitchFamily="2" charset="2"/>
                                        </a:rPr>
                                      </m:ctrlPr>
                                    </m:sSubPr>
                                    <m:e>
                                      <m:r>
                                        <a:rPr lang="en-US" altLang="zh-CN" sz="1350" i="1">
                                          <a:solidFill>
                                            <a:schemeClr val="bg2">
                                              <a:lumMod val="10000"/>
                                            </a:schemeClr>
                                          </a:solidFill>
                                          <a:latin typeface="Cambria Math" panose="02040503050406030204" pitchFamily="18" charset="0"/>
                                          <a:sym typeface="Wingdings" pitchFamily="2" charset="2"/>
                                        </a:rPr>
                                        <m:t>𝑣</m:t>
                                      </m:r>
                                    </m:e>
                                    <m:sub>
                                      <m:r>
                                        <a:rPr lang="en-US" altLang="zh-CN" sz="1350" i="1">
                                          <a:solidFill>
                                            <a:schemeClr val="bg2">
                                              <a:lumMod val="10000"/>
                                            </a:schemeClr>
                                          </a:solidFill>
                                          <a:latin typeface="Cambria Math" panose="02040503050406030204" pitchFamily="18" charset="0"/>
                                          <a:sym typeface="Wingdings" pitchFamily="2" charset="2"/>
                                        </a:rPr>
                                        <m:t>2</m:t>
                                      </m:r>
                                    </m:sub>
                                  </m:sSub>
                                </m:e>
                              </m:d>
                              <m:r>
                                <a:rPr lang="en-US" altLang="zh-CN" sz="1350" i="1">
                                  <a:solidFill>
                                    <a:schemeClr val="bg2">
                                      <a:lumMod val="10000"/>
                                    </a:schemeClr>
                                  </a:solidFill>
                                  <a:latin typeface="Cambria Math" panose="02040503050406030204" pitchFamily="18" charset="0"/>
                                  <a:sym typeface="Wingdings" pitchFamily="2" charset="2"/>
                                </a:rPr>
                                <m:t>≠</m:t>
                              </m:r>
                              <m:r>
                                <a:rPr lang="en-US" altLang="zh-CN" sz="1350" i="1">
                                  <a:solidFill>
                                    <a:schemeClr val="bg2">
                                      <a:lumMod val="10000"/>
                                    </a:schemeClr>
                                  </a:solidFill>
                                  <a:latin typeface="Cambria Math" panose="02040503050406030204" pitchFamily="18" charset="0"/>
                                  <a:sym typeface="Wingdings" pitchFamily="2" charset="2"/>
                                </a:rPr>
                                <m:t>𝐿</m:t>
                              </m:r>
                              <m:r>
                                <a:rPr lang="en-US" altLang="zh-CN" sz="1350" i="1">
                                  <a:solidFill>
                                    <a:schemeClr val="bg2">
                                      <a:lumMod val="10000"/>
                                    </a:schemeClr>
                                  </a:solidFill>
                                  <a:latin typeface="Cambria Math" panose="02040503050406030204" pitchFamily="18" charset="0"/>
                                  <a:sym typeface="Wingdings" pitchFamily="2" charset="2"/>
                                </a:rPr>
                                <m:t>(</m:t>
                              </m:r>
                              <m:r>
                                <a:rPr lang="en-US" altLang="zh-CN" sz="1350" i="1">
                                  <a:solidFill>
                                    <a:schemeClr val="bg2">
                                      <a:lumMod val="10000"/>
                                    </a:schemeClr>
                                  </a:solidFill>
                                  <a:latin typeface="Cambria Math" panose="02040503050406030204" pitchFamily="18" charset="0"/>
                                  <a:sym typeface="Wingdings" pitchFamily="2" charset="2"/>
                                </a:rPr>
                                <m:t>𝑓</m:t>
                              </m:r>
                              <m:d>
                                <m:dPr>
                                  <m:ctrlPr>
                                    <a:rPr lang="en-US" altLang="zh-CN" sz="1350" i="1">
                                      <a:solidFill>
                                        <a:schemeClr val="bg2">
                                          <a:lumMod val="10000"/>
                                        </a:schemeClr>
                                      </a:solidFill>
                                      <a:latin typeface="Cambria Math" panose="02040503050406030204" pitchFamily="18" charset="0"/>
                                      <a:sym typeface="Wingdings" pitchFamily="2" charset="2"/>
                                    </a:rPr>
                                  </m:ctrlPr>
                                </m:dPr>
                                <m:e>
                                  <m:sSub>
                                    <m:sSubPr>
                                      <m:ctrlPr>
                                        <a:rPr lang="en-US" altLang="zh-CN" sz="1350" i="1">
                                          <a:solidFill>
                                            <a:schemeClr val="bg2">
                                              <a:lumMod val="10000"/>
                                            </a:schemeClr>
                                          </a:solidFill>
                                          <a:latin typeface="Cambria Math" panose="02040503050406030204" pitchFamily="18" charset="0"/>
                                          <a:sym typeface="Wingdings" pitchFamily="2" charset="2"/>
                                        </a:rPr>
                                      </m:ctrlPr>
                                    </m:sSubPr>
                                    <m:e>
                                      <m:r>
                                        <a:rPr lang="en-US" altLang="zh-CN" sz="1350" i="1">
                                          <a:solidFill>
                                            <a:schemeClr val="bg2">
                                              <a:lumMod val="10000"/>
                                            </a:schemeClr>
                                          </a:solidFill>
                                          <a:latin typeface="Cambria Math" panose="02040503050406030204" pitchFamily="18" charset="0"/>
                                          <a:sym typeface="Wingdings" pitchFamily="2" charset="2"/>
                                        </a:rPr>
                                        <m:t>𝑣</m:t>
                                      </m:r>
                                    </m:e>
                                    <m:sub>
                                      <m:r>
                                        <a:rPr lang="en-US" altLang="zh-CN" sz="1350" i="1">
                                          <a:solidFill>
                                            <a:schemeClr val="bg2">
                                              <a:lumMod val="10000"/>
                                            </a:schemeClr>
                                          </a:solidFill>
                                          <a:latin typeface="Cambria Math" panose="02040503050406030204" pitchFamily="18" charset="0"/>
                                          <a:sym typeface="Wingdings" pitchFamily="2" charset="2"/>
                                        </a:rPr>
                                        <m:t>1</m:t>
                                      </m:r>
                                    </m:sub>
                                  </m:sSub>
                                </m:e>
                              </m:d>
                              <m:r>
                                <a:rPr lang="en-US" altLang="zh-CN" sz="1350" i="1">
                                  <a:solidFill>
                                    <a:schemeClr val="bg2">
                                      <a:lumMod val="10000"/>
                                    </a:schemeClr>
                                  </a:solidFill>
                                  <a:latin typeface="Cambria Math" panose="02040503050406030204" pitchFamily="18" charset="0"/>
                                  <a:sym typeface="Wingdings" pitchFamily="2" charset="2"/>
                                </a:rPr>
                                <m:t>𝑓</m:t>
                              </m:r>
                              <m:r>
                                <a:rPr lang="en-US" altLang="zh-CN" sz="1350" i="1">
                                  <a:solidFill>
                                    <a:schemeClr val="bg2">
                                      <a:lumMod val="10000"/>
                                    </a:schemeClr>
                                  </a:solidFill>
                                  <a:latin typeface="Cambria Math" panose="02040503050406030204" pitchFamily="18" charset="0"/>
                                  <a:sym typeface="Wingdings" pitchFamily="2" charset="2"/>
                                </a:rPr>
                                <m:t>(</m:t>
                              </m:r>
                              <m:sSub>
                                <m:sSubPr>
                                  <m:ctrlPr>
                                    <a:rPr lang="en-US" altLang="zh-CN" sz="1350" i="1">
                                      <a:solidFill>
                                        <a:schemeClr val="bg2">
                                          <a:lumMod val="10000"/>
                                        </a:schemeClr>
                                      </a:solidFill>
                                      <a:latin typeface="Cambria Math" panose="02040503050406030204" pitchFamily="18" charset="0"/>
                                      <a:sym typeface="Wingdings" pitchFamily="2" charset="2"/>
                                    </a:rPr>
                                  </m:ctrlPr>
                                </m:sSubPr>
                                <m:e>
                                  <m:r>
                                    <a:rPr lang="en-US" altLang="zh-CN" sz="1350" i="1">
                                      <a:solidFill>
                                        <a:schemeClr val="bg2">
                                          <a:lumMod val="10000"/>
                                        </a:schemeClr>
                                      </a:solidFill>
                                      <a:latin typeface="Cambria Math" panose="02040503050406030204" pitchFamily="18" charset="0"/>
                                      <a:sym typeface="Wingdings" pitchFamily="2" charset="2"/>
                                    </a:rPr>
                                    <m:t>𝑣</m:t>
                                  </m:r>
                                </m:e>
                                <m:sub>
                                  <m:r>
                                    <a:rPr lang="en-US" altLang="zh-CN" sz="1350" i="1">
                                      <a:solidFill>
                                        <a:schemeClr val="bg2">
                                          <a:lumMod val="10000"/>
                                        </a:schemeClr>
                                      </a:solidFill>
                                      <a:latin typeface="Cambria Math" panose="02040503050406030204" pitchFamily="18" charset="0"/>
                                      <a:sym typeface="Wingdings" pitchFamily="2" charset="2"/>
                                    </a:rPr>
                                    <m:t>2</m:t>
                                  </m:r>
                                </m:sub>
                              </m:sSub>
                              <m:r>
                                <a:rPr lang="en-US" altLang="zh-CN" sz="1350" i="1">
                                  <a:solidFill>
                                    <a:schemeClr val="bg2">
                                      <a:lumMod val="10000"/>
                                    </a:schemeClr>
                                  </a:solidFill>
                                  <a:latin typeface="Cambria Math" panose="02040503050406030204" pitchFamily="18" charset="0"/>
                                  <a:sym typeface="Wingdings" pitchFamily="2" charset="2"/>
                                </a:rPr>
                                <m:t>)</m:t>
                              </m:r>
                              <m:r>
                                <a:rPr lang="en-US" altLang="zh-CN" sz="1350" i="1">
                                  <a:solidFill>
                                    <a:schemeClr val="bg2">
                                      <a:lumMod val="10000"/>
                                    </a:schemeClr>
                                  </a:solidFill>
                                  <a:latin typeface="Cambria Math" panose="02040503050406030204" pitchFamily="18" charset="0"/>
                                  <a:sym typeface="Wingdings" pitchFamily="2" charset="2"/>
                                </a:rPr>
                                <m:t>) </m:t>
                              </m:r>
                              <m:r>
                                <m:rPr>
                                  <m:nor/>
                                </m:rPr>
                                <a:rPr lang="en-US" altLang="zh-CN" sz="1350" dirty="0">
                                  <a:solidFill>
                                    <a:schemeClr val="bg2">
                                      <a:lumMod val="10000"/>
                                    </a:schemeClr>
                                  </a:solidFill>
                                  <a:sym typeface="Wingdings" pitchFamily="2" charset="2"/>
                                </a:rPr>
                                <m:t>;</m:t>
                              </m:r>
                            </m:e>
                            <m:e>
                              <m:r>
                                <a:rPr lang="en-US" altLang="zh-CN" sz="1350" i="1">
                                  <a:solidFill>
                                    <a:schemeClr val="bg2">
                                      <a:lumMod val="10000"/>
                                    </a:schemeClr>
                                  </a:solidFill>
                                  <a:latin typeface="Cambria Math" panose="02040503050406030204" pitchFamily="18" charset="0"/>
                                  <a:sym typeface="Wingdings" pitchFamily="2" charset="2"/>
                                </a:rPr>
                                <m:t>0    </m:t>
                              </m:r>
                              <m:r>
                                <a:rPr lang="en-US" altLang="zh-CN" sz="1350" i="1">
                                  <a:solidFill>
                                    <a:schemeClr val="bg2">
                                      <a:lumMod val="10000"/>
                                    </a:schemeClr>
                                  </a:solidFill>
                                  <a:latin typeface="Cambria Math" panose="02040503050406030204" pitchFamily="18" charset="0"/>
                                  <a:sym typeface="Wingdings" pitchFamily="2" charset="2"/>
                                </a:rPr>
                                <m:t>𝑜𝑡h𝑒𝑟𝑤𝑖𝑠𝑒</m:t>
                              </m:r>
                            </m:e>
                          </m:eqArr>
                        </m:e>
                      </m:d>
                    </m:oMath>
                  </m:oMathPara>
                </a14:m>
                <a:endParaRPr lang="zh-CN" altLang="en-US" sz="1350" dirty="0"/>
              </a:p>
            </p:txBody>
          </p:sp>
        </mc:Choice>
        <mc:Fallback>
          <p:sp>
            <p:nvSpPr>
              <p:cNvPr id="2" name="矩形 1">
                <a:extLst>
                  <a:ext uri="{FF2B5EF4-FFF2-40B4-BE49-F238E27FC236}">
                    <a16:creationId xmlns:a16="http://schemas.microsoft.com/office/drawing/2014/main" id="{748027CE-455F-7445-937B-5705224E8D07}"/>
                  </a:ext>
                </a:extLst>
              </p:cNvPr>
              <p:cNvSpPr>
                <a:spLocks noRot="1" noChangeAspect="1" noMove="1" noResize="1" noEditPoints="1" noAdjustHandles="1" noChangeArrowheads="1" noChangeShapeType="1" noTextEdit="1"/>
              </p:cNvSpPr>
              <p:nvPr/>
            </p:nvSpPr>
            <p:spPr>
              <a:xfrm>
                <a:off x="109439" y="3398907"/>
                <a:ext cx="4311052" cy="555793"/>
              </a:xfrm>
              <a:prstGeom prst="rect">
                <a:avLst/>
              </a:prstGeom>
              <a:blipFill>
                <a:blip r:embed="rId5"/>
                <a:stretch>
                  <a:fillRect t="-184444" b="-2644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矩形 57">
                <a:extLst>
                  <a:ext uri="{FF2B5EF4-FFF2-40B4-BE49-F238E27FC236}">
                    <a16:creationId xmlns:a16="http://schemas.microsoft.com/office/drawing/2014/main" id="{3054C14A-2BB4-CE4B-A9D4-EFD8EB14A283}"/>
                  </a:ext>
                </a:extLst>
              </p:cNvPr>
              <p:cNvSpPr/>
              <p:nvPr/>
            </p:nvSpPr>
            <p:spPr>
              <a:xfrm>
                <a:off x="206256" y="4079424"/>
                <a:ext cx="3049617" cy="300082"/>
              </a:xfrm>
              <a:prstGeom prst="rect">
                <a:avLst/>
              </a:prstGeom>
            </p:spPr>
            <p:txBody>
              <a:bodyPr wrap="none">
                <a:spAutoFit/>
              </a:bodyPr>
              <a:lstStyle/>
              <a:p>
                <a:r>
                  <a:rPr lang="en-US" altLang="zh-CN" sz="1350" dirty="0">
                    <a:solidFill>
                      <a:schemeClr val="bg2">
                        <a:lumMod val="10000"/>
                      </a:schemeClr>
                    </a:solidFill>
                    <a:sym typeface="Wingdings" pitchFamily="2" charset="2"/>
                  </a:rPr>
                  <a:t>Note</a:t>
                </a:r>
                <a:r>
                  <a:rPr lang="zh-CN" altLang="en-US" sz="1350" dirty="0">
                    <a:solidFill>
                      <a:schemeClr val="bg2">
                        <a:lumMod val="10000"/>
                      </a:schemeClr>
                    </a:solidFill>
                    <a:sym typeface="Wingdings" pitchFamily="2" charset="2"/>
                  </a:rPr>
                  <a:t> </a:t>
                </a:r>
                <a:r>
                  <a:rPr lang="en-US" altLang="zh-CN" sz="1350" dirty="0">
                    <a:solidFill>
                      <a:schemeClr val="bg2">
                        <a:lumMod val="10000"/>
                      </a:schemeClr>
                    </a:solidFill>
                    <a:sym typeface="Wingdings" pitchFamily="2" charset="2"/>
                  </a:rPr>
                  <a:t>that</a:t>
                </a:r>
                <a:r>
                  <a:rPr lang="zh-CN" altLang="en-US" sz="1350" dirty="0">
                    <a:solidFill>
                      <a:schemeClr val="bg2">
                        <a:lumMod val="10000"/>
                      </a:schemeClr>
                    </a:solidFill>
                    <a:sym typeface="Wingdings" pitchFamily="2" charset="2"/>
                  </a:rPr>
                  <a:t> </a:t>
                </a:r>
                <a14:m>
                  <m:oMath xmlns:m="http://schemas.openxmlformats.org/officeDocument/2006/math">
                    <m:r>
                      <a:rPr lang="en-US" altLang="zh-CN" sz="1350" i="1">
                        <a:solidFill>
                          <a:schemeClr val="bg2">
                            <a:lumMod val="10000"/>
                          </a:schemeClr>
                        </a:solidFill>
                        <a:latin typeface="Cambria Math" panose="02040503050406030204" pitchFamily="18" charset="0"/>
                        <a:sym typeface="Wingdings" pitchFamily="2" charset="2"/>
                      </a:rPr>
                      <m:t>𝐿</m:t>
                    </m:r>
                    <m:d>
                      <m:dPr>
                        <m:ctrlPr>
                          <a:rPr lang="en-US" altLang="zh-CN" sz="1350" i="1">
                            <a:solidFill>
                              <a:schemeClr val="bg2">
                                <a:lumMod val="10000"/>
                              </a:schemeClr>
                            </a:solidFill>
                            <a:latin typeface="Cambria Math" panose="02040503050406030204" pitchFamily="18" charset="0"/>
                            <a:sym typeface="Wingdings" pitchFamily="2" charset="2"/>
                          </a:rPr>
                        </m:ctrlPr>
                      </m:dPr>
                      <m:e>
                        <m:sSub>
                          <m:sSubPr>
                            <m:ctrlPr>
                              <a:rPr lang="en-US" altLang="zh-CN" sz="1350" i="1">
                                <a:solidFill>
                                  <a:schemeClr val="bg2">
                                    <a:lumMod val="10000"/>
                                  </a:schemeClr>
                                </a:solidFill>
                                <a:latin typeface="Cambria Math" panose="02040503050406030204" pitchFamily="18" charset="0"/>
                                <a:sym typeface="Wingdings" pitchFamily="2" charset="2"/>
                              </a:rPr>
                            </m:ctrlPr>
                          </m:sSubPr>
                          <m:e>
                            <m:r>
                              <a:rPr lang="en-US" altLang="zh-CN" sz="1350" i="1">
                                <a:solidFill>
                                  <a:schemeClr val="bg2">
                                    <a:lumMod val="10000"/>
                                  </a:schemeClr>
                                </a:solidFill>
                                <a:latin typeface="Cambria Math" panose="02040503050406030204" pitchFamily="18" charset="0"/>
                                <a:sym typeface="Wingdings" pitchFamily="2" charset="2"/>
                              </a:rPr>
                              <m:t>𝑣</m:t>
                            </m:r>
                          </m:e>
                          <m:sub>
                            <m:r>
                              <a:rPr lang="en-US" altLang="zh-CN" sz="1350" i="1">
                                <a:solidFill>
                                  <a:schemeClr val="bg2">
                                    <a:lumMod val="10000"/>
                                  </a:schemeClr>
                                </a:solidFill>
                                <a:latin typeface="Cambria Math" panose="02040503050406030204" pitchFamily="18" charset="0"/>
                                <a:sym typeface="Wingdings" pitchFamily="2" charset="2"/>
                              </a:rPr>
                              <m:t>1</m:t>
                            </m:r>
                          </m:sub>
                        </m:sSub>
                        <m:sSub>
                          <m:sSubPr>
                            <m:ctrlPr>
                              <a:rPr lang="en-US" altLang="zh-CN" sz="1350" i="1">
                                <a:solidFill>
                                  <a:schemeClr val="bg2">
                                    <a:lumMod val="10000"/>
                                  </a:schemeClr>
                                </a:solidFill>
                                <a:latin typeface="Cambria Math" panose="02040503050406030204" pitchFamily="18" charset="0"/>
                                <a:sym typeface="Wingdings" pitchFamily="2" charset="2"/>
                              </a:rPr>
                            </m:ctrlPr>
                          </m:sSubPr>
                          <m:e>
                            <m:r>
                              <a:rPr lang="en-US" altLang="zh-CN" sz="1350" i="1">
                                <a:solidFill>
                                  <a:schemeClr val="bg2">
                                    <a:lumMod val="10000"/>
                                  </a:schemeClr>
                                </a:solidFill>
                                <a:latin typeface="Cambria Math" panose="02040503050406030204" pitchFamily="18" charset="0"/>
                                <a:sym typeface="Wingdings" pitchFamily="2" charset="2"/>
                              </a:rPr>
                              <m:t>𝑣</m:t>
                            </m:r>
                          </m:e>
                          <m:sub>
                            <m:r>
                              <a:rPr lang="en-US" altLang="zh-CN" sz="1350" i="1">
                                <a:solidFill>
                                  <a:schemeClr val="bg2">
                                    <a:lumMod val="10000"/>
                                  </a:schemeClr>
                                </a:solidFill>
                                <a:latin typeface="Cambria Math" panose="02040503050406030204" pitchFamily="18" charset="0"/>
                                <a:sym typeface="Wingdings" pitchFamily="2" charset="2"/>
                              </a:rPr>
                              <m:t>2</m:t>
                            </m:r>
                          </m:sub>
                        </m:sSub>
                      </m:e>
                    </m:d>
                    <m:r>
                      <a:rPr lang="en-US" altLang="zh-CN" sz="1350" i="1">
                        <a:solidFill>
                          <a:schemeClr val="bg2">
                            <a:lumMod val="10000"/>
                          </a:schemeClr>
                        </a:solidFill>
                        <a:latin typeface="Cambria Math" panose="02040503050406030204" pitchFamily="18" charset="0"/>
                        <a:sym typeface="Wingdings" pitchFamily="2" charset="2"/>
                      </a:rPr>
                      <m:t>=</m:t>
                    </m:r>
                    <m:r>
                      <a:rPr lang="en-US" altLang="zh-CN" sz="1350" i="1">
                        <a:solidFill>
                          <a:schemeClr val="bg2">
                            <a:lumMod val="10000"/>
                          </a:schemeClr>
                        </a:solidFill>
                        <a:latin typeface="Cambria Math" panose="02040503050406030204" pitchFamily="18" charset="0"/>
                        <a:sym typeface="Wingdings" pitchFamily="2" charset="2"/>
                      </a:rPr>
                      <m:t>𝜙</m:t>
                    </m:r>
                    <m:r>
                      <a:rPr lang="zh-CN" altLang="en-US" sz="1350" i="1">
                        <a:solidFill>
                          <a:schemeClr val="bg2">
                            <a:lumMod val="10000"/>
                          </a:schemeClr>
                        </a:solidFill>
                        <a:latin typeface="Cambria Math" panose="02040503050406030204" pitchFamily="18" charset="0"/>
                        <a:sym typeface="Wingdings" pitchFamily="2" charset="2"/>
                      </a:rPr>
                      <m:t>  </m:t>
                    </m:r>
                  </m:oMath>
                </a14:m>
                <a:r>
                  <a:rPr lang="en-US" altLang="zh-CN" sz="1350" dirty="0">
                    <a:solidFill>
                      <a:schemeClr val="bg2">
                        <a:lumMod val="10000"/>
                      </a:schemeClr>
                    </a:solidFill>
                  </a:rPr>
                  <a:t>if</a:t>
                </a:r>
                <a:r>
                  <a:rPr lang="zh-CN" altLang="en-US" sz="1350" dirty="0">
                    <a:solidFill>
                      <a:schemeClr val="bg2">
                        <a:lumMod val="10000"/>
                      </a:schemeClr>
                    </a:solidFill>
                  </a:rPr>
                  <a:t> </a:t>
                </a:r>
                <a14:m>
                  <m:oMath xmlns:m="http://schemas.openxmlformats.org/officeDocument/2006/math">
                    <m:sSub>
                      <m:sSubPr>
                        <m:ctrlPr>
                          <a:rPr lang="en-US" altLang="zh-CN" sz="1350" i="1">
                            <a:solidFill>
                              <a:schemeClr val="bg2">
                                <a:lumMod val="10000"/>
                              </a:schemeClr>
                            </a:solidFill>
                            <a:latin typeface="Cambria Math" panose="02040503050406030204" pitchFamily="18" charset="0"/>
                            <a:sym typeface="Wingdings" pitchFamily="2" charset="2"/>
                          </a:rPr>
                        </m:ctrlPr>
                      </m:sSubPr>
                      <m:e>
                        <m:r>
                          <a:rPr lang="zh-CN" altLang="en-US" sz="1350" i="1">
                            <a:solidFill>
                              <a:schemeClr val="bg2">
                                <a:lumMod val="10000"/>
                              </a:schemeClr>
                            </a:solidFill>
                            <a:latin typeface="Cambria Math" panose="02040503050406030204" pitchFamily="18" charset="0"/>
                            <a:sym typeface="Wingdings" pitchFamily="2" charset="2"/>
                          </a:rPr>
                          <m:t> </m:t>
                        </m:r>
                        <m:sSub>
                          <m:sSubPr>
                            <m:ctrlPr>
                              <a:rPr lang="en-US" altLang="zh-CN" sz="1350" i="1">
                                <a:solidFill>
                                  <a:schemeClr val="bg2">
                                    <a:lumMod val="10000"/>
                                  </a:schemeClr>
                                </a:solidFill>
                                <a:latin typeface="Cambria Math" panose="02040503050406030204" pitchFamily="18" charset="0"/>
                                <a:sym typeface="Wingdings" pitchFamily="2" charset="2"/>
                              </a:rPr>
                            </m:ctrlPr>
                          </m:sSubPr>
                          <m:e>
                            <m:r>
                              <a:rPr lang="en-US" altLang="zh-CN" sz="1350" i="1">
                                <a:solidFill>
                                  <a:schemeClr val="bg2">
                                    <a:lumMod val="10000"/>
                                  </a:schemeClr>
                                </a:solidFill>
                                <a:latin typeface="Cambria Math" panose="02040503050406030204" pitchFamily="18" charset="0"/>
                                <a:sym typeface="Wingdings" pitchFamily="2" charset="2"/>
                              </a:rPr>
                              <m:t>𝑣</m:t>
                            </m:r>
                          </m:e>
                          <m:sub>
                            <m:r>
                              <a:rPr lang="en-US" altLang="zh-CN" sz="1350" i="1">
                                <a:solidFill>
                                  <a:schemeClr val="bg2">
                                    <a:lumMod val="10000"/>
                                  </a:schemeClr>
                                </a:solidFill>
                                <a:latin typeface="Cambria Math" panose="02040503050406030204" pitchFamily="18" charset="0"/>
                                <a:sym typeface="Wingdings" pitchFamily="2" charset="2"/>
                              </a:rPr>
                              <m:t>1</m:t>
                            </m:r>
                          </m:sub>
                        </m:sSub>
                        <m:r>
                          <a:rPr lang="en-US" altLang="zh-CN" sz="1350" i="1">
                            <a:solidFill>
                              <a:schemeClr val="bg2">
                                <a:lumMod val="10000"/>
                              </a:schemeClr>
                            </a:solidFill>
                            <a:latin typeface="Cambria Math" panose="02040503050406030204" pitchFamily="18" charset="0"/>
                            <a:sym typeface="Wingdings" pitchFamily="2" charset="2"/>
                          </a:rPr>
                          <m:t>𝑣</m:t>
                        </m:r>
                      </m:e>
                      <m:sub>
                        <m:r>
                          <a:rPr lang="en-US" altLang="zh-CN" sz="1350" i="1">
                            <a:solidFill>
                              <a:schemeClr val="bg2">
                                <a:lumMod val="10000"/>
                              </a:schemeClr>
                            </a:solidFill>
                            <a:latin typeface="Cambria Math" panose="02040503050406030204" pitchFamily="18" charset="0"/>
                            <a:sym typeface="Wingdings" pitchFamily="2" charset="2"/>
                          </a:rPr>
                          <m:t>2</m:t>
                        </m:r>
                      </m:sub>
                    </m:sSub>
                    <m:r>
                      <a:rPr lang="en-US" altLang="zh-CN" sz="1350" i="1">
                        <a:solidFill>
                          <a:schemeClr val="bg2">
                            <a:lumMod val="10000"/>
                          </a:schemeClr>
                        </a:solidFill>
                        <a:latin typeface="Cambria Math" panose="02040503050406030204" pitchFamily="18" charset="0"/>
                        <a:sym typeface="Wingdings" pitchFamily="2" charset="2"/>
                      </a:rPr>
                      <m:t>∉</m:t>
                    </m:r>
                    <m:r>
                      <a:rPr lang="en-US" altLang="zh-CN" sz="1350" i="1">
                        <a:solidFill>
                          <a:schemeClr val="bg2">
                            <a:lumMod val="10000"/>
                          </a:schemeClr>
                        </a:solidFill>
                        <a:latin typeface="Cambria Math" panose="02040503050406030204" pitchFamily="18" charset="0"/>
                        <a:sym typeface="Wingdings" pitchFamily="2" charset="2"/>
                      </a:rPr>
                      <m:t>𝐸</m:t>
                    </m:r>
                    <m:r>
                      <a:rPr lang="en-US" altLang="zh-CN" sz="1350" i="1">
                        <a:solidFill>
                          <a:schemeClr val="bg2">
                            <a:lumMod val="10000"/>
                          </a:schemeClr>
                        </a:solidFill>
                        <a:latin typeface="Cambria Math" panose="02040503050406030204" pitchFamily="18" charset="0"/>
                        <a:sym typeface="Wingdings" pitchFamily="2" charset="2"/>
                      </a:rPr>
                      <m:t>(</m:t>
                    </m:r>
                    <m:sSub>
                      <m:sSubPr>
                        <m:ctrlPr>
                          <a:rPr lang="en-US" altLang="zh-CN" sz="1350" i="1">
                            <a:solidFill>
                              <a:schemeClr val="bg2">
                                <a:lumMod val="10000"/>
                              </a:schemeClr>
                            </a:solidFill>
                            <a:latin typeface="Cambria Math" panose="02040503050406030204" pitchFamily="18" charset="0"/>
                            <a:sym typeface="Wingdings" pitchFamily="2" charset="2"/>
                          </a:rPr>
                        </m:ctrlPr>
                      </m:sSubPr>
                      <m:e>
                        <m:r>
                          <a:rPr lang="en-US" altLang="zh-CN" sz="1350" i="1">
                            <a:solidFill>
                              <a:schemeClr val="bg2">
                                <a:lumMod val="10000"/>
                              </a:schemeClr>
                            </a:solidFill>
                            <a:latin typeface="Cambria Math" panose="02040503050406030204" pitchFamily="18" charset="0"/>
                            <a:sym typeface="Wingdings" pitchFamily="2" charset="2"/>
                          </a:rPr>
                          <m:t>𝑔</m:t>
                        </m:r>
                      </m:e>
                      <m:sub>
                        <m:r>
                          <a:rPr lang="en-US" altLang="zh-CN" sz="1350" i="1">
                            <a:solidFill>
                              <a:schemeClr val="bg2">
                                <a:lumMod val="10000"/>
                              </a:schemeClr>
                            </a:solidFill>
                            <a:latin typeface="Cambria Math" panose="02040503050406030204" pitchFamily="18" charset="0"/>
                            <a:sym typeface="Wingdings" pitchFamily="2" charset="2"/>
                          </a:rPr>
                          <m:t>1</m:t>
                        </m:r>
                      </m:sub>
                    </m:sSub>
                    <m:r>
                      <a:rPr lang="en-US" altLang="zh-CN" sz="1350" i="1">
                        <a:solidFill>
                          <a:schemeClr val="bg2">
                            <a:lumMod val="10000"/>
                          </a:schemeClr>
                        </a:solidFill>
                        <a:latin typeface="Cambria Math" panose="02040503050406030204" pitchFamily="18" charset="0"/>
                        <a:sym typeface="Wingdings" pitchFamily="2" charset="2"/>
                      </a:rPr>
                      <m:t>)</m:t>
                    </m:r>
                    <m:r>
                      <a:rPr lang="zh-CN" altLang="en-US" sz="1350" i="1">
                        <a:solidFill>
                          <a:schemeClr val="bg2">
                            <a:lumMod val="10000"/>
                          </a:schemeClr>
                        </a:solidFill>
                        <a:latin typeface="Cambria Math" panose="02040503050406030204" pitchFamily="18" charset="0"/>
                        <a:sym typeface="Wingdings" pitchFamily="2" charset="2"/>
                      </a:rPr>
                      <m:t> </m:t>
                    </m:r>
                  </m:oMath>
                </a14:m>
                <a:endParaRPr lang="zh-CN" altLang="en-US" sz="1350" dirty="0">
                  <a:solidFill>
                    <a:schemeClr val="bg2">
                      <a:lumMod val="10000"/>
                    </a:schemeClr>
                  </a:solidFill>
                </a:endParaRPr>
              </a:p>
            </p:txBody>
          </p:sp>
        </mc:Choice>
        <mc:Fallback>
          <p:sp>
            <p:nvSpPr>
              <p:cNvPr id="58" name="矩形 57">
                <a:extLst>
                  <a:ext uri="{FF2B5EF4-FFF2-40B4-BE49-F238E27FC236}">
                    <a16:creationId xmlns:a16="http://schemas.microsoft.com/office/drawing/2014/main" id="{3054C14A-2BB4-CE4B-A9D4-EFD8EB14A283}"/>
                  </a:ext>
                </a:extLst>
              </p:cNvPr>
              <p:cNvSpPr>
                <a:spLocks noRot="1" noChangeAspect="1" noMove="1" noResize="1" noEditPoints="1" noAdjustHandles="1" noChangeArrowheads="1" noChangeShapeType="1" noTextEdit="1"/>
              </p:cNvSpPr>
              <p:nvPr/>
            </p:nvSpPr>
            <p:spPr>
              <a:xfrm>
                <a:off x="206256" y="4079424"/>
                <a:ext cx="3049617" cy="300082"/>
              </a:xfrm>
              <a:prstGeom prst="rect">
                <a:avLst/>
              </a:prstGeom>
              <a:blipFill>
                <a:blip r:embed="rId6"/>
                <a:stretch>
                  <a:fillRect l="-415" t="-4167" b="-20833"/>
                </a:stretch>
              </a:blipFill>
            </p:spPr>
            <p:txBody>
              <a:bodyPr/>
              <a:lstStyle/>
              <a:p>
                <a:r>
                  <a:rPr lang="zh-CN" altLang="en-US">
                    <a:noFill/>
                  </a:rPr>
                  <a:t> </a:t>
                </a:r>
              </a:p>
            </p:txBody>
          </p:sp>
        </mc:Fallback>
      </mc:AlternateContent>
      <p:sp>
        <p:nvSpPr>
          <p:cNvPr id="59" name="椭圆 58">
            <a:extLst>
              <a:ext uri="{FF2B5EF4-FFF2-40B4-BE49-F238E27FC236}">
                <a16:creationId xmlns:a16="http://schemas.microsoft.com/office/drawing/2014/main" id="{917A9CEA-BD59-C549-87BA-6AA604070227}"/>
              </a:ext>
            </a:extLst>
          </p:cNvPr>
          <p:cNvSpPr/>
          <p:nvPr/>
        </p:nvSpPr>
        <p:spPr>
          <a:xfrm>
            <a:off x="6626097" y="1649084"/>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A</a:t>
            </a:r>
            <a:endParaRPr lang="zh-CN" altLang="en-US" sz="1875" dirty="0">
              <a:solidFill>
                <a:srgbClr val="FFFFFF"/>
              </a:solidFill>
              <a:cs typeface="宋体" charset="0"/>
            </a:endParaRPr>
          </a:p>
        </p:txBody>
      </p:sp>
      <p:cxnSp>
        <p:nvCxnSpPr>
          <p:cNvPr id="60" name="直接连接符 12">
            <a:extLst>
              <a:ext uri="{FF2B5EF4-FFF2-40B4-BE49-F238E27FC236}">
                <a16:creationId xmlns:a16="http://schemas.microsoft.com/office/drawing/2014/main" id="{CD50D133-BD9E-9D43-8CE4-5190E0DB8D82}"/>
              </a:ext>
            </a:extLst>
          </p:cNvPr>
          <p:cNvCxnSpPr>
            <a:cxnSpLocks/>
            <a:stCxn id="59" idx="3"/>
            <a:endCxn id="62" idx="0"/>
          </p:cNvCxnSpPr>
          <p:nvPr/>
        </p:nvCxnSpPr>
        <p:spPr>
          <a:xfrm flipH="1">
            <a:off x="6486481" y="1885519"/>
            <a:ext cx="180182" cy="152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接连接符 30">
            <a:extLst>
              <a:ext uri="{FF2B5EF4-FFF2-40B4-BE49-F238E27FC236}">
                <a16:creationId xmlns:a16="http://schemas.microsoft.com/office/drawing/2014/main" id="{BCC73E07-9E34-8044-B8B6-153AF0C155FF}"/>
              </a:ext>
            </a:extLst>
          </p:cNvPr>
          <p:cNvCxnSpPr>
            <a:cxnSpLocks/>
            <a:stCxn id="63" idx="1"/>
            <a:endCxn id="62" idx="5"/>
          </p:cNvCxnSpPr>
          <p:nvPr/>
        </p:nvCxnSpPr>
        <p:spPr>
          <a:xfrm flipH="1" flipV="1">
            <a:off x="6584415" y="2274350"/>
            <a:ext cx="82249" cy="126818"/>
          </a:xfrm>
          <a:prstGeom prst="line">
            <a:avLst/>
          </a:prstGeom>
        </p:spPr>
        <p:style>
          <a:lnRef idx="1">
            <a:schemeClr val="accent1"/>
          </a:lnRef>
          <a:fillRef idx="0">
            <a:schemeClr val="accent1"/>
          </a:fillRef>
          <a:effectRef idx="0">
            <a:schemeClr val="accent1"/>
          </a:effectRef>
          <a:fontRef idx="minor">
            <a:schemeClr val="tx1"/>
          </a:fontRef>
        </p:style>
      </p:cxnSp>
      <p:sp>
        <p:nvSpPr>
          <p:cNvPr id="62" name="椭圆 61">
            <a:extLst>
              <a:ext uri="{FF2B5EF4-FFF2-40B4-BE49-F238E27FC236}">
                <a16:creationId xmlns:a16="http://schemas.microsoft.com/office/drawing/2014/main" id="{2C5B4313-A05F-B74B-9E05-AFC22B9D0E5E}"/>
              </a:ext>
            </a:extLst>
          </p:cNvPr>
          <p:cNvSpPr/>
          <p:nvPr/>
        </p:nvSpPr>
        <p:spPr>
          <a:xfrm>
            <a:off x="6347981" y="2037916"/>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B</a:t>
            </a:r>
            <a:endParaRPr lang="zh-CN" altLang="en-US" sz="1875" dirty="0">
              <a:solidFill>
                <a:srgbClr val="FFFFFF"/>
              </a:solidFill>
              <a:cs typeface="宋体" charset="0"/>
            </a:endParaRPr>
          </a:p>
        </p:txBody>
      </p:sp>
      <p:sp>
        <p:nvSpPr>
          <p:cNvPr id="63" name="椭圆 62">
            <a:extLst>
              <a:ext uri="{FF2B5EF4-FFF2-40B4-BE49-F238E27FC236}">
                <a16:creationId xmlns:a16="http://schemas.microsoft.com/office/drawing/2014/main" id="{5ED24102-081A-404F-BF1F-80DBE8E0E5E1}"/>
              </a:ext>
            </a:extLst>
          </p:cNvPr>
          <p:cNvSpPr/>
          <p:nvPr/>
        </p:nvSpPr>
        <p:spPr>
          <a:xfrm>
            <a:off x="6626097" y="2360602"/>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D</a:t>
            </a:r>
            <a:endParaRPr lang="zh-CN" altLang="en-US" sz="1875" dirty="0">
              <a:solidFill>
                <a:srgbClr val="FFFFFF"/>
              </a:solidFill>
              <a:cs typeface="宋体" charset="0"/>
            </a:endParaRPr>
          </a:p>
        </p:txBody>
      </p:sp>
      <p:cxnSp>
        <p:nvCxnSpPr>
          <p:cNvPr id="64" name="直接连接符 12">
            <a:extLst>
              <a:ext uri="{FF2B5EF4-FFF2-40B4-BE49-F238E27FC236}">
                <a16:creationId xmlns:a16="http://schemas.microsoft.com/office/drawing/2014/main" id="{84B72BB5-D894-5941-8FB1-0FB79F5496CF}"/>
              </a:ext>
            </a:extLst>
          </p:cNvPr>
          <p:cNvCxnSpPr>
            <a:cxnSpLocks/>
            <a:stCxn id="59" idx="4"/>
            <a:endCxn id="63" idx="0"/>
          </p:cNvCxnSpPr>
          <p:nvPr/>
        </p:nvCxnSpPr>
        <p:spPr>
          <a:xfrm>
            <a:off x="6764597" y="1926085"/>
            <a:ext cx="0" cy="434517"/>
          </a:xfrm>
          <a:prstGeom prst="line">
            <a:avLst/>
          </a:prstGeom>
        </p:spPr>
        <p:style>
          <a:lnRef idx="1">
            <a:schemeClr val="accent1"/>
          </a:lnRef>
          <a:fillRef idx="0">
            <a:schemeClr val="accent1"/>
          </a:fillRef>
          <a:effectRef idx="0">
            <a:schemeClr val="accent1"/>
          </a:effectRef>
          <a:fontRef idx="minor">
            <a:schemeClr val="tx1"/>
          </a:fontRef>
        </p:style>
      </p:cxnSp>
      <p:sp>
        <p:nvSpPr>
          <p:cNvPr id="65" name="椭圆 64">
            <a:extLst>
              <a:ext uri="{FF2B5EF4-FFF2-40B4-BE49-F238E27FC236}">
                <a16:creationId xmlns:a16="http://schemas.microsoft.com/office/drawing/2014/main" id="{0831418E-550D-A048-B252-A15309017531}"/>
              </a:ext>
            </a:extLst>
          </p:cNvPr>
          <p:cNvSpPr/>
          <p:nvPr/>
        </p:nvSpPr>
        <p:spPr>
          <a:xfrm>
            <a:off x="8048295" y="2414887"/>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A</a:t>
            </a:r>
            <a:endParaRPr lang="zh-CN" altLang="en-US" sz="1875" dirty="0">
              <a:solidFill>
                <a:srgbClr val="FFFFFF"/>
              </a:solidFill>
              <a:cs typeface="宋体" charset="0"/>
            </a:endParaRPr>
          </a:p>
        </p:txBody>
      </p:sp>
      <p:cxnSp>
        <p:nvCxnSpPr>
          <p:cNvPr id="66" name="直接连接符 12">
            <a:extLst>
              <a:ext uri="{FF2B5EF4-FFF2-40B4-BE49-F238E27FC236}">
                <a16:creationId xmlns:a16="http://schemas.microsoft.com/office/drawing/2014/main" id="{564738DB-D20C-9C4E-942D-E43EFE9E6DA1}"/>
              </a:ext>
            </a:extLst>
          </p:cNvPr>
          <p:cNvCxnSpPr>
            <a:cxnSpLocks/>
            <a:stCxn id="65" idx="3"/>
            <a:endCxn id="68" idx="0"/>
          </p:cNvCxnSpPr>
          <p:nvPr/>
        </p:nvCxnSpPr>
        <p:spPr>
          <a:xfrm flipH="1">
            <a:off x="7925824" y="2651321"/>
            <a:ext cx="163037" cy="152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30">
            <a:extLst>
              <a:ext uri="{FF2B5EF4-FFF2-40B4-BE49-F238E27FC236}">
                <a16:creationId xmlns:a16="http://schemas.microsoft.com/office/drawing/2014/main" id="{97880B6D-C8DC-DD4E-8351-CD85FEA7D7CE}"/>
              </a:ext>
            </a:extLst>
          </p:cNvPr>
          <p:cNvCxnSpPr>
            <a:cxnSpLocks/>
            <a:stCxn id="69" idx="1"/>
            <a:endCxn id="68" idx="5"/>
          </p:cNvCxnSpPr>
          <p:nvPr/>
        </p:nvCxnSpPr>
        <p:spPr>
          <a:xfrm flipH="1" flipV="1">
            <a:off x="8023757" y="3040153"/>
            <a:ext cx="65104" cy="101100"/>
          </a:xfrm>
          <a:prstGeom prst="line">
            <a:avLst/>
          </a:prstGeom>
        </p:spPr>
        <p:style>
          <a:lnRef idx="1">
            <a:schemeClr val="accent1"/>
          </a:lnRef>
          <a:fillRef idx="0">
            <a:schemeClr val="accent1"/>
          </a:fillRef>
          <a:effectRef idx="0">
            <a:schemeClr val="accent1"/>
          </a:effectRef>
          <a:fontRef idx="minor">
            <a:schemeClr val="tx1"/>
          </a:fontRef>
        </p:style>
      </p:cxnSp>
      <p:sp>
        <p:nvSpPr>
          <p:cNvPr id="68" name="椭圆 67">
            <a:extLst>
              <a:ext uri="{FF2B5EF4-FFF2-40B4-BE49-F238E27FC236}">
                <a16:creationId xmlns:a16="http://schemas.microsoft.com/office/drawing/2014/main" id="{3B876772-7961-A441-96E0-32F0DB0A8484}"/>
              </a:ext>
            </a:extLst>
          </p:cNvPr>
          <p:cNvSpPr/>
          <p:nvPr/>
        </p:nvSpPr>
        <p:spPr>
          <a:xfrm>
            <a:off x="7787323" y="2803718"/>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B</a:t>
            </a:r>
            <a:endParaRPr lang="zh-CN" altLang="en-US" sz="1875" dirty="0">
              <a:solidFill>
                <a:srgbClr val="FFFFFF"/>
              </a:solidFill>
              <a:cs typeface="宋体" charset="0"/>
            </a:endParaRPr>
          </a:p>
        </p:txBody>
      </p:sp>
      <p:sp>
        <p:nvSpPr>
          <p:cNvPr id="69" name="椭圆 68">
            <a:extLst>
              <a:ext uri="{FF2B5EF4-FFF2-40B4-BE49-F238E27FC236}">
                <a16:creationId xmlns:a16="http://schemas.microsoft.com/office/drawing/2014/main" id="{A57943D5-45AB-F549-8340-EBF8C98A7A63}"/>
              </a:ext>
            </a:extLst>
          </p:cNvPr>
          <p:cNvSpPr/>
          <p:nvPr/>
        </p:nvSpPr>
        <p:spPr>
          <a:xfrm>
            <a:off x="8048295" y="3100687"/>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D</a:t>
            </a:r>
            <a:endParaRPr lang="zh-CN" altLang="en-US" sz="1875" dirty="0">
              <a:solidFill>
                <a:srgbClr val="FFFFFF"/>
              </a:solidFill>
              <a:cs typeface="宋体" charset="0"/>
            </a:endParaRPr>
          </a:p>
        </p:txBody>
      </p:sp>
      <p:sp>
        <p:nvSpPr>
          <p:cNvPr id="70" name="椭圆 69">
            <a:extLst>
              <a:ext uri="{FF2B5EF4-FFF2-40B4-BE49-F238E27FC236}">
                <a16:creationId xmlns:a16="http://schemas.microsoft.com/office/drawing/2014/main" id="{65ECF5C1-0C3F-BD48-AF17-166B30411978}"/>
              </a:ext>
            </a:extLst>
          </p:cNvPr>
          <p:cNvSpPr/>
          <p:nvPr/>
        </p:nvSpPr>
        <p:spPr>
          <a:xfrm>
            <a:off x="8276895" y="2811127"/>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C</a:t>
            </a:r>
            <a:endParaRPr lang="zh-CN" altLang="en-US" sz="1875" dirty="0">
              <a:solidFill>
                <a:srgbClr val="FFFFFF"/>
              </a:solidFill>
              <a:cs typeface="宋体" charset="0"/>
            </a:endParaRPr>
          </a:p>
        </p:txBody>
      </p:sp>
      <p:cxnSp>
        <p:nvCxnSpPr>
          <p:cNvPr id="71" name="直接连接符 12">
            <a:extLst>
              <a:ext uri="{FF2B5EF4-FFF2-40B4-BE49-F238E27FC236}">
                <a16:creationId xmlns:a16="http://schemas.microsoft.com/office/drawing/2014/main" id="{5FDDE59F-70FB-4442-9A8E-25306E1101B7}"/>
              </a:ext>
            </a:extLst>
          </p:cNvPr>
          <p:cNvCxnSpPr>
            <a:cxnSpLocks/>
            <a:stCxn id="65" idx="5"/>
            <a:endCxn id="70" idx="0"/>
          </p:cNvCxnSpPr>
          <p:nvPr/>
        </p:nvCxnSpPr>
        <p:spPr>
          <a:xfrm>
            <a:off x="8284728" y="2651321"/>
            <a:ext cx="130667" cy="159806"/>
          </a:xfrm>
          <a:prstGeom prst="line">
            <a:avLst/>
          </a:prstGeom>
        </p:spPr>
        <p:style>
          <a:lnRef idx="1">
            <a:schemeClr val="accent1"/>
          </a:lnRef>
          <a:fillRef idx="0">
            <a:schemeClr val="accent1"/>
          </a:fillRef>
          <a:effectRef idx="0">
            <a:schemeClr val="accent1"/>
          </a:effectRef>
          <a:fontRef idx="minor">
            <a:schemeClr val="tx1"/>
          </a:fontRef>
        </p:style>
      </p:cxnSp>
      <p:sp>
        <p:nvSpPr>
          <p:cNvPr id="72" name="椭圆 71">
            <a:extLst>
              <a:ext uri="{FF2B5EF4-FFF2-40B4-BE49-F238E27FC236}">
                <a16:creationId xmlns:a16="http://schemas.microsoft.com/office/drawing/2014/main" id="{9EE99D72-0C6E-C240-83C5-4F369EAAB9A5}"/>
              </a:ext>
            </a:extLst>
          </p:cNvPr>
          <p:cNvSpPr/>
          <p:nvPr/>
        </p:nvSpPr>
        <p:spPr>
          <a:xfrm>
            <a:off x="6960466" y="2012148"/>
            <a:ext cx="277001" cy="277001"/>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875" dirty="0"/>
          </a:p>
        </p:txBody>
      </p:sp>
      <p:cxnSp>
        <p:nvCxnSpPr>
          <p:cNvPr id="73" name="直接箭头连接符 41">
            <a:extLst>
              <a:ext uri="{FF2B5EF4-FFF2-40B4-BE49-F238E27FC236}">
                <a16:creationId xmlns:a16="http://schemas.microsoft.com/office/drawing/2014/main" id="{A04A8222-310D-194A-8CB7-E98115E11639}"/>
              </a:ext>
            </a:extLst>
          </p:cNvPr>
          <p:cNvCxnSpPr>
            <a:cxnSpLocks/>
            <a:stCxn id="59" idx="6"/>
            <a:endCxn id="65" idx="1"/>
          </p:cNvCxnSpPr>
          <p:nvPr/>
        </p:nvCxnSpPr>
        <p:spPr>
          <a:xfrm>
            <a:off x="6903097" y="1787585"/>
            <a:ext cx="1185764" cy="66786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41">
            <a:extLst>
              <a:ext uri="{FF2B5EF4-FFF2-40B4-BE49-F238E27FC236}">
                <a16:creationId xmlns:a16="http://schemas.microsoft.com/office/drawing/2014/main" id="{6A64AD28-A5BE-CA44-B76A-4FEC1E36A20E}"/>
              </a:ext>
            </a:extLst>
          </p:cNvPr>
          <p:cNvCxnSpPr>
            <a:cxnSpLocks/>
            <a:stCxn id="72" idx="5"/>
            <a:endCxn id="70" idx="1"/>
          </p:cNvCxnSpPr>
          <p:nvPr/>
        </p:nvCxnSpPr>
        <p:spPr>
          <a:xfrm>
            <a:off x="7196900" y="2248583"/>
            <a:ext cx="1120560" cy="60311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41">
            <a:extLst>
              <a:ext uri="{FF2B5EF4-FFF2-40B4-BE49-F238E27FC236}">
                <a16:creationId xmlns:a16="http://schemas.microsoft.com/office/drawing/2014/main" id="{02FFE0CE-7127-2B42-A0E3-973465125A92}"/>
              </a:ext>
            </a:extLst>
          </p:cNvPr>
          <p:cNvCxnSpPr>
            <a:cxnSpLocks/>
            <a:stCxn id="62" idx="6"/>
            <a:endCxn id="68" idx="1"/>
          </p:cNvCxnSpPr>
          <p:nvPr/>
        </p:nvCxnSpPr>
        <p:spPr>
          <a:xfrm>
            <a:off x="6624980" y="2176417"/>
            <a:ext cx="1202909" cy="66786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77" name="直接箭头连接符 41">
            <a:extLst>
              <a:ext uri="{FF2B5EF4-FFF2-40B4-BE49-F238E27FC236}">
                <a16:creationId xmlns:a16="http://schemas.microsoft.com/office/drawing/2014/main" id="{DBB3D775-CC5C-E84D-85C8-E0E7C7EDBC32}"/>
              </a:ext>
            </a:extLst>
          </p:cNvPr>
          <p:cNvCxnSpPr>
            <a:cxnSpLocks/>
            <a:stCxn id="63" idx="5"/>
            <a:endCxn id="69" idx="2"/>
          </p:cNvCxnSpPr>
          <p:nvPr/>
        </p:nvCxnSpPr>
        <p:spPr>
          <a:xfrm>
            <a:off x="6862531" y="2597037"/>
            <a:ext cx="1185764" cy="642151"/>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3B51570C-5C1F-4947-9251-F388052418E4}"/>
                  </a:ext>
                </a:extLst>
              </p:cNvPr>
              <p:cNvSpPr txBox="1"/>
              <p:nvPr/>
            </p:nvSpPr>
            <p:spPr>
              <a:xfrm>
                <a:off x="7426582" y="1960538"/>
                <a:ext cx="1017913" cy="300082"/>
              </a:xfrm>
              <a:prstGeom prst="rect">
                <a:avLst/>
              </a:prstGeom>
              <a:noFill/>
            </p:spPr>
            <p:txBody>
              <a:bodyPr wrap="square" rtlCol="0">
                <a:spAutoFit/>
              </a:bodyPr>
              <a:lstStyle/>
              <a:p>
                <a:r>
                  <a:rPr kumimoji="1" lang="en-US" altLang="zh-CN" sz="1350" dirty="0"/>
                  <a:t>function</a:t>
                </a:r>
                <a:r>
                  <a:rPr kumimoji="1" lang="zh-CN" altLang="en-US" sz="1350" dirty="0"/>
                  <a:t> </a:t>
                </a:r>
                <a14:m>
                  <m:oMath xmlns:m="http://schemas.openxmlformats.org/officeDocument/2006/math">
                    <m:r>
                      <a:rPr kumimoji="1" lang="en-US" altLang="zh-CN" sz="1350" i="1">
                        <a:latin typeface="Cambria Math" panose="02040503050406030204" pitchFamily="18" charset="0"/>
                      </a:rPr>
                      <m:t>𝑓</m:t>
                    </m:r>
                  </m:oMath>
                </a14:m>
                <a:endParaRPr kumimoji="1" lang="zh-CN" altLang="en-US" sz="1350" dirty="0"/>
              </a:p>
            </p:txBody>
          </p:sp>
        </mc:Choice>
        <mc:Fallback>
          <p:sp>
            <p:nvSpPr>
              <p:cNvPr id="3" name="文本框 2">
                <a:extLst>
                  <a:ext uri="{FF2B5EF4-FFF2-40B4-BE49-F238E27FC236}">
                    <a16:creationId xmlns:a16="http://schemas.microsoft.com/office/drawing/2014/main" id="{3B51570C-5C1F-4947-9251-F388052418E4}"/>
                  </a:ext>
                </a:extLst>
              </p:cNvPr>
              <p:cNvSpPr txBox="1">
                <a:spLocks noRot="1" noChangeAspect="1" noMove="1" noResize="1" noEditPoints="1" noAdjustHandles="1" noChangeArrowheads="1" noChangeShapeType="1" noTextEdit="1"/>
              </p:cNvSpPr>
              <p:nvPr/>
            </p:nvSpPr>
            <p:spPr>
              <a:xfrm>
                <a:off x="7426582" y="1960538"/>
                <a:ext cx="1017913" cy="300082"/>
              </a:xfrm>
              <a:prstGeom prst="rect">
                <a:avLst/>
              </a:prstGeom>
              <a:blipFill>
                <a:blip r:embed="rId7"/>
                <a:stretch>
                  <a:fillRect l="-1235" t="-4000" b="-2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22EA9F0B-A11F-E349-B881-5631CBE096E5}"/>
                  </a:ext>
                </a:extLst>
              </p:cNvPr>
              <p:cNvSpPr txBox="1"/>
              <p:nvPr/>
            </p:nvSpPr>
            <p:spPr>
              <a:xfrm>
                <a:off x="214824" y="4529613"/>
                <a:ext cx="3567296" cy="507831"/>
              </a:xfrm>
              <a:prstGeom prst="rect">
                <a:avLst/>
              </a:prstGeom>
              <a:noFill/>
            </p:spPr>
            <p:txBody>
              <a:bodyPr wrap="square" rtlCol="0">
                <a:spAutoFit/>
              </a:bodyPr>
              <a:lstStyle/>
              <a:p>
                <a:r>
                  <a:rPr kumimoji="1" lang="en-US" altLang="zh-CN" sz="1350" dirty="0">
                    <a:solidFill>
                      <a:schemeClr val="bg2">
                        <a:lumMod val="10000"/>
                      </a:schemeClr>
                    </a:solidFill>
                  </a:rPr>
                  <a:t>The</a:t>
                </a:r>
                <a:r>
                  <a:rPr kumimoji="1" lang="zh-CN" altLang="en-US" sz="1350" dirty="0">
                    <a:solidFill>
                      <a:schemeClr val="bg2">
                        <a:lumMod val="10000"/>
                      </a:schemeClr>
                    </a:solidFill>
                  </a:rPr>
                  <a:t> </a:t>
                </a:r>
                <a:r>
                  <a:rPr kumimoji="1" lang="en-US" altLang="zh-CN" sz="1350" dirty="0">
                    <a:solidFill>
                      <a:schemeClr val="bg2">
                        <a:lumMod val="10000"/>
                      </a:schemeClr>
                    </a:solidFill>
                  </a:rPr>
                  <a:t>distance</a:t>
                </a:r>
                <a:r>
                  <a:rPr kumimoji="1" lang="zh-CN" altLang="en-US" sz="1350" dirty="0">
                    <a:solidFill>
                      <a:schemeClr val="bg2">
                        <a:lumMod val="10000"/>
                      </a:schemeClr>
                    </a:solidFill>
                  </a:rPr>
                  <a:t> </a:t>
                </a:r>
                <a:r>
                  <a:rPr kumimoji="1" lang="en-US" altLang="zh-CN" sz="1350" dirty="0">
                    <a:solidFill>
                      <a:schemeClr val="bg2">
                        <a:lumMod val="10000"/>
                      </a:schemeClr>
                    </a:solidFill>
                  </a:rPr>
                  <a:t>between</a:t>
                </a:r>
                <a:r>
                  <a:rPr kumimoji="1" lang="zh-CN" altLang="en-US" sz="1350" dirty="0">
                    <a:solidFill>
                      <a:schemeClr val="bg2">
                        <a:lumMod val="10000"/>
                      </a:schemeClr>
                    </a:solidFill>
                  </a:rPr>
                  <a:t> </a:t>
                </a:r>
                <a14:m>
                  <m:oMath xmlns:m="http://schemas.openxmlformats.org/officeDocument/2006/math">
                    <m:sSub>
                      <m:sSubPr>
                        <m:ctrlPr>
                          <a:rPr lang="en-US" altLang="zh-CN" sz="1350" i="1">
                            <a:solidFill>
                              <a:schemeClr val="bg2">
                                <a:lumMod val="10000"/>
                              </a:schemeClr>
                            </a:solidFill>
                            <a:latin typeface="Cambria Math" panose="02040503050406030204" pitchFamily="18" charset="0"/>
                          </a:rPr>
                        </m:ctrlPr>
                      </m:sSubPr>
                      <m:e>
                        <m:r>
                          <a:rPr lang="en-US" altLang="zh-CN" sz="1350" i="1">
                            <a:solidFill>
                              <a:schemeClr val="bg2">
                                <a:lumMod val="10000"/>
                              </a:schemeClr>
                            </a:solidFill>
                            <a:latin typeface="Cambria Math" panose="02040503050406030204" pitchFamily="18" charset="0"/>
                          </a:rPr>
                          <m:t>𝑔</m:t>
                        </m:r>
                      </m:e>
                      <m:sub>
                        <m:r>
                          <a:rPr lang="en-US" altLang="zh-CN" sz="1350" i="1">
                            <a:solidFill>
                              <a:schemeClr val="bg2">
                                <a:lumMod val="10000"/>
                              </a:schemeClr>
                            </a:solidFill>
                            <a:latin typeface="Cambria Math" panose="02040503050406030204" pitchFamily="18" charset="0"/>
                          </a:rPr>
                          <m:t>1</m:t>
                        </m:r>
                      </m:sub>
                    </m:sSub>
                  </m:oMath>
                </a14:m>
                <a:r>
                  <a:rPr kumimoji="1" lang="zh-CN" altLang="en-US" sz="1350" dirty="0">
                    <a:solidFill>
                      <a:schemeClr val="bg2">
                        <a:lumMod val="10000"/>
                      </a:schemeClr>
                    </a:solidFill>
                  </a:rPr>
                  <a:t> </a:t>
                </a:r>
                <a:r>
                  <a:rPr kumimoji="1" lang="en-US" altLang="zh-CN" sz="1350" dirty="0">
                    <a:solidFill>
                      <a:schemeClr val="bg2">
                        <a:lumMod val="10000"/>
                      </a:schemeClr>
                    </a:solidFill>
                  </a:rPr>
                  <a:t>and</a:t>
                </a:r>
                <a:r>
                  <a:rPr kumimoji="1" lang="zh-CN" altLang="en-US" sz="1350" dirty="0">
                    <a:solidFill>
                      <a:schemeClr val="bg2">
                        <a:lumMod val="10000"/>
                      </a:schemeClr>
                    </a:solidFill>
                  </a:rPr>
                  <a:t> </a:t>
                </a:r>
                <a14:m>
                  <m:oMath xmlns:m="http://schemas.openxmlformats.org/officeDocument/2006/math">
                    <m:sSub>
                      <m:sSubPr>
                        <m:ctrlPr>
                          <a:rPr lang="en-US" altLang="zh-CN" sz="1350" i="1">
                            <a:solidFill>
                              <a:schemeClr val="bg2">
                                <a:lumMod val="10000"/>
                              </a:schemeClr>
                            </a:solidFill>
                            <a:latin typeface="Cambria Math" panose="02040503050406030204" pitchFamily="18" charset="0"/>
                          </a:rPr>
                        </m:ctrlPr>
                      </m:sSubPr>
                      <m:e>
                        <m:r>
                          <a:rPr lang="en-US" altLang="zh-CN" sz="1350" i="1">
                            <a:solidFill>
                              <a:schemeClr val="bg2">
                                <a:lumMod val="10000"/>
                              </a:schemeClr>
                            </a:solidFill>
                            <a:latin typeface="Cambria Math" panose="02040503050406030204" pitchFamily="18" charset="0"/>
                          </a:rPr>
                          <m:t>𝑔</m:t>
                        </m:r>
                      </m:e>
                      <m:sub>
                        <m:r>
                          <a:rPr lang="en-US" altLang="zh-CN" sz="1350" i="1">
                            <a:solidFill>
                              <a:schemeClr val="bg2">
                                <a:lumMod val="10000"/>
                              </a:schemeClr>
                            </a:solidFill>
                            <a:latin typeface="Cambria Math" panose="02040503050406030204" pitchFamily="18" charset="0"/>
                          </a:rPr>
                          <m:t>2</m:t>
                        </m:r>
                      </m:sub>
                    </m:sSub>
                  </m:oMath>
                </a14:m>
                <a:r>
                  <a:rPr kumimoji="1" lang="zh-CN" altLang="en-US" sz="1350" dirty="0">
                    <a:solidFill>
                      <a:schemeClr val="bg2">
                        <a:lumMod val="10000"/>
                      </a:schemeClr>
                    </a:solidFill>
                  </a:rPr>
                  <a:t> </a:t>
                </a:r>
                <a:r>
                  <a:rPr kumimoji="1" lang="en-US" altLang="zh-CN" sz="1350" dirty="0">
                    <a:solidFill>
                      <a:schemeClr val="bg2">
                        <a:lumMod val="10000"/>
                      </a:schemeClr>
                    </a:solidFill>
                  </a:rPr>
                  <a:t>is</a:t>
                </a:r>
                <a:r>
                  <a:rPr kumimoji="1" lang="zh-CN" altLang="en-US" sz="1350" dirty="0">
                    <a:solidFill>
                      <a:schemeClr val="bg2">
                        <a:lumMod val="10000"/>
                      </a:schemeClr>
                    </a:solidFill>
                  </a:rPr>
                  <a:t> </a:t>
                </a:r>
                <a:r>
                  <a:rPr kumimoji="1" lang="en-US" altLang="zh-CN" sz="1350" dirty="0">
                    <a:solidFill>
                      <a:schemeClr val="bg2">
                        <a:lumMod val="10000"/>
                      </a:schemeClr>
                    </a:solidFill>
                  </a:rPr>
                  <a:t>defined</a:t>
                </a:r>
                <a:r>
                  <a:rPr kumimoji="1" lang="zh-CN" altLang="en-US" sz="1350" dirty="0">
                    <a:solidFill>
                      <a:schemeClr val="bg2">
                        <a:lumMod val="10000"/>
                      </a:schemeClr>
                    </a:solidFill>
                  </a:rPr>
                  <a:t> </a:t>
                </a:r>
                <a:r>
                  <a:rPr kumimoji="1" lang="en-US" altLang="zh-CN" sz="1350" dirty="0">
                    <a:solidFill>
                      <a:schemeClr val="bg2">
                        <a:lumMod val="10000"/>
                      </a:schemeClr>
                    </a:solidFill>
                  </a:rPr>
                  <a:t>as</a:t>
                </a:r>
                <a:r>
                  <a:rPr kumimoji="1" lang="zh-CN" altLang="en-US" sz="1350" dirty="0">
                    <a:solidFill>
                      <a:schemeClr val="bg2">
                        <a:lumMod val="10000"/>
                      </a:schemeClr>
                    </a:solidFill>
                  </a:rPr>
                  <a:t> </a:t>
                </a:r>
                <a:endParaRPr kumimoji="1" lang="en-US" altLang="zh-CN" sz="1350" dirty="0">
                  <a:solidFill>
                    <a:schemeClr val="bg2">
                      <a:lumMod val="10000"/>
                    </a:schemeClr>
                  </a:solidFill>
                </a:endParaRPr>
              </a:p>
              <a:p>
                <a14:m>
                  <m:oMath xmlns:m="http://schemas.openxmlformats.org/officeDocument/2006/math">
                    <m:r>
                      <a:rPr kumimoji="1" lang="en-US" altLang="zh-CN" sz="1350" i="1">
                        <a:solidFill>
                          <a:schemeClr val="bg2">
                            <a:lumMod val="10000"/>
                          </a:schemeClr>
                        </a:solidFill>
                        <a:latin typeface="Cambria Math" panose="02040503050406030204" pitchFamily="18" charset="0"/>
                      </a:rPr>
                      <m:t>𝐷</m:t>
                    </m:r>
                    <m:d>
                      <m:dPr>
                        <m:ctrlPr>
                          <a:rPr kumimoji="1" lang="en-US" altLang="zh-CN" sz="1350" i="1">
                            <a:solidFill>
                              <a:schemeClr val="bg2">
                                <a:lumMod val="10000"/>
                              </a:schemeClr>
                            </a:solidFill>
                            <a:latin typeface="Cambria Math" panose="02040503050406030204" pitchFamily="18" charset="0"/>
                          </a:rPr>
                        </m:ctrlPr>
                      </m:dPr>
                      <m:e>
                        <m:sSub>
                          <m:sSubPr>
                            <m:ctrlPr>
                              <a:rPr kumimoji="1" lang="en-US" altLang="zh-CN" sz="1350" i="1">
                                <a:solidFill>
                                  <a:schemeClr val="bg2">
                                    <a:lumMod val="10000"/>
                                  </a:schemeClr>
                                </a:solidFill>
                                <a:latin typeface="Cambria Math" panose="02040503050406030204" pitchFamily="18" charset="0"/>
                              </a:rPr>
                            </m:ctrlPr>
                          </m:sSubPr>
                          <m:e>
                            <m:r>
                              <a:rPr kumimoji="1" lang="en-US" altLang="zh-CN" sz="1350" i="1">
                                <a:solidFill>
                                  <a:schemeClr val="bg2">
                                    <a:lumMod val="10000"/>
                                  </a:schemeClr>
                                </a:solidFill>
                                <a:latin typeface="Cambria Math" panose="02040503050406030204" pitchFamily="18" charset="0"/>
                              </a:rPr>
                              <m:t>𝑔</m:t>
                            </m:r>
                          </m:e>
                          <m:sub>
                            <m:r>
                              <a:rPr kumimoji="1" lang="en-US" altLang="zh-CN" sz="1350" i="1">
                                <a:solidFill>
                                  <a:schemeClr val="bg2">
                                    <a:lumMod val="10000"/>
                                  </a:schemeClr>
                                </a:solidFill>
                                <a:latin typeface="Cambria Math" panose="02040503050406030204" pitchFamily="18" charset="0"/>
                              </a:rPr>
                              <m:t>1</m:t>
                            </m:r>
                          </m:sub>
                        </m:sSub>
                        <m:r>
                          <a:rPr kumimoji="1" lang="en-US" altLang="zh-CN" sz="1350" i="1">
                            <a:solidFill>
                              <a:schemeClr val="bg2">
                                <a:lumMod val="10000"/>
                              </a:schemeClr>
                            </a:solidFill>
                            <a:latin typeface="Cambria Math" panose="02040503050406030204" pitchFamily="18" charset="0"/>
                          </a:rPr>
                          <m:t>,</m:t>
                        </m:r>
                        <m:sSub>
                          <m:sSubPr>
                            <m:ctrlPr>
                              <a:rPr kumimoji="1" lang="en-US" altLang="zh-CN" sz="1350" i="1">
                                <a:solidFill>
                                  <a:schemeClr val="bg2">
                                    <a:lumMod val="10000"/>
                                  </a:schemeClr>
                                </a:solidFill>
                                <a:latin typeface="Cambria Math" panose="02040503050406030204" pitchFamily="18" charset="0"/>
                              </a:rPr>
                            </m:ctrlPr>
                          </m:sSubPr>
                          <m:e>
                            <m:r>
                              <a:rPr kumimoji="1" lang="en-US" altLang="zh-CN" sz="1350" i="1">
                                <a:solidFill>
                                  <a:schemeClr val="bg2">
                                    <a:lumMod val="10000"/>
                                  </a:schemeClr>
                                </a:solidFill>
                                <a:latin typeface="Cambria Math" panose="02040503050406030204" pitchFamily="18" charset="0"/>
                              </a:rPr>
                              <m:t>𝑔</m:t>
                            </m:r>
                          </m:e>
                          <m:sub>
                            <m:r>
                              <a:rPr kumimoji="1" lang="en-US" altLang="zh-CN" sz="1350" i="1">
                                <a:solidFill>
                                  <a:schemeClr val="bg2">
                                    <a:lumMod val="10000"/>
                                  </a:schemeClr>
                                </a:solidFill>
                                <a:latin typeface="Cambria Math" panose="02040503050406030204" pitchFamily="18" charset="0"/>
                              </a:rPr>
                              <m:t>2</m:t>
                            </m:r>
                          </m:sub>
                        </m:sSub>
                      </m:e>
                    </m:d>
                    <m:r>
                      <a:rPr kumimoji="1" lang="en-US" altLang="zh-CN" sz="1350">
                        <a:solidFill>
                          <a:schemeClr val="bg2">
                            <a:lumMod val="10000"/>
                          </a:schemeClr>
                        </a:solidFill>
                        <a:latin typeface="Cambria Math" panose="02040503050406030204" pitchFamily="18" charset="0"/>
                      </a:rPr>
                      <m:t>=</m:t>
                    </m:r>
                    <m:sSub>
                      <m:sSubPr>
                        <m:ctrlPr>
                          <a:rPr kumimoji="1" lang="en-US" altLang="zh-CN" sz="1350" i="1">
                            <a:solidFill>
                              <a:schemeClr val="bg2">
                                <a:lumMod val="10000"/>
                              </a:schemeClr>
                            </a:solidFill>
                            <a:latin typeface="Cambria Math" panose="02040503050406030204" pitchFamily="18" charset="0"/>
                          </a:rPr>
                        </m:ctrlPr>
                      </m:sSubPr>
                      <m:e>
                        <m:r>
                          <m:rPr>
                            <m:sty m:val="p"/>
                          </m:rPr>
                          <a:rPr kumimoji="1" lang="en-US" altLang="zh-CN" sz="1350">
                            <a:solidFill>
                              <a:schemeClr val="bg2">
                                <a:lumMod val="10000"/>
                              </a:schemeClr>
                            </a:solidFill>
                            <a:latin typeface="Cambria Math" panose="02040503050406030204" pitchFamily="18" charset="0"/>
                          </a:rPr>
                          <m:t>Min</m:t>
                        </m:r>
                      </m:e>
                      <m:sub>
                        <m:r>
                          <m:rPr>
                            <m:sty m:val="p"/>
                          </m:rPr>
                          <a:rPr kumimoji="1" lang="en-US" altLang="zh-CN" sz="1350">
                            <a:solidFill>
                              <a:schemeClr val="bg2">
                                <a:lumMod val="10000"/>
                              </a:schemeClr>
                            </a:solidFill>
                            <a:latin typeface="Cambria Math" panose="02040503050406030204" pitchFamily="18" charset="0"/>
                          </a:rPr>
                          <m:t>f</m:t>
                        </m:r>
                      </m:sub>
                    </m:sSub>
                    <m:r>
                      <a:rPr kumimoji="1" lang="en-US" altLang="zh-CN" sz="1350">
                        <a:solidFill>
                          <a:schemeClr val="bg2">
                            <a:lumMod val="10000"/>
                          </a:schemeClr>
                        </a:solidFill>
                        <a:latin typeface="Cambria Math" panose="02040503050406030204" pitchFamily="18" charset="0"/>
                      </a:rPr>
                      <m:t>(</m:t>
                    </m:r>
                    <m:sSub>
                      <m:sSubPr>
                        <m:ctrlPr>
                          <a:rPr kumimoji="1" lang="en-US" altLang="zh-CN" sz="1350" i="1">
                            <a:solidFill>
                              <a:schemeClr val="bg2">
                                <a:lumMod val="10000"/>
                              </a:schemeClr>
                            </a:solidFill>
                            <a:latin typeface="Cambria Math" panose="02040503050406030204" pitchFamily="18" charset="0"/>
                          </a:rPr>
                        </m:ctrlPr>
                      </m:sSubPr>
                      <m:e>
                        <m:r>
                          <m:rPr>
                            <m:sty m:val="p"/>
                          </m:rPr>
                          <a:rPr kumimoji="1" lang="en-US" altLang="zh-CN" sz="1350">
                            <a:solidFill>
                              <a:schemeClr val="bg2">
                                <a:lumMod val="10000"/>
                              </a:schemeClr>
                            </a:solidFill>
                            <a:latin typeface="Cambria Math" panose="02040503050406030204" pitchFamily="18" charset="0"/>
                          </a:rPr>
                          <m:t>D</m:t>
                        </m:r>
                      </m:e>
                      <m:sub>
                        <m:r>
                          <m:rPr>
                            <m:sty m:val="p"/>
                          </m:rPr>
                          <a:rPr kumimoji="1" lang="en-US" altLang="zh-CN" sz="1350">
                            <a:solidFill>
                              <a:schemeClr val="bg2">
                                <a:lumMod val="10000"/>
                              </a:schemeClr>
                            </a:solidFill>
                            <a:latin typeface="Cambria Math" panose="02040503050406030204" pitchFamily="18" charset="0"/>
                          </a:rPr>
                          <m:t>f</m:t>
                        </m:r>
                      </m:sub>
                    </m:sSub>
                    <m:r>
                      <a:rPr kumimoji="1" lang="en-US" altLang="zh-CN" sz="1350">
                        <a:solidFill>
                          <a:schemeClr val="bg2">
                            <a:lumMod val="10000"/>
                          </a:schemeClr>
                        </a:solidFill>
                        <a:latin typeface="Cambria Math" panose="02040503050406030204" pitchFamily="18" charset="0"/>
                      </a:rPr>
                      <m:t>(</m:t>
                    </m:r>
                    <m:sSub>
                      <m:sSubPr>
                        <m:ctrlPr>
                          <a:rPr kumimoji="1" lang="en-US" altLang="zh-CN" sz="1350" i="1">
                            <a:solidFill>
                              <a:schemeClr val="bg2">
                                <a:lumMod val="10000"/>
                              </a:schemeClr>
                            </a:solidFill>
                            <a:latin typeface="Cambria Math" panose="02040503050406030204" pitchFamily="18" charset="0"/>
                          </a:rPr>
                        </m:ctrlPr>
                      </m:sSubPr>
                      <m:e>
                        <m:r>
                          <m:rPr>
                            <m:sty m:val="p"/>
                          </m:rPr>
                          <a:rPr kumimoji="1" lang="en-US" altLang="zh-CN" sz="1350">
                            <a:solidFill>
                              <a:schemeClr val="bg2">
                                <a:lumMod val="10000"/>
                              </a:schemeClr>
                            </a:solidFill>
                            <a:latin typeface="Cambria Math" panose="02040503050406030204" pitchFamily="18" charset="0"/>
                          </a:rPr>
                          <m:t>g</m:t>
                        </m:r>
                      </m:e>
                      <m:sub>
                        <m:r>
                          <a:rPr kumimoji="1" lang="en-US" altLang="zh-CN" sz="1350">
                            <a:solidFill>
                              <a:schemeClr val="bg2">
                                <a:lumMod val="10000"/>
                              </a:schemeClr>
                            </a:solidFill>
                            <a:latin typeface="Cambria Math" panose="02040503050406030204" pitchFamily="18" charset="0"/>
                          </a:rPr>
                          <m:t>1</m:t>
                        </m:r>
                      </m:sub>
                    </m:sSub>
                    <m:r>
                      <a:rPr kumimoji="1" lang="en-US" altLang="zh-CN" sz="1350">
                        <a:solidFill>
                          <a:schemeClr val="bg2">
                            <a:lumMod val="10000"/>
                          </a:schemeClr>
                        </a:solidFill>
                        <a:latin typeface="Cambria Math" panose="02040503050406030204" pitchFamily="18" charset="0"/>
                      </a:rPr>
                      <m:t>,</m:t>
                    </m:r>
                    <m:sSub>
                      <m:sSubPr>
                        <m:ctrlPr>
                          <a:rPr kumimoji="1" lang="en-US" altLang="zh-CN" sz="1350" i="1">
                            <a:solidFill>
                              <a:schemeClr val="bg2">
                                <a:lumMod val="10000"/>
                              </a:schemeClr>
                            </a:solidFill>
                            <a:latin typeface="Cambria Math" panose="02040503050406030204" pitchFamily="18" charset="0"/>
                          </a:rPr>
                        </m:ctrlPr>
                      </m:sSubPr>
                      <m:e>
                        <m:r>
                          <m:rPr>
                            <m:sty m:val="p"/>
                          </m:rPr>
                          <a:rPr kumimoji="1" lang="en-US" altLang="zh-CN" sz="1350">
                            <a:solidFill>
                              <a:schemeClr val="bg2">
                                <a:lumMod val="10000"/>
                              </a:schemeClr>
                            </a:solidFill>
                            <a:latin typeface="Cambria Math" panose="02040503050406030204" pitchFamily="18" charset="0"/>
                          </a:rPr>
                          <m:t>g</m:t>
                        </m:r>
                      </m:e>
                      <m:sub>
                        <m:r>
                          <a:rPr kumimoji="1" lang="en-US" altLang="zh-CN" sz="1350">
                            <a:solidFill>
                              <a:schemeClr val="bg2">
                                <a:lumMod val="10000"/>
                              </a:schemeClr>
                            </a:solidFill>
                            <a:latin typeface="Cambria Math" panose="02040503050406030204" pitchFamily="18" charset="0"/>
                          </a:rPr>
                          <m:t>2</m:t>
                        </m:r>
                      </m:sub>
                    </m:sSub>
                    <m:r>
                      <a:rPr kumimoji="1" lang="en-US" altLang="zh-CN" sz="1350">
                        <a:solidFill>
                          <a:schemeClr val="bg2">
                            <a:lumMod val="10000"/>
                          </a:schemeClr>
                        </a:solidFill>
                        <a:latin typeface="Cambria Math" panose="02040503050406030204" pitchFamily="18" charset="0"/>
                      </a:rPr>
                      <m:t>))</m:t>
                    </m:r>
                  </m:oMath>
                </a14:m>
                <a:r>
                  <a:rPr kumimoji="1" lang="zh-CN" altLang="en-US" sz="1350" dirty="0">
                    <a:solidFill>
                      <a:schemeClr val="bg2">
                        <a:lumMod val="10000"/>
                      </a:schemeClr>
                    </a:solidFill>
                  </a:rPr>
                  <a:t>   </a:t>
                </a:r>
              </a:p>
            </p:txBody>
          </p:sp>
        </mc:Choice>
        <mc:Fallback>
          <p:sp>
            <p:nvSpPr>
              <p:cNvPr id="4" name="文本框 3">
                <a:extLst>
                  <a:ext uri="{FF2B5EF4-FFF2-40B4-BE49-F238E27FC236}">
                    <a16:creationId xmlns:a16="http://schemas.microsoft.com/office/drawing/2014/main" id="{22EA9F0B-A11F-E349-B881-5631CBE096E5}"/>
                  </a:ext>
                </a:extLst>
              </p:cNvPr>
              <p:cNvSpPr txBox="1">
                <a:spLocks noRot="1" noChangeAspect="1" noMove="1" noResize="1" noEditPoints="1" noAdjustHandles="1" noChangeArrowheads="1" noChangeShapeType="1" noTextEdit="1"/>
              </p:cNvSpPr>
              <p:nvPr/>
            </p:nvSpPr>
            <p:spPr>
              <a:xfrm>
                <a:off x="214824" y="4529613"/>
                <a:ext cx="3567296" cy="507831"/>
              </a:xfrm>
              <a:prstGeom prst="rect">
                <a:avLst/>
              </a:prstGeom>
              <a:blipFill>
                <a:blip r:embed="rId8"/>
                <a:stretch>
                  <a:fillRect l="-355" b="-487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8EBA960C-A77A-AB45-8D3B-67807F3802C8}"/>
                  </a:ext>
                </a:extLst>
              </p:cNvPr>
              <p:cNvSpPr txBox="1"/>
              <p:nvPr/>
            </p:nvSpPr>
            <p:spPr>
              <a:xfrm>
                <a:off x="5212396" y="4043342"/>
                <a:ext cx="3663662" cy="524439"/>
              </a:xfrm>
              <a:prstGeom prst="rect">
                <a:avLst/>
              </a:prstGeom>
              <a:noFill/>
            </p:spPr>
            <p:txBody>
              <a:bodyPr wrap="square" rtlCol="0">
                <a:spAutoFit/>
              </a:bodyPr>
              <a:lstStyle/>
              <a:p>
                <a:r>
                  <a:rPr kumimoji="1" lang="en-US" altLang="zh-CN" sz="1350" dirty="0"/>
                  <a:t>We</a:t>
                </a:r>
                <a:r>
                  <a:rPr kumimoji="1" lang="zh-CN" altLang="en-US" sz="1350" dirty="0"/>
                  <a:t> </a:t>
                </a:r>
                <a:r>
                  <a:rPr kumimoji="1" lang="en-US" altLang="zh-CN" sz="1350" dirty="0"/>
                  <a:t>can</a:t>
                </a:r>
                <a:r>
                  <a:rPr kumimoji="1" lang="zh-CN" altLang="en-US" sz="1350" dirty="0"/>
                  <a:t> </a:t>
                </a:r>
                <a:r>
                  <a:rPr kumimoji="1" lang="en-US" altLang="zh-CN" sz="1350" dirty="0"/>
                  <a:t>prove</a:t>
                </a:r>
                <a:r>
                  <a:rPr kumimoji="1" lang="zh-CN" altLang="en-US" sz="1350" dirty="0"/>
                  <a:t> </a:t>
                </a:r>
                <a:r>
                  <a:rPr kumimoji="1" lang="en-US" altLang="zh-CN" sz="1350" dirty="0"/>
                  <a:t>that</a:t>
                </a:r>
                <a:r>
                  <a:rPr kumimoji="1" lang="zh-CN" altLang="en-US" sz="1350" dirty="0"/>
                  <a:t> </a:t>
                </a:r>
                <a:endParaRPr kumimoji="1" lang="en-US" altLang="zh-CN" sz="1350" dirty="0"/>
              </a:p>
              <a:p>
                <a14:m>
                  <m:oMath xmlns:m="http://schemas.openxmlformats.org/officeDocument/2006/math">
                    <m:r>
                      <a:rPr kumimoji="1" lang="en-US" altLang="zh-CN" sz="1350" i="1">
                        <a:latin typeface="Cambria Math" panose="02040503050406030204" pitchFamily="18" charset="0"/>
                      </a:rPr>
                      <m:t>𝐷</m:t>
                    </m:r>
                    <m:d>
                      <m:dPr>
                        <m:ctrlPr>
                          <a:rPr kumimoji="1" lang="en-US" altLang="zh-CN" sz="1350" i="1">
                            <a:latin typeface="Cambria Math" panose="02040503050406030204" pitchFamily="18" charset="0"/>
                          </a:rPr>
                        </m:ctrlPr>
                      </m:dPr>
                      <m:e>
                        <m:sSub>
                          <m:sSubPr>
                            <m:ctrlPr>
                              <a:rPr kumimoji="1" lang="en-US" altLang="zh-CN" sz="1350" i="1">
                                <a:latin typeface="Cambria Math" panose="02040503050406030204" pitchFamily="18" charset="0"/>
                              </a:rPr>
                            </m:ctrlPr>
                          </m:sSubPr>
                          <m:e>
                            <m:r>
                              <a:rPr kumimoji="1" lang="en-US" altLang="zh-CN" sz="1350" i="1">
                                <a:latin typeface="Cambria Math" panose="02040503050406030204" pitchFamily="18" charset="0"/>
                              </a:rPr>
                              <m:t>𝑔</m:t>
                            </m:r>
                          </m:e>
                          <m:sub>
                            <m:r>
                              <a:rPr kumimoji="1" lang="en-US" altLang="zh-CN" sz="1350" i="1">
                                <a:latin typeface="Cambria Math" panose="02040503050406030204" pitchFamily="18" charset="0"/>
                              </a:rPr>
                              <m:t>1</m:t>
                            </m:r>
                          </m:sub>
                        </m:sSub>
                        <m:r>
                          <a:rPr kumimoji="1" lang="en-US" altLang="zh-CN" sz="1350" i="1">
                            <a:latin typeface="Cambria Math" panose="02040503050406030204" pitchFamily="18" charset="0"/>
                          </a:rPr>
                          <m:t>,</m:t>
                        </m:r>
                        <m:sSub>
                          <m:sSubPr>
                            <m:ctrlPr>
                              <a:rPr kumimoji="1" lang="en-US" altLang="zh-CN" sz="1350" i="1">
                                <a:latin typeface="Cambria Math" panose="02040503050406030204" pitchFamily="18" charset="0"/>
                              </a:rPr>
                            </m:ctrlPr>
                          </m:sSubPr>
                          <m:e>
                            <m:r>
                              <a:rPr kumimoji="1" lang="en-US" altLang="zh-CN" sz="1350" i="1">
                                <a:latin typeface="Cambria Math" panose="02040503050406030204" pitchFamily="18" charset="0"/>
                              </a:rPr>
                              <m:t>𝑔</m:t>
                            </m:r>
                          </m:e>
                          <m:sub>
                            <m:r>
                              <a:rPr kumimoji="1" lang="en-US" altLang="zh-CN" sz="1350" i="1">
                                <a:latin typeface="Cambria Math" panose="02040503050406030204" pitchFamily="18" charset="0"/>
                              </a:rPr>
                              <m:t>2</m:t>
                            </m:r>
                          </m:sub>
                        </m:sSub>
                      </m:e>
                    </m:d>
                    <m:r>
                      <a:rPr kumimoji="1" lang="en-US" altLang="zh-CN" sz="1350" i="1">
                        <a:latin typeface="Cambria Math" panose="02040503050406030204" pitchFamily="18" charset="0"/>
                      </a:rPr>
                      <m:t>=</m:t>
                    </m:r>
                    <m:r>
                      <a:rPr kumimoji="1" lang="en-US" altLang="zh-CN" sz="1350" i="1">
                        <a:latin typeface="Cambria Math" panose="02040503050406030204" pitchFamily="18" charset="0"/>
                      </a:rPr>
                      <m:t>𝑀𝐼</m:t>
                    </m:r>
                    <m:sSub>
                      <m:sSubPr>
                        <m:ctrlPr>
                          <a:rPr kumimoji="1" lang="en-US" altLang="zh-CN" sz="1350" i="1">
                            <a:latin typeface="Cambria Math" panose="02040503050406030204" pitchFamily="18" charset="0"/>
                          </a:rPr>
                        </m:ctrlPr>
                      </m:sSubPr>
                      <m:e>
                        <m:r>
                          <a:rPr kumimoji="1" lang="en-US" altLang="zh-CN" sz="1350" i="1">
                            <a:latin typeface="Cambria Math" panose="02040503050406030204" pitchFamily="18" charset="0"/>
                          </a:rPr>
                          <m:t>𝑁</m:t>
                        </m:r>
                      </m:e>
                      <m:sub>
                        <m:r>
                          <a:rPr kumimoji="1" lang="en-US" altLang="zh-CN" sz="1350" i="1">
                            <a:latin typeface="Cambria Math" panose="02040503050406030204" pitchFamily="18" charset="0"/>
                          </a:rPr>
                          <m:t>𝑓</m:t>
                        </m:r>
                      </m:sub>
                    </m:sSub>
                    <m:sSub>
                      <m:sSubPr>
                        <m:ctrlPr>
                          <a:rPr kumimoji="1" lang="en-US" altLang="zh-CN" sz="1350" i="1">
                            <a:latin typeface="Cambria Math" panose="02040503050406030204" pitchFamily="18" charset="0"/>
                          </a:rPr>
                        </m:ctrlPr>
                      </m:sSubPr>
                      <m:e>
                        <m:r>
                          <a:rPr kumimoji="1" lang="zh-CN" altLang="en-US" sz="1350" i="1">
                            <a:latin typeface="Cambria Math" panose="02040503050406030204" pitchFamily="18" charset="0"/>
                          </a:rPr>
                          <m:t>  </m:t>
                        </m:r>
                        <m:r>
                          <a:rPr kumimoji="1" lang="en-US" altLang="zh-CN" sz="1350" i="1">
                            <a:latin typeface="Cambria Math" panose="02040503050406030204" pitchFamily="18" charset="0"/>
                          </a:rPr>
                          <m:t>𝐷</m:t>
                        </m:r>
                      </m:e>
                      <m:sub>
                        <m:r>
                          <a:rPr kumimoji="1" lang="en-US" altLang="zh-CN" sz="1350" i="1">
                            <a:latin typeface="Cambria Math" panose="02040503050406030204" pitchFamily="18" charset="0"/>
                          </a:rPr>
                          <m:t>𝑓</m:t>
                        </m:r>
                      </m:sub>
                    </m:sSub>
                    <m:r>
                      <a:rPr kumimoji="1" lang="en-US" altLang="zh-CN" sz="1350" i="1">
                        <a:latin typeface="Cambria Math" panose="02040503050406030204" pitchFamily="18" charset="0"/>
                      </a:rPr>
                      <m:t>(</m:t>
                    </m:r>
                    <m:sSub>
                      <m:sSubPr>
                        <m:ctrlPr>
                          <a:rPr kumimoji="1" lang="en-US" altLang="zh-CN" sz="1350" i="1">
                            <a:latin typeface="Cambria Math" panose="02040503050406030204" pitchFamily="18" charset="0"/>
                          </a:rPr>
                        </m:ctrlPr>
                      </m:sSubPr>
                      <m:e>
                        <m:r>
                          <a:rPr kumimoji="1" lang="en-US" altLang="zh-CN" sz="1350" i="1">
                            <a:latin typeface="Cambria Math" panose="02040503050406030204" pitchFamily="18" charset="0"/>
                          </a:rPr>
                          <m:t>𝑔</m:t>
                        </m:r>
                      </m:e>
                      <m:sub>
                        <m:r>
                          <a:rPr kumimoji="1" lang="en-US" altLang="zh-CN" sz="1350" i="1">
                            <a:latin typeface="Cambria Math" panose="02040503050406030204" pitchFamily="18" charset="0"/>
                          </a:rPr>
                          <m:t>1</m:t>
                        </m:r>
                      </m:sub>
                    </m:sSub>
                    <m:r>
                      <a:rPr kumimoji="1" lang="en-US" altLang="zh-CN" sz="1350" i="1">
                        <a:latin typeface="Cambria Math" panose="02040503050406030204" pitchFamily="18" charset="0"/>
                      </a:rPr>
                      <m:t>,</m:t>
                    </m:r>
                    <m:sSub>
                      <m:sSubPr>
                        <m:ctrlPr>
                          <a:rPr kumimoji="1" lang="en-US" altLang="zh-CN" sz="1350" i="1">
                            <a:latin typeface="Cambria Math" panose="02040503050406030204" pitchFamily="18" charset="0"/>
                          </a:rPr>
                        </m:ctrlPr>
                      </m:sSubPr>
                      <m:e>
                        <m:r>
                          <a:rPr kumimoji="1" lang="en-US" altLang="zh-CN" sz="1350" i="1">
                            <a:latin typeface="Cambria Math" panose="02040503050406030204" pitchFamily="18" charset="0"/>
                          </a:rPr>
                          <m:t>𝑔</m:t>
                        </m:r>
                      </m:e>
                      <m:sub>
                        <m:r>
                          <a:rPr kumimoji="1" lang="en-US" altLang="zh-CN" sz="1350" i="1">
                            <a:latin typeface="Cambria Math" panose="02040503050406030204" pitchFamily="18" charset="0"/>
                          </a:rPr>
                          <m:t>2</m:t>
                        </m:r>
                      </m:sub>
                    </m:sSub>
                    <m:r>
                      <a:rPr kumimoji="1" lang="en-US" altLang="zh-CN" sz="1350" i="1">
                        <a:latin typeface="Cambria Math" panose="02040503050406030204" pitchFamily="18" charset="0"/>
                      </a:rPr>
                      <m:t>)</m:t>
                    </m:r>
                  </m:oMath>
                </a14:m>
                <a:r>
                  <a:rPr kumimoji="1" lang="en-US" altLang="zh-CN" sz="1350" dirty="0"/>
                  <a:t>=</a:t>
                </a:r>
                <a14:m>
                  <m:oMath xmlns:m="http://schemas.openxmlformats.org/officeDocument/2006/math">
                    <m:r>
                      <a:rPr kumimoji="1" lang="en-US" altLang="zh-CN" sz="1350" i="1">
                        <a:latin typeface="Cambria Math" panose="02040503050406030204" pitchFamily="18" charset="0"/>
                      </a:rPr>
                      <m:t>𝐺𝐸𝐷</m:t>
                    </m:r>
                    <m:r>
                      <a:rPr kumimoji="1" lang="en-US" altLang="zh-CN" sz="1350" i="1">
                        <a:latin typeface="Cambria Math" panose="02040503050406030204" pitchFamily="18" charset="0"/>
                      </a:rPr>
                      <m:t>(</m:t>
                    </m:r>
                    <m:sSub>
                      <m:sSubPr>
                        <m:ctrlPr>
                          <a:rPr kumimoji="1" lang="en-US" altLang="zh-CN" sz="1350" i="1">
                            <a:latin typeface="Cambria Math" panose="02040503050406030204" pitchFamily="18" charset="0"/>
                          </a:rPr>
                        </m:ctrlPr>
                      </m:sSubPr>
                      <m:e>
                        <m:r>
                          <a:rPr kumimoji="1" lang="en-US" altLang="zh-CN" sz="1350" i="1">
                            <a:latin typeface="Cambria Math" panose="02040503050406030204" pitchFamily="18" charset="0"/>
                          </a:rPr>
                          <m:t>𝑔</m:t>
                        </m:r>
                      </m:e>
                      <m:sub>
                        <m:r>
                          <a:rPr kumimoji="1" lang="en-US" altLang="zh-CN" sz="1350" i="1">
                            <a:latin typeface="Cambria Math" panose="02040503050406030204" pitchFamily="18" charset="0"/>
                          </a:rPr>
                          <m:t>1</m:t>
                        </m:r>
                      </m:sub>
                    </m:sSub>
                    <m:r>
                      <a:rPr kumimoji="1" lang="en-US" altLang="zh-CN" sz="1350" i="1">
                        <a:latin typeface="Cambria Math" panose="02040503050406030204" pitchFamily="18" charset="0"/>
                      </a:rPr>
                      <m:t>,</m:t>
                    </m:r>
                    <m:sSub>
                      <m:sSubPr>
                        <m:ctrlPr>
                          <a:rPr kumimoji="1" lang="en-US" altLang="zh-CN" sz="1350" i="1">
                            <a:latin typeface="Cambria Math" panose="02040503050406030204" pitchFamily="18" charset="0"/>
                          </a:rPr>
                        </m:ctrlPr>
                      </m:sSubPr>
                      <m:e>
                        <m:r>
                          <a:rPr kumimoji="1" lang="en-US" altLang="zh-CN" sz="1350" i="1">
                            <a:latin typeface="Cambria Math" panose="02040503050406030204" pitchFamily="18" charset="0"/>
                          </a:rPr>
                          <m:t>𝑔</m:t>
                        </m:r>
                      </m:e>
                      <m:sub>
                        <m:r>
                          <a:rPr kumimoji="1" lang="en-US" altLang="zh-CN" sz="1350" i="1">
                            <a:latin typeface="Cambria Math" panose="02040503050406030204" pitchFamily="18" charset="0"/>
                          </a:rPr>
                          <m:t>2</m:t>
                        </m:r>
                      </m:sub>
                    </m:sSub>
                    <m:r>
                      <a:rPr kumimoji="1" lang="en-US" altLang="zh-CN" sz="1350" i="1">
                        <a:latin typeface="Cambria Math" panose="02040503050406030204" pitchFamily="18" charset="0"/>
                      </a:rPr>
                      <m:t>)</m:t>
                    </m:r>
                  </m:oMath>
                </a14:m>
                <a:endParaRPr kumimoji="1" lang="zh-CN" altLang="en-US" sz="1350" dirty="0"/>
              </a:p>
            </p:txBody>
          </p:sp>
        </mc:Choice>
        <mc:Fallback>
          <p:sp>
            <p:nvSpPr>
              <p:cNvPr id="5" name="文本框 4">
                <a:extLst>
                  <a:ext uri="{FF2B5EF4-FFF2-40B4-BE49-F238E27FC236}">
                    <a16:creationId xmlns:a16="http://schemas.microsoft.com/office/drawing/2014/main" id="{8EBA960C-A77A-AB45-8D3B-67807F3802C8}"/>
                  </a:ext>
                </a:extLst>
              </p:cNvPr>
              <p:cNvSpPr txBox="1">
                <a:spLocks noRot="1" noChangeAspect="1" noMove="1" noResize="1" noEditPoints="1" noAdjustHandles="1" noChangeArrowheads="1" noChangeShapeType="1" noTextEdit="1"/>
              </p:cNvSpPr>
              <p:nvPr/>
            </p:nvSpPr>
            <p:spPr>
              <a:xfrm>
                <a:off x="5212396" y="4043342"/>
                <a:ext cx="3663662" cy="524439"/>
              </a:xfrm>
              <a:prstGeom prst="rect">
                <a:avLst/>
              </a:prstGeom>
              <a:blipFill>
                <a:blip r:embed="rId9"/>
                <a:stretch>
                  <a:fillRect l="-346" t="-2381" b="-9524"/>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CAC48249-D943-B043-862E-093B8BE5AFCD}"/>
              </a:ext>
            </a:extLst>
          </p:cNvPr>
          <p:cNvSpPr/>
          <p:nvPr/>
        </p:nvSpPr>
        <p:spPr>
          <a:xfrm>
            <a:off x="1753314" y="2074545"/>
            <a:ext cx="891540" cy="32161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83" name="矩形 82">
            <a:extLst>
              <a:ext uri="{FF2B5EF4-FFF2-40B4-BE49-F238E27FC236}">
                <a16:creationId xmlns:a16="http://schemas.microsoft.com/office/drawing/2014/main" id="{0E21BFD9-7338-144F-B5F3-491FE938DDD6}"/>
              </a:ext>
            </a:extLst>
          </p:cNvPr>
          <p:cNvSpPr/>
          <p:nvPr/>
        </p:nvSpPr>
        <p:spPr>
          <a:xfrm>
            <a:off x="3635474" y="2074545"/>
            <a:ext cx="1585179" cy="32161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7" name="文本框 6">
            <a:extLst>
              <a:ext uri="{FF2B5EF4-FFF2-40B4-BE49-F238E27FC236}">
                <a16:creationId xmlns:a16="http://schemas.microsoft.com/office/drawing/2014/main" id="{05598769-08FE-804A-9469-5362CB632AF4}"/>
              </a:ext>
            </a:extLst>
          </p:cNvPr>
          <p:cNvSpPr txBox="1"/>
          <p:nvPr/>
        </p:nvSpPr>
        <p:spPr>
          <a:xfrm>
            <a:off x="1889646" y="1860632"/>
            <a:ext cx="1307789" cy="230832"/>
          </a:xfrm>
          <a:prstGeom prst="rect">
            <a:avLst/>
          </a:prstGeom>
          <a:noFill/>
        </p:spPr>
        <p:txBody>
          <a:bodyPr wrap="square" rtlCol="0">
            <a:spAutoFit/>
          </a:bodyPr>
          <a:lstStyle/>
          <a:p>
            <a:r>
              <a:rPr kumimoji="1" lang="en-US" altLang="zh-CN" sz="900" dirty="0"/>
              <a:t>matching</a:t>
            </a:r>
            <a:r>
              <a:rPr kumimoji="1" lang="zh-CN" altLang="en-US" sz="900" dirty="0"/>
              <a:t>  </a:t>
            </a:r>
            <a:r>
              <a:rPr kumimoji="1" lang="en-US" altLang="zh-CN" sz="900" dirty="0"/>
              <a:t>vertex</a:t>
            </a:r>
            <a:r>
              <a:rPr kumimoji="1" lang="zh-CN" altLang="en-US" sz="900" dirty="0"/>
              <a:t> </a:t>
            </a:r>
            <a:r>
              <a:rPr kumimoji="1" lang="en-US" altLang="zh-CN" sz="900" dirty="0"/>
              <a:t>pairs</a:t>
            </a:r>
            <a:r>
              <a:rPr kumimoji="1" lang="zh-CN" altLang="en-US" sz="900" dirty="0"/>
              <a:t> </a:t>
            </a:r>
          </a:p>
        </p:txBody>
      </p:sp>
      <p:sp>
        <p:nvSpPr>
          <p:cNvPr id="97" name="文本框 96">
            <a:extLst>
              <a:ext uri="{FF2B5EF4-FFF2-40B4-BE49-F238E27FC236}">
                <a16:creationId xmlns:a16="http://schemas.microsoft.com/office/drawing/2014/main" id="{F8CDFAA6-580E-5047-B6BF-E0830981D23A}"/>
              </a:ext>
            </a:extLst>
          </p:cNvPr>
          <p:cNvSpPr txBox="1"/>
          <p:nvPr/>
        </p:nvSpPr>
        <p:spPr>
          <a:xfrm>
            <a:off x="4428063" y="1854684"/>
            <a:ext cx="1307789" cy="230832"/>
          </a:xfrm>
          <a:prstGeom prst="rect">
            <a:avLst/>
          </a:prstGeom>
          <a:noFill/>
        </p:spPr>
        <p:txBody>
          <a:bodyPr wrap="square" rtlCol="0">
            <a:spAutoFit/>
          </a:bodyPr>
          <a:lstStyle/>
          <a:p>
            <a:r>
              <a:rPr kumimoji="1" lang="en-US" altLang="zh-CN" sz="900" dirty="0"/>
              <a:t>matching</a:t>
            </a:r>
            <a:r>
              <a:rPr kumimoji="1" lang="zh-CN" altLang="en-US" sz="900" dirty="0"/>
              <a:t>  </a:t>
            </a:r>
            <a:r>
              <a:rPr kumimoji="1" lang="en-US" altLang="zh-CN" sz="900" dirty="0"/>
              <a:t>edges</a:t>
            </a:r>
            <a:endParaRPr kumimoji="1" lang="zh-CN" altLang="en-US" sz="900" dirty="0"/>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C692BE39-FA32-984F-A774-51E4FFA86715}"/>
                  </a:ext>
                </a:extLst>
              </p:cNvPr>
              <p:cNvSpPr txBox="1"/>
              <p:nvPr/>
            </p:nvSpPr>
            <p:spPr>
              <a:xfrm>
                <a:off x="6666664" y="887637"/>
                <a:ext cx="2378078" cy="524439"/>
              </a:xfrm>
              <a:prstGeom prst="rect">
                <a:avLst/>
              </a:prstGeom>
              <a:noFill/>
            </p:spPr>
            <p:txBody>
              <a:bodyPr wrap="square" rtlCol="0">
                <a:spAutoFit/>
              </a:bodyPr>
              <a:lstStyle/>
              <a:p>
                <a:r>
                  <a:rPr kumimoji="1" lang="en-US" altLang="zh-CN" sz="1350" dirty="0"/>
                  <a:t>How</a:t>
                </a:r>
                <a:r>
                  <a:rPr kumimoji="1" lang="zh-CN" altLang="en-US" sz="1350" dirty="0"/>
                  <a:t> </a:t>
                </a:r>
                <a:r>
                  <a:rPr kumimoji="1" lang="en-US" altLang="zh-CN" sz="1350" dirty="0"/>
                  <a:t>to</a:t>
                </a:r>
                <a:r>
                  <a:rPr kumimoji="1" lang="zh-CN" altLang="en-US" sz="1350" dirty="0"/>
                  <a:t> </a:t>
                </a:r>
                <a:r>
                  <a:rPr kumimoji="1" lang="en-US" altLang="zh-CN" sz="1350" dirty="0"/>
                  <a:t>find</a:t>
                </a:r>
                <a:r>
                  <a:rPr kumimoji="1" lang="zh-CN" altLang="en-US" sz="1350" dirty="0"/>
                  <a:t> </a:t>
                </a:r>
                <a:r>
                  <a:rPr kumimoji="1" lang="en-US" altLang="zh-CN" sz="1350" dirty="0"/>
                  <a:t>the</a:t>
                </a:r>
                <a:r>
                  <a:rPr kumimoji="1" lang="zh-CN" altLang="en-US" sz="1350" dirty="0"/>
                  <a:t> </a:t>
                </a:r>
                <a:r>
                  <a:rPr kumimoji="1" lang="en-US" altLang="zh-CN" sz="1350" dirty="0"/>
                  <a:t>function</a:t>
                </a:r>
                <a:r>
                  <a:rPr kumimoji="1" lang="zh-CN" altLang="en-US" sz="1350" dirty="0"/>
                  <a:t> </a:t>
                </a:r>
                <a14:m>
                  <m:oMath xmlns:m="http://schemas.openxmlformats.org/officeDocument/2006/math">
                    <m:r>
                      <a:rPr kumimoji="1" lang="en-US" altLang="zh-CN" sz="1350" i="1">
                        <a:latin typeface="Cambria Math" panose="02040503050406030204" pitchFamily="18" charset="0"/>
                      </a:rPr>
                      <m:t>𝑓</m:t>
                    </m:r>
                  </m:oMath>
                </a14:m>
                <a:r>
                  <a:rPr kumimoji="1" lang="zh-CN" altLang="en-US" sz="1350" dirty="0"/>
                  <a:t> </a:t>
                </a:r>
                <a:r>
                  <a:rPr kumimoji="1" lang="en-US" altLang="zh-CN" sz="1350" dirty="0"/>
                  <a:t>to</a:t>
                </a:r>
                <a:r>
                  <a:rPr kumimoji="1" lang="zh-CN" altLang="en-US" sz="1350" dirty="0"/>
                  <a:t> </a:t>
                </a:r>
                <a:r>
                  <a:rPr kumimoji="1" lang="en-US" altLang="zh-CN" sz="1350" dirty="0"/>
                  <a:t>minimize</a:t>
                </a:r>
                <a:r>
                  <a:rPr kumimoji="1" lang="zh-CN" altLang="en-US" sz="1350" dirty="0"/>
                  <a:t> </a:t>
                </a:r>
                <a14:m>
                  <m:oMath xmlns:m="http://schemas.openxmlformats.org/officeDocument/2006/math">
                    <m:sSub>
                      <m:sSubPr>
                        <m:ctrlPr>
                          <a:rPr kumimoji="1" lang="en-US" altLang="zh-CN" sz="1350" i="1">
                            <a:latin typeface="Cambria Math" panose="02040503050406030204" pitchFamily="18" charset="0"/>
                          </a:rPr>
                        </m:ctrlPr>
                      </m:sSubPr>
                      <m:e>
                        <m:r>
                          <a:rPr kumimoji="1" lang="en-US" altLang="zh-CN" sz="1350" i="1">
                            <a:latin typeface="Cambria Math" panose="02040503050406030204" pitchFamily="18" charset="0"/>
                          </a:rPr>
                          <m:t>𝐷</m:t>
                        </m:r>
                      </m:e>
                      <m:sub>
                        <m:r>
                          <a:rPr kumimoji="1" lang="en-US" altLang="zh-CN" sz="1350" i="1">
                            <a:latin typeface="Cambria Math" panose="02040503050406030204" pitchFamily="18" charset="0"/>
                          </a:rPr>
                          <m:t>𝑓</m:t>
                        </m:r>
                      </m:sub>
                    </m:sSub>
                    <m:r>
                      <a:rPr kumimoji="1" lang="en-US" altLang="zh-CN" sz="1350" i="1">
                        <a:latin typeface="Cambria Math" panose="02040503050406030204" pitchFamily="18" charset="0"/>
                      </a:rPr>
                      <m:t>(</m:t>
                    </m:r>
                    <m:sSub>
                      <m:sSubPr>
                        <m:ctrlPr>
                          <a:rPr kumimoji="1" lang="en-US" altLang="zh-CN" sz="1350" i="1">
                            <a:latin typeface="Cambria Math" panose="02040503050406030204" pitchFamily="18" charset="0"/>
                          </a:rPr>
                        </m:ctrlPr>
                      </m:sSubPr>
                      <m:e>
                        <m:r>
                          <a:rPr kumimoji="1" lang="en-US" altLang="zh-CN" sz="1350" i="1">
                            <a:latin typeface="Cambria Math" panose="02040503050406030204" pitchFamily="18" charset="0"/>
                          </a:rPr>
                          <m:t>𝑔</m:t>
                        </m:r>
                      </m:e>
                      <m:sub>
                        <m:r>
                          <a:rPr kumimoji="1" lang="en-US" altLang="zh-CN" sz="1350" i="1">
                            <a:latin typeface="Cambria Math" panose="02040503050406030204" pitchFamily="18" charset="0"/>
                          </a:rPr>
                          <m:t>1</m:t>
                        </m:r>
                      </m:sub>
                    </m:sSub>
                    <m:r>
                      <a:rPr kumimoji="1" lang="en-US" altLang="zh-CN" sz="1350" i="1">
                        <a:latin typeface="Cambria Math" panose="02040503050406030204" pitchFamily="18" charset="0"/>
                      </a:rPr>
                      <m:t>,</m:t>
                    </m:r>
                    <m:sSub>
                      <m:sSubPr>
                        <m:ctrlPr>
                          <a:rPr kumimoji="1" lang="en-US" altLang="zh-CN" sz="1350" i="1">
                            <a:latin typeface="Cambria Math" panose="02040503050406030204" pitchFamily="18" charset="0"/>
                          </a:rPr>
                        </m:ctrlPr>
                      </m:sSubPr>
                      <m:e>
                        <m:r>
                          <a:rPr kumimoji="1" lang="en-US" altLang="zh-CN" sz="1350" i="1">
                            <a:latin typeface="Cambria Math" panose="02040503050406030204" pitchFamily="18" charset="0"/>
                          </a:rPr>
                          <m:t>𝑔</m:t>
                        </m:r>
                      </m:e>
                      <m:sub>
                        <m:r>
                          <a:rPr kumimoji="1" lang="en-US" altLang="zh-CN" sz="1350" i="1">
                            <a:latin typeface="Cambria Math" panose="02040503050406030204" pitchFamily="18" charset="0"/>
                          </a:rPr>
                          <m:t>2</m:t>
                        </m:r>
                      </m:sub>
                    </m:sSub>
                    <m:r>
                      <a:rPr kumimoji="1" lang="en-US" altLang="zh-CN" sz="1350" i="1">
                        <a:latin typeface="Cambria Math" panose="02040503050406030204" pitchFamily="18" charset="0"/>
                      </a:rPr>
                      <m:t>)</m:t>
                    </m:r>
                  </m:oMath>
                </a14:m>
                <a:r>
                  <a:rPr kumimoji="1" lang="zh-CN" altLang="en-US" sz="1350" dirty="0"/>
                  <a:t> </a:t>
                </a:r>
                <a:r>
                  <a:rPr kumimoji="1" lang="en-US" altLang="zh-CN" sz="1350" dirty="0"/>
                  <a:t>?</a:t>
                </a:r>
                <a:endParaRPr kumimoji="1" lang="zh-CN" altLang="en-US" sz="1350" dirty="0"/>
              </a:p>
            </p:txBody>
          </p:sp>
        </mc:Choice>
        <mc:Fallback>
          <p:sp>
            <p:nvSpPr>
              <p:cNvPr id="9" name="文本框 8">
                <a:extLst>
                  <a:ext uri="{FF2B5EF4-FFF2-40B4-BE49-F238E27FC236}">
                    <a16:creationId xmlns:a16="http://schemas.microsoft.com/office/drawing/2014/main" id="{C692BE39-FA32-984F-A774-51E4FFA86715}"/>
                  </a:ext>
                </a:extLst>
              </p:cNvPr>
              <p:cNvSpPr txBox="1">
                <a:spLocks noRot="1" noChangeAspect="1" noMove="1" noResize="1" noEditPoints="1" noAdjustHandles="1" noChangeArrowheads="1" noChangeShapeType="1" noTextEdit="1"/>
              </p:cNvSpPr>
              <p:nvPr/>
            </p:nvSpPr>
            <p:spPr>
              <a:xfrm>
                <a:off x="6666664" y="887637"/>
                <a:ext cx="2378078" cy="524439"/>
              </a:xfrm>
              <a:prstGeom prst="rect">
                <a:avLst/>
              </a:prstGeom>
              <a:blipFill>
                <a:blip r:embed="rId10"/>
                <a:stretch>
                  <a:fillRect l="-1064" t="-2381" b="-7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矩形 35">
                <a:extLst>
                  <a:ext uri="{FF2B5EF4-FFF2-40B4-BE49-F238E27FC236}">
                    <a16:creationId xmlns:a16="http://schemas.microsoft.com/office/drawing/2014/main" id="{55A413FE-C121-6544-8B63-F90E0A1DDEFA}"/>
                  </a:ext>
                </a:extLst>
              </p:cNvPr>
              <p:cNvSpPr/>
              <p:nvPr/>
            </p:nvSpPr>
            <p:spPr>
              <a:xfrm>
                <a:off x="6471985" y="2780637"/>
                <a:ext cx="423642" cy="323165"/>
              </a:xfrm>
              <a:prstGeom prst="rect">
                <a:avLst/>
              </a:prstGeom>
            </p:spPr>
            <p:txBody>
              <a:bodyPr wrap="none">
                <a:spAutoFit/>
              </a:bodyPr>
              <a:lstStyle/>
              <a:p>
                <a14:m>
                  <m:oMath xmlns:m="http://schemas.openxmlformats.org/officeDocument/2006/math">
                    <m:sSub>
                      <m:sSubPr>
                        <m:ctrlPr>
                          <a:rPr kumimoji="1" lang="en-US" altLang="zh-CN" sz="1500" i="1">
                            <a:latin typeface="Cambria Math" panose="02040503050406030204" pitchFamily="18" charset="0"/>
                          </a:rPr>
                        </m:ctrlPr>
                      </m:sSubPr>
                      <m:e>
                        <m:r>
                          <a:rPr kumimoji="1" lang="en-US" altLang="zh-CN" sz="1500" i="1">
                            <a:latin typeface="Cambria Math" panose="02040503050406030204" pitchFamily="18" charset="0"/>
                          </a:rPr>
                          <m:t>𝑔</m:t>
                        </m:r>
                      </m:e>
                      <m:sub>
                        <m:r>
                          <a:rPr kumimoji="1" lang="en-US" altLang="zh-CN" sz="1500" i="1">
                            <a:latin typeface="Cambria Math" panose="02040503050406030204" pitchFamily="18" charset="0"/>
                          </a:rPr>
                          <m:t>1</m:t>
                        </m:r>
                      </m:sub>
                    </m:sSub>
                  </m:oMath>
                </a14:m>
                <a:r>
                  <a:rPr kumimoji="1" lang="en-US" altLang="zh-CN" sz="1500" dirty="0"/>
                  <a:t> </a:t>
                </a:r>
                <a:endParaRPr lang="zh-CN" altLang="en-US" sz="1500" dirty="0"/>
              </a:p>
            </p:txBody>
          </p:sp>
        </mc:Choice>
        <mc:Fallback>
          <p:sp>
            <p:nvSpPr>
              <p:cNvPr id="36" name="矩形 35">
                <a:extLst>
                  <a:ext uri="{FF2B5EF4-FFF2-40B4-BE49-F238E27FC236}">
                    <a16:creationId xmlns:a16="http://schemas.microsoft.com/office/drawing/2014/main" id="{55A413FE-C121-6544-8B63-F90E0A1DDEFA}"/>
                  </a:ext>
                </a:extLst>
              </p:cNvPr>
              <p:cNvSpPr>
                <a:spLocks noRot="1" noChangeAspect="1" noMove="1" noResize="1" noEditPoints="1" noAdjustHandles="1" noChangeArrowheads="1" noChangeShapeType="1" noTextEdit="1"/>
              </p:cNvSpPr>
              <p:nvPr/>
            </p:nvSpPr>
            <p:spPr>
              <a:xfrm>
                <a:off x="6471985" y="2780637"/>
                <a:ext cx="423642" cy="32316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a:extLst>
                  <a:ext uri="{FF2B5EF4-FFF2-40B4-BE49-F238E27FC236}">
                    <a16:creationId xmlns:a16="http://schemas.microsoft.com/office/drawing/2014/main" id="{ECC18AC2-3273-3F4F-8190-EBEE2A7E7C7A}"/>
                  </a:ext>
                </a:extLst>
              </p:cNvPr>
              <p:cNvSpPr/>
              <p:nvPr/>
            </p:nvSpPr>
            <p:spPr>
              <a:xfrm>
                <a:off x="7957267" y="3446291"/>
                <a:ext cx="428131" cy="323165"/>
              </a:xfrm>
              <a:prstGeom prst="rect">
                <a:avLst/>
              </a:prstGeom>
            </p:spPr>
            <p:txBody>
              <a:bodyPr wrap="none">
                <a:spAutoFit/>
              </a:bodyPr>
              <a:lstStyle/>
              <a:p>
                <a14:m>
                  <m:oMath xmlns:m="http://schemas.openxmlformats.org/officeDocument/2006/math">
                    <m:sSub>
                      <m:sSubPr>
                        <m:ctrlPr>
                          <a:rPr kumimoji="1" lang="en-US" altLang="zh-CN" sz="1500" i="1">
                            <a:latin typeface="Cambria Math" panose="02040503050406030204" pitchFamily="18" charset="0"/>
                          </a:rPr>
                        </m:ctrlPr>
                      </m:sSubPr>
                      <m:e>
                        <m:r>
                          <a:rPr kumimoji="1" lang="en-US" altLang="zh-CN" sz="1500" i="1">
                            <a:latin typeface="Cambria Math" panose="02040503050406030204" pitchFamily="18" charset="0"/>
                          </a:rPr>
                          <m:t>𝑔</m:t>
                        </m:r>
                      </m:e>
                      <m:sub>
                        <m:r>
                          <a:rPr kumimoji="1" lang="en-US" altLang="zh-CN" sz="1500" i="1">
                            <a:latin typeface="Cambria Math" panose="02040503050406030204" pitchFamily="18" charset="0"/>
                          </a:rPr>
                          <m:t>2</m:t>
                        </m:r>
                      </m:sub>
                    </m:sSub>
                  </m:oMath>
                </a14:m>
                <a:r>
                  <a:rPr kumimoji="1" lang="en-US" altLang="zh-CN" sz="1500" dirty="0"/>
                  <a:t> </a:t>
                </a:r>
                <a:endParaRPr lang="zh-CN" altLang="en-US" sz="1500" dirty="0"/>
              </a:p>
            </p:txBody>
          </p:sp>
        </mc:Choice>
        <mc:Fallback>
          <p:sp>
            <p:nvSpPr>
              <p:cNvPr id="37" name="矩形 36">
                <a:extLst>
                  <a:ext uri="{FF2B5EF4-FFF2-40B4-BE49-F238E27FC236}">
                    <a16:creationId xmlns:a16="http://schemas.microsoft.com/office/drawing/2014/main" id="{ECC18AC2-3273-3F4F-8190-EBEE2A7E7C7A}"/>
                  </a:ext>
                </a:extLst>
              </p:cNvPr>
              <p:cNvSpPr>
                <a:spLocks noRot="1" noChangeAspect="1" noMove="1" noResize="1" noEditPoints="1" noAdjustHandles="1" noChangeArrowheads="1" noChangeShapeType="1" noTextEdit="1"/>
              </p:cNvSpPr>
              <p:nvPr/>
            </p:nvSpPr>
            <p:spPr>
              <a:xfrm>
                <a:off x="7957267" y="3446291"/>
                <a:ext cx="428131" cy="323165"/>
              </a:xfrm>
              <a:prstGeom prst="rect">
                <a:avLst/>
              </a:prstGeom>
              <a:blipFill>
                <a:blip r:embed="rId12"/>
                <a:stretch>
                  <a:fillRect b="-3846"/>
                </a:stretch>
              </a:blipFill>
            </p:spPr>
            <p:txBody>
              <a:bodyPr/>
              <a:lstStyle/>
              <a:p>
                <a:r>
                  <a:rPr lang="zh-CN" altLang="en-US">
                    <a:noFill/>
                  </a:rPr>
                  <a:t> </a:t>
                </a:r>
              </a:p>
            </p:txBody>
          </p:sp>
        </mc:Fallback>
      </mc:AlternateContent>
      <p:sp>
        <p:nvSpPr>
          <p:cNvPr id="38" name="标题 1">
            <a:extLst>
              <a:ext uri="{FF2B5EF4-FFF2-40B4-BE49-F238E27FC236}">
                <a16:creationId xmlns:a16="http://schemas.microsoft.com/office/drawing/2014/main" id="{C489EBE4-AC12-9140-AC17-77CA7B5878F0}"/>
              </a:ext>
            </a:extLst>
          </p:cNvPr>
          <p:cNvSpPr txBox="1">
            <a:spLocks/>
          </p:cNvSpPr>
          <p:nvPr/>
        </p:nvSpPr>
        <p:spPr>
          <a:xfrm>
            <a:off x="308060" y="46367"/>
            <a:ext cx="7886700" cy="747223"/>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3300" b="1" dirty="0"/>
              <a:t>Minimal Edit Distance</a:t>
            </a:r>
            <a:endParaRPr lang="zh-CN" altLang="en-US" sz="3300" dirty="0"/>
          </a:p>
        </p:txBody>
      </p:sp>
      <p:cxnSp>
        <p:nvCxnSpPr>
          <p:cNvPr id="39" name="直线连接符 38">
            <a:extLst>
              <a:ext uri="{FF2B5EF4-FFF2-40B4-BE49-F238E27FC236}">
                <a16:creationId xmlns:a16="http://schemas.microsoft.com/office/drawing/2014/main" id="{B94BD2C0-A26C-3A4F-9AA6-83D63345DE29}"/>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40" name="矩形 39">
            <a:extLst>
              <a:ext uri="{FF2B5EF4-FFF2-40B4-BE49-F238E27FC236}">
                <a16:creationId xmlns:a16="http://schemas.microsoft.com/office/drawing/2014/main" id="{C04EE4C4-549F-234B-98D0-D438445366A1}"/>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custDataLst>
      <p:tags r:id="rId1"/>
    </p:custDataLst>
    <p:extLst>
      <p:ext uri="{BB962C8B-B14F-4D97-AF65-F5344CB8AC3E}">
        <p14:creationId xmlns:p14="http://schemas.microsoft.com/office/powerpoint/2010/main" val="29981296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a:extLst>
              <a:ext uri="{FF2B5EF4-FFF2-40B4-BE49-F238E27FC236}">
                <a16:creationId xmlns:a16="http://schemas.microsoft.com/office/drawing/2014/main" id="{591214C7-0939-1040-AAA3-B1303B88079C}"/>
              </a:ext>
            </a:extLst>
          </p:cNvPr>
          <p:cNvSpPr>
            <a:spLocks noGrp="1"/>
          </p:cNvSpPr>
          <p:nvPr>
            <p:ph type="title"/>
          </p:nvPr>
        </p:nvSpPr>
        <p:spPr>
          <a:xfrm>
            <a:off x="443119" y="0"/>
            <a:ext cx="7886700" cy="994172"/>
          </a:xfrm>
        </p:spPr>
        <p:txBody>
          <a:bodyPr/>
          <a:lstStyle/>
          <a:p>
            <a:r>
              <a:rPr kumimoji="0" lang="en-US" altLang="zh-CN" b="1" dirty="0"/>
              <a:t>Minimal Edit Distance</a:t>
            </a:r>
            <a:endParaRPr kumimoji="0" lang="zh-CN" altLang="en-US" dirty="0"/>
          </a:p>
        </p:txBody>
      </p:sp>
      <p:sp>
        <p:nvSpPr>
          <p:cNvPr id="48130" name="内容占位符 2">
            <a:extLst>
              <a:ext uri="{FF2B5EF4-FFF2-40B4-BE49-F238E27FC236}">
                <a16:creationId xmlns:a16="http://schemas.microsoft.com/office/drawing/2014/main" id="{5591C472-F486-A349-9BFB-700908803797}"/>
              </a:ext>
            </a:extLst>
          </p:cNvPr>
          <p:cNvSpPr>
            <a:spLocks noGrp="1"/>
          </p:cNvSpPr>
          <p:nvPr>
            <p:ph idx="1"/>
          </p:nvPr>
        </p:nvSpPr>
        <p:spPr>
          <a:xfrm>
            <a:off x="411943" y="1023120"/>
            <a:ext cx="8320114" cy="3394472"/>
          </a:xfrm>
        </p:spPr>
        <p:txBody>
          <a:bodyPr>
            <a:normAutofit/>
          </a:bodyPr>
          <a:lstStyle/>
          <a:p>
            <a:r>
              <a:rPr kumimoji="0" lang="en-US" altLang="zh-CN" dirty="0"/>
              <a:t>Exact Algorithm (A*-algorithm )</a:t>
            </a:r>
          </a:p>
          <a:p>
            <a:pPr>
              <a:buFont typeface="Arial" panose="020B0604020202020204" pitchFamily="34" charset="0"/>
              <a:buNone/>
            </a:pPr>
            <a:r>
              <a:rPr kumimoji="0" lang="en-US" altLang="zh-CN" dirty="0"/>
              <a:t>    What’s A*-algorithm:</a:t>
            </a:r>
          </a:p>
          <a:p>
            <a:pPr>
              <a:buFont typeface="Arial" panose="020B0604020202020204" pitchFamily="34" charset="0"/>
              <a:buNone/>
            </a:pPr>
            <a:r>
              <a:rPr lang="en-US" altLang="zh-CN" sz="1875" dirty="0"/>
              <a:t>     A* uses a </a:t>
            </a:r>
            <a:r>
              <a:rPr lang="en-US" altLang="zh-CN" sz="1875" dirty="0">
                <a:hlinkClick r:id="rId3" tooltip="Best-first search"/>
              </a:rPr>
              <a:t>best-first search</a:t>
            </a:r>
            <a:r>
              <a:rPr lang="en-US" altLang="zh-CN" sz="1875" dirty="0"/>
              <a:t> and finds a least-cost path from a given initial </a:t>
            </a:r>
            <a:r>
              <a:rPr lang="en-US" altLang="zh-CN" sz="1875" dirty="0">
                <a:hlinkClick r:id="rId4" tooltip="Node (graph theory)"/>
              </a:rPr>
              <a:t>node</a:t>
            </a:r>
            <a:r>
              <a:rPr lang="en-US" altLang="zh-CN" sz="1875" dirty="0"/>
              <a:t> to one </a:t>
            </a:r>
            <a:r>
              <a:rPr lang="en-US" altLang="zh-CN" sz="1875" dirty="0">
                <a:hlinkClick r:id="rId5" tooltip="Goal node"/>
              </a:rPr>
              <a:t>goal node</a:t>
            </a:r>
            <a:r>
              <a:rPr lang="en-US" altLang="zh-CN" sz="1875" dirty="0"/>
              <a:t> (out of one or more possible goals). As A* traverses the graph, it follows a path of the lowest </a:t>
            </a:r>
            <a:r>
              <a:rPr lang="en-US" altLang="zh-CN" sz="1875" i="1" dirty="0"/>
              <a:t>known</a:t>
            </a:r>
            <a:r>
              <a:rPr lang="en-US" altLang="zh-CN" sz="1875" dirty="0"/>
              <a:t> heuristic cost, keeping a sorted </a:t>
            </a:r>
            <a:r>
              <a:rPr lang="en-US" altLang="zh-CN" sz="1875" dirty="0">
                <a:hlinkClick r:id="rId6" tooltip="Priority queue"/>
              </a:rPr>
              <a:t>priority queue</a:t>
            </a:r>
            <a:r>
              <a:rPr lang="en-US" altLang="zh-CN" sz="1875" dirty="0"/>
              <a:t> of alternate path segments along the way.</a:t>
            </a:r>
          </a:p>
          <a:p>
            <a:pPr>
              <a:buFont typeface="Arial" panose="020B0604020202020204" pitchFamily="34" charset="0"/>
              <a:buNone/>
            </a:pPr>
            <a:endParaRPr lang="en-US" altLang="zh-CN" sz="1875" dirty="0"/>
          </a:p>
          <a:p>
            <a:pPr>
              <a:buFont typeface="Arial" panose="020B0604020202020204" pitchFamily="34" charset="0"/>
              <a:buNone/>
            </a:pPr>
            <a:r>
              <a:rPr lang="en-US" altLang="zh-CN" sz="1875" dirty="0"/>
              <a:t>     where </a:t>
            </a:r>
            <a:r>
              <a:rPr lang="zh-CN" altLang="en-US" sz="1875" dirty="0"/>
              <a:t> </a:t>
            </a:r>
            <a:r>
              <a:rPr lang="en-US" altLang="zh-CN" sz="1875" dirty="0"/>
              <a:t>(1)</a:t>
            </a:r>
            <a:r>
              <a:rPr lang="zh-CN" altLang="en-US" sz="1875" dirty="0"/>
              <a:t> </a:t>
            </a:r>
            <a:r>
              <a:rPr lang="en-US" altLang="zh-CN" sz="1875" dirty="0"/>
              <a:t>g(x) denotes the cost from the starting node to the current node; </a:t>
            </a:r>
          </a:p>
          <a:p>
            <a:pPr>
              <a:buFont typeface="Arial" panose="020B0604020202020204" pitchFamily="34" charset="0"/>
              <a:buNone/>
            </a:pPr>
            <a:r>
              <a:rPr lang="zh-CN" altLang="en-US" sz="1875" dirty="0"/>
              <a:t>                   </a:t>
            </a:r>
            <a:r>
              <a:rPr lang="en-US" altLang="zh-CN" sz="1875" dirty="0"/>
              <a:t>(2)</a:t>
            </a:r>
            <a:r>
              <a:rPr lang="zh-CN" altLang="en-US" sz="1875" dirty="0"/>
              <a:t> </a:t>
            </a:r>
            <a:r>
              <a:rPr lang="en-US" altLang="zh-CN" sz="1875" dirty="0"/>
              <a:t>h(x) denotes the </a:t>
            </a:r>
            <a:r>
              <a:rPr lang="en-US" altLang="zh-CN" dirty="0"/>
              <a:t> </a:t>
            </a:r>
            <a:r>
              <a:rPr lang="en-US" altLang="zh-CN" sz="1875" dirty="0"/>
              <a:t>“heuristic estimate“ (lower bound) of the distance from  to the goal.</a:t>
            </a:r>
            <a:r>
              <a:rPr lang="zh-CN" altLang="en-US" sz="1875" dirty="0"/>
              <a:t> </a:t>
            </a:r>
            <a:endParaRPr kumimoji="0" lang="en-US" altLang="zh-CN" dirty="0"/>
          </a:p>
          <a:p>
            <a:pPr>
              <a:buFont typeface="Arial" panose="020B0604020202020204" pitchFamily="34" charset="0"/>
              <a:buNone/>
            </a:pPr>
            <a:endParaRPr kumimoji="0" lang="en-US" altLang="zh-CN" dirty="0"/>
          </a:p>
          <a:p>
            <a:pPr>
              <a:buFont typeface="Arial" panose="020B0604020202020204" pitchFamily="34" charset="0"/>
              <a:buNone/>
            </a:pPr>
            <a:endParaRPr kumimoji="0" lang="zh-CN" altLang="en-US" dirty="0"/>
          </a:p>
        </p:txBody>
      </p:sp>
      <p:sp>
        <p:nvSpPr>
          <p:cNvPr id="48131" name="灯片编号占位符 3">
            <a:extLst>
              <a:ext uri="{FF2B5EF4-FFF2-40B4-BE49-F238E27FC236}">
                <a16:creationId xmlns:a16="http://schemas.microsoft.com/office/drawing/2014/main" id="{7282A283-32C6-1140-8026-57DBBC4A2600}"/>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C3B9B798-EEE1-8344-A7E7-8BFBF37F0654}" type="slidenum">
              <a:rPr kumimoji="0" lang="zh-CN" altLang="en-US" sz="1350"/>
              <a:pPr>
                <a:spcBef>
                  <a:spcPct val="0"/>
                </a:spcBef>
                <a:buFontTx/>
                <a:buNone/>
              </a:pPr>
              <a:t>66</a:t>
            </a:fld>
            <a:endParaRPr kumimoji="0" lang="zh-CN" altLang="en-US" sz="1875"/>
          </a:p>
        </p:txBody>
      </p:sp>
      <p:graphicFrame>
        <p:nvGraphicFramePr>
          <p:cNvPr id="48132" name="Object 2">
            <a:extLst>
              <a:ext uri="{FF2B5EF4-FFF2-40B4-BE49-F238E27FC236}">
                <a16:creationId xmlns:a16="http://schemas.microsoft.com/office/drawing/2014/main" id="{67829F11-057F-E343-A2A0-AB4E38383E01}"/>
              </a:ext>
            </a:extLst>
          </p:cNvPr>
          <p:cNvGraphicFramePr>
            <a:graphicFrameLocks noChangeAspect="1"/>
          </p:cNvGraphicFramePr>
          <p:nvPr>
            <p:extLst>
              <p:ext uri="{D42A27DB-BD31-4B8C-83A1-F6EECF244321}">
                <p14:modId xmlns:p14="http://schemas.microsoft.com/office/powerpoint/2010/main" val="3144089010"/>
              </p:ext>
            </p:extLst>
          </p:nvPr>
        </p:nvGraphicFramePr>
        <p:xfrm>
          <a:off x="1970484" y="2907973"/>
          <a:ext cx="2116931" cy="335756"/>
        </p:xfrm>
        <a:graphic>
          <a:graphicData uri="http://schemas.openxmlformats.org/presentationml/2006/ole">
            <mc:AlternateContent xmlns:mc="http://schemas.openxmlformats.org/markup-compatibility/2006">
              <mc:Choice xmlns:v="urn:schemas-microsoft-com:vml" Requires="v">
                <p:oleObj spid="_x0000_s108559" name="Equation" r:id="rId7" imgW="44183300" imgH="7023100" progId="Equation.DSMT4">
                  <p:embed/>
                </p:oleObj>
              </mc:Choice>
              <mc:Fallback>
                <p:oleObj name="Equation" r:id="rId7" imgW="44183300" imgH="7023100" progId="Equation.DSMT4">
                  <p:embed/>
                  <p:pic>
                    <p:nvPicPr>
                      <p:cNvPr id="48132" name="Object 2">
                        <a:extLst>
                          <a:ext uri="{FF2B5EF4-FFF2-40B4-BE49-F238E27FC236}">
                            <a16:creationId xmlns:a16="http://schemas.microsoft.com/office/drawing/2014/main" id="{67829F11-057F-E343-A2A0-AB4E38383E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0484" y="2907973"/>
                        <a:ext cx="2116931" cy="335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cxnSp>
        <p:nvCxnSpPr>
          <p:cNvPr id="6" name="直线连接符 5">
            <a:extLst>
              <a:ext uri="{FF2B5EF4-FFF2-40B4-BE49-F238E27FC236}">
                <a16:creationId xmlns:a16="http://schemas.microsoft.com/office/drawing/2014/main" id="{598BF775-40BB-BD4B-8A77-B36204710200}"/>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4069F5BB-CDFC-1241-BDE6-E55B65824C37}"/>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25527987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0367A072-1641-B04B-82D3-F9CECCB79D13}"/>
              </a:ext>
            </a:extLst>
          </p:cNvPr>
          <p:cNvSpPr txBox="1"/>
          <p:nvPr/>
        </p:nvSpPr>
        <p:spPr>
          <a:xfrm>
            <a:off x="414550" y="846010"/>
            <a:ext cx="4258084" cy="415498"/>
          </a:xfrm>
          <a:prstGeom prst="rect">
            <a:avLst/>
          </a:prstGeom>
          <a:noFill/>
        </p:spPr>
        <p:txBody>
          <a:bodyPr wrap="square" rtlCol="0">
            <a:spAutoFit/>
          </a:bodyPr>
          <a:lstStyle/>
          <a:p>
            <a:pPr marL="214313" indent="-214313">
              <a:buFont typeface="Arial" panose="020B0604020202020204" pitchFamily="34" charset="0"/>
              <a:buChar char="•"/>
            </a:pPr>
            <a:r>
              <a:rPr kumimoji="1" lang="en-US" altLang="zh-CN" sz="2100" dirty="0">
                <a:solidFill>
                  <a:schemeClr val="bg2">
                    <a:lumMod val="10000"/>
                  </a:schemeClr>
                </a:solidFill>
              </a:rPr>
              <a:t>A</a:t>
            </a:r>
            <a:r>
              <a:rPr kumimoji="1" lang="zh-CN" altLang="en-US" sz="2100" dirty="0">
                <a:solidFill>
                  <a:schemeClr val="bg2">
                    <a:lumMod val="10000"/>
                  </a:schemeClr>
                </a:solidFill>
              </a:rPr>
              <a:t>* </a:t>
            </a:r>
            <a:r>
              <a:rPr kumimoji="1" lang="en-US" altLang="zh-CN" sz="2100" dirty="0">
                <a:solidFill>
                  <a:schemeClr val="bg2">
                    <a:lumMod val="10000"/>
                  </a:schemeClr>
                </a:solidFill>
              </a:rPr>
              <a:t>search</a:t>
            </a:r>
            <a:r>
              <a:rPr kumimoji="1" lang="zh-CN" altLang="en-US" sz="2100" dirty="0">
                <a:solidFill>
                  <a:schemeClr val="bg2">
                    <a:lumMod val="10000"/>
                  </a:schemeClr>
                </a:solidFill>
              </a:rPr>
              <a:t> </a:t>
            </a:r>
            <a:r>
              <a:rPr kumimoji="1" lang="en-US" altLang="zh-CN" sz="2100" dirty="0">
                <a:solidFill>
                  <a:schemeClr val="bg2">
                    <a:lumMod val="10000"/>
                  </a:schemeClr>
                </a:solidFill>
              </a:rPr>
              <a:t>algorithm</a:t>
            </a:r>
          </a:p>
        </p:txBody>
      </p:sp>
      <p:sp>
        <p:nvSpPr>
          <p:cNvPr id="59" name="椭圆 58">
            <a:extLst>
              <a:ext uri="{FF2B5EF4-FFF2-40B4-BE49-F238E27FC236}">
                <a16:creationId xmlns:a16="http://schemas.microsoft.com/office/drawing/2014/main" id="{917A9CEA-BD59-C549-87BA-6AA604070227}"/>
              </a:ext>
            </a:extLst>
          </p:cNvPr>
          <p:cNvSpPr/>
          <p:nvPr/>
        </p:nvSpPr>
        <p:spPr>
          <a:xfrm>
            <a:off x="6544989" y="685948"/>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A</a:t>
            </a:r>
            <a:endParaRPr lang="zh-CN" altLang="en-US" sz="1875" dirty="0">
              <a:solidFill>
                <a:srgbClr val="FFFFFF"/>
              </a:solidFill>
              <a:cs typeface="宋体" charset="0"/>
            </a:endParaRPr>
          </a:p>
        </p:txBody>
      </p:sp>
      <p:cxnSp>
        <p:nvCxnSpPr>
          <p:cNvPr id="60" name="直接连接符 12">
            <a:extLst>
              <a:ext uri="{FF2B5EF4-FFF2-40B4-BE49-F238E27FC236}">
                <a16:creationId xmlns:a16="http://schemas.microsoft.com/office/drawing/2014/main" id="{CD50D133-BD9E-9D43-8CE4-5190E0DB8D82}"/>
              </a:ext>
            </a:extLst>
          </p:cNvPr>
          <p:cNvCxnSpPr>
            <a:cxnSpLocks/>
            <a:stCxn id="59" idx="3"/>
            <a:endCxn id="62" idx="0"/>
          </p:cNvCxnSpPr>
          <p:nvPr/>
        </p:nvCxnSpPr>
        <p:spPr>
          <a:xfrm flipH="1">
            <a:off x="6405373" y="922383"/>
            <a:ext cx="180182" cy="152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接连接符 30">
            <a:extLst>
              <a:ext uri="{FF2B5EF4-FFF2-40B4-BE49-F238E27FC236}">
                <a16:creationId xmlns:a16="http://schemas.microsoft.com/office/drawing/2014/main" id="{BCC73E07-9E34-8044-B8B6-153AF0C155FF}"/>
              </a:ext>
            </a:extLst>
          </p:cNvPr>
          <p:cNvCxnSpPr>
            <a:cxnSpLocks/>
            <a:stCxn id="63" idx="1"/>
            <a:endCxn id="62" idx="5"/>
          </p:cNvCxnSpPr>
          <p:nvPr/>
        </p:nvCxnSpPr>
        <p:spPr>
          <a:xfrm flipH="1" flipV="1">
            <a:off x="6503307" y="1311214"/>
            <a:ext cx="82249" cy="12681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62" name="椭圆 61">
            <a:extLst>
              <a:ext uri="{FF2B5EF4-FFF2-40B4-BE49-F238E27FC236}">
                <a16:creationId xmlns:a16="http://schemas.microsoft.com/office/drawing/2014/main" id="{2C5B4313-A05F-B74B-9E05-AFC22B9D0E5E}"/>
              </a:ext>
            </a:extLst>
          </p:cNvPr>
          <p:cNvSpPr/>
          <p:nvPr/>
        </p:nvSpPr>
        <p:spPr>
          <a:xfrm>
            <a:off x="6266873" y="1074780"/>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B</a:t>
            </a:r>
            <a:endParaRPr lang="zh-CN" altLang="en-US" sz="1875" dirty="0">
              <a:solidFill>
                <a:srgbClr val="FFFFFF"/>
              </a:solidFill>
              <a:cs typeface="宋体" charset="0"/>
            </a:endParaRPr>
          </a:p>
        </p:txBody>
      </p:sp>
      <p:sp>
        <p:nvSpPr>
          <p:cNvPr id="63" name="椭圆 62">
            <a:extLst>
              <a:ext uri="{FF2B5EF4-FFF2-40B4-BE49-F238E27FC236}">
                <a16:creationId xmlns:a16="http://schemas.microsoft.com/office/drawing/2014/main" id="{5ED24102-081A-404F-BF1F-80DBE8E0E5E1}"/>
              </a:ext>
            </a:extLst>
          </p:cNvPr>
          <p:cNvSpPr/>
          <p:nvPr/>
        </p:nvSpPr>
        <p:spPr>
          <a:xfrm>
            <a:off x="6544989" y="1397466"/>
            <a:ext cx="277000" cy="27700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D</a:t>
            </a:r>
            <a:endParaRPr lang="zh-CN" altLang="en-US" sz="1875" dirty="0">
              <a:solidFill>
                <a:srgbClr val="FFFFFF"/>
              </a:solidFill>
              <a:cs typeface="宋体" charset="0"/>
            </a:endParaRPr>
          </a:p>
        </p:txBody>
      </p:sp>
      <p:cxnSp>
        <p:nvCxnSpPr>
          <p:cNvPr id="64" name="直接连接符 12">
            <a:extLst>
              <a:ext uri="{FF2B5EF4-FFF2-40B4-BE49-F238E27FC236}">
                <a16:creationId xmlns:a16="http://schemas.microsoft.com/office/drawing/2014/main" id="{84B72BB5-D894-5941-8FB1-0FB79F5496CF}"/>
              </a:ext>
            </a:extLst>
          </p:cNvPr>
          <p:cNvCxnSpPr>
            <a:cxnSpLocks/>
            <a:stCxn id="59" idx="4"/>
            <a:endCxn id="63" idx="0"/>
          </p:cNvCxnSpPr>
          <p:nvPr/>
        </p:nvCxnSpPr>
        <p:spPr>
          <a:xfrm>
            <a:off x="6683489" y="962949"/>
            <a:ext cx="0" cy="43451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65" name="椭圆 64">
            <a:extLst>
              <a:ext uri="{FF2B5EF4-FFF2-40B4-BE49-F238E27FC236}">
                <a16:creationId xmlns:a16="http://schemas.microsoft.com/office/drawing/2014/main" id="{0831418E-550D-A048-B252-A15309017531}"/>
              </a:ext>
            </a:extLst>
          </p:cNvPr>
          <p:cNvSpPr/>
          <p:nvPr/>
        </p:nvSpPr>
        <p:spPr>
          <a:xfrm>
            <a:off x="7967187" y="1451751"/>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A</a:t>
            </a:r>
            <a:endParaRPr lang="zh-CN" altLang="en-US" sz="1875" dirty="0">
              <a:solidFill>
                <a:srgbClr val="FFFFFF"/>
              </a:solidFill>
              <a:cs typeface="宋体" charset="0"/>
            </a:endParaRPr>
          </a:p>
        </p:txBody>
      </p:sp>
      <p:cxnSp>
        <p:nvCxnSpPr>
          <p:cNvPr id="66" name="直接连接符 12">
            <a:extLst>
              <a:ext uri="{FF2B5EF4-FFF2-40B4-BE49-F238E27FC236}">
                <a16:creationId xmlns:a16="http://schemas.microsoft.com/office/drawing/2014/main" id="{564738DB-D20C-9C4E-942D-E43EFE9E6DA1}"/>
              </a:ext>
            </a:extLst>
          </p:cNvPr>
          <p:cNvCxnSpPr>
            <a:cxnSpLocks/>
            <a:stCxn id="65" idx="3"/>
            <a:endCxn id="68" idx="0"/>
          </p:cNvCxnSpPr>
          <p:nvPr/>
        </p:nvCxnSpPr>
        <p:spPr>
          <a:xfrm flipH="1">
            <a:off x="7844716" y="1688186"/>
            <a:ext cx="163037" cy="152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30">
            <a:extLst>
              <a:ext uri="{FF2B5EF4-FFF2-40B4-BE49-F238E27FC236}">
                <a16:creationId xmlns:a16="http://schemas.microsoft.com/office/drawing/2014/main" id="{97880B6D-C8DC-DD4E-8351-CD85FEA7D7CE}"/>
              </a:ext>
            </a:extLst>
          </p:cNvPr>
          <p:cNvCxnSpPr>
            <a:cxnSpLocks/>
            <a:stCxn id="69" idx="1"/>
            <a:endCxn id="68" idx="5"/>
          </p:cNvCxnSpPr>
          <p:nvPr/>
        </p:nvCxnSpPr>
        <p:spPr>
          <a:xfrm flipH="1" flipV="1">
            <a:off x="7942649" y="2077017"/>
            <a:ext cx="65104" cy="10110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68" name="椭圆 67">
            <a:extLst>
              <a:ext uri="{FF2B5EF4-FFF2-40B4-BE49-F238E27FC236}">
                <a16:creationId xmlns:a16="http://schemas.microsoft.com/office/drawing/2014/main" id="{3B876772-7961-A441-96E0-32F0DB0A8484}"/>
              </a:ext>
            </a:extLst>
          </p:cNvPr>
          <p:cNvSpPr/>
          <p:nvPr/>
        </p:nvSpPr>
        <p:spPr>
          <a:xfrm>
            <a:off x="7706215" y="1840582"/>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B</a:t>
            </a:r>
            <a:endParaRPr lang="zh-CN" altLang="en-US" sz="1875" dirty="0">
              <a:solidFill>
                <a:srgbClr val="FFFFFF"/>
              </a:solidFill>
              <a:cs typeface="宋体" charset="0"/>
            </a:endParaRPr>
          </a:p>
        </p:txBody>
      </p:sp>
      <p:sp>
        <p:nvSpPr>
          <p:cNvPr id="69" name="椭圆 68">
            <a:extLst>
              <a:ext uri="{FF2B5EF4-FFF2-40B4-BE49-F238E27FC236}">
                <a16:creationId xmlns:a16="http://schemas.microsoft.com/office/drawing/2014/main" id="{A57943D5-45AB-F549-8340-EBF8C98A7A63}"/>
              </a:ext>
            </a:extLst>
          </p:cNvPr>
          <p:cNvSpPr/>
          <p:nvPr/>
        </p:nvSpPr>
        <p:spPr>
          <a:xfrm>
            <a:off x="7967187" y="2137551"/>
            <a:ext cx="277000" cy="27700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D</a:t>
            </a:r>
            <a:endParaRPr lang="zh-CN" altLang="en-US" sz="1875" dirty="0">
              <a:solidFill>
                <a:srgbClr val="FFFFFF"/>
              </a:solidFill>
              <a:cs typeface="宋体" charset="0"/>
            </a:endParaRPr>
          </a:p>
        </p:txBody>
      </p:sp>
      <p:sp>
        <p:nvSpPr>
          <p:cNvPr id="70" name="椭圆 69">
            <a:extLst>
              <a:ext uri="{FF2B5EF4-FFF2-40B4-BE49-F238E27FC236}">
                <a16:creationId xmlns:a16="http://schemas.microsoft.com/office/drawing/2014/main" id="{65ECF5C1-0C3F-BD48-AF17-166B30411978}"/>
              </a:ext>
            </a:extLst>
          </p:cNvPr>
          <p:cNvSpPr/>
          <p:nvPr/>
        </p:nvSpPr>
        <p:spPr>
          <a:xfrm>
            <a:off x="8195787" y="1847991"/>
            <a:ext cx="277000" cy="27700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C</a:t>
            </a:r>
            <a:endParaRPr lang="zh-CN" altLang="en-US" sz="1875" dirty="0">
              <a:solidFill>
                <a:srgbClr val="FFFFFF"/>
              </a:solidFill>
              <a:cs typeface="宋体" charset="0"/>
            </a:endParaRPr>
          </a:p>
        </p:txBody>
      </p:sp>
      <p:cxnSp>
        <p:nvCxnSpPr>
          <p:cNvPr id="71" name="直接连接符 12">
            <a:extLst>
              <a:ext uri="{FF2B5EF4-FFF2-40B4-BE49-F238E27FC236}">
                <a16:creationId xmlns:a16="http://schemas.microsoft.com/office/drawing/2014/main" id="{5FDDE59F-70FB-4442-9A8E-25306E1101B7}"/>
              </a:ext>
            </a:extLst>
          </p:cNvPr>
          <p:cNvCxnSpPr>
            <a:cxnSpLocks/>
            <a:stCxn id="65" idx="5"/>
            <a:endCxn id="70" idx="0"/>
          </p:cNvCxnSpPr>
          <p:nvPr/>
        </p:nvCxnSpPr>
        <p:spPr>
          <a:xfrm>
            <a:off x="8203620" y="1688185"/>
            <a:ext cx="130667" cy="15980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72" name="椭圆 71">
            <a:extLst>
              <a:ext uri="{FF2B5EF4-FFF2-40B4-BE49-F238E27FC236}">
                <a16:creationId xmlns:a16="http://schemas.microsoft.com/office/drawing/2014/main" id="{9EE99D72-0C6E-C240-83C5-4F369EAAB9A5}"/>
              </a:ext>
            </a:extLst>
          </p:cNvPr>
          <p:cNvSpPr/>
          <p:nvPr/>
        </p:nvSpPr>
        <p:spPr>
          <a:xfrm>
            <a:off x="6879358" y="1049012"/>
            <a:ext cx="277001" cy="277001"/>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875" dirty="0"/>
          </a:p>
        </p:txBody>
      </p:sp>
      <p:cxnSp>
        <p:nvCxnSpPr>
          <p:cNvPr id="73" name="直接箭头连接符 41">
            <a:extLst>
              <a:ext uri="{FF2B5EF4-FFF2-40B4-BE49-F238E27FC236}">
                <a16:creationId xmlns:a16="http://schemas.microsoft.com/office/drawing/2014/main" id="{A04A8222-310D-194A-8CB7-E98115E11639}"/>
              </a:ext>
            </a:extLst>
          </p:cNvPr>
          <p:cNvCxnSpPr>
            <a:cxnSpLocks/>
            <a:stCxn id="59" idx="6"/>
            <a:endCxn id="65" idx="1"/>
          </p:cNvCxnSpPr>
          <p:nvPr/>
        </p:nvCxnSpPr>
        <p:spPr>
          <a:xfrm>
            <a:off x="6821989" y="824449"/>
            <a:ext cx="1185764" cy="66786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41">
            <a:extLst>
              <a:ext uri="{FF2B5EF4-FFF2-40B4-BE49-F238E27FC236}">
                <a16:creationId xmlns:a16="http://schemas.microsoft.com/office/drawing/2014/main" id="{02FFE0CE-7127-2B42-A0E3-973465125A92}"/>
              </a:ext>
            </a:extLst>
          </p:cNvPr>
          <p:cNvCxnSpPr>
            <a:cxnSpLocks/>
            <a:stCxn id="62" idx="6"/>
            <a:endCxn id="68" idx="1"/>
          </p:cNvCxnSpPr>
          <p:nvPr/>
        </p:nvCxnSpPr>
        <p:spPr>
          <a:xfrm>
            <a:off x="6543872" y="1213281"/>
            <a:ext cx="1202909" cy="66786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154A87D9-0A95-474B-87EE-CB37B557BA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04" y="1213150"/>
            <a:ext cx="2616230" cy="1848803"/>
          </a:xfrm>
          <a:prstGeom prst="rect">
            <a:avLst/>
          </a:prstGeom>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B022BD02-CED2-FA4B-BCBD-422594B8ECCA}"/>
                  </a:ext>
                </a:extLst>
              </p:cNvPr>
              <p:cNvSpPr txBox="1"/>
              <p:nvPr/>
            </p:nvSpPr>
            <p:spPr>
              <a:xfrm>
                <a:off x="3753342" y="2303351"/>
                <a:ext cx="2085764" cy="2885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875" i="1">
                          <a:solidFill>
                            <a:srgbClr val="002060"/>
                          </a:solidFill>
                          <a:latin typeface="Cambria Math" panose="02040503050406030204" pitchFamily="18" charset="0"/>
                        </a:rPr>
                        <m:t>𝑓</m:t>
                      </m:r>
                      <m:d>
                        <m:dPr>
                          <m:ctrlPr>
                            <a:rPr kumimoji="1" lang="en-US" altLang="zh-CN" sz="1875" i="1">
                              <a:solidFill>
                                <a:srgbClr val="002060"/>
                              </a:solidFill>
                              <a:latin typeface="Cambria Math" panose="02040503050406030204" pitchFamily="18" charset="0"/>
                            </a:rPr>
                          </m:ctrlPr>
                        </m:dPr>
                        <m:e>
                          <m:r>
                            <a:rPr kumimoji="1" lang="en-US" altLang="zh-CN" sz="1875" i="1">
                              <a:solidFill>
                                <a:srgbClr val="002060"/>
                              </a:solidFill>
                              <a:latin typeface="Cambria Math" panose="02040503050406030204" pitchFamily="18" charset="0"/>
                            </a:rPr>
                            <m:t>𝑥</m:t>
                          </m:r>
                        </m:e>
                      </m:d>
                      <m:r>
                        <a:rPr kumimoji="1" lang="en-US" altLang="zh-CN" sz="1875" i="1">
                          <a:solidFill>
                            <a:srgbClr val="002060"/>
                          </a:solidFill>
                          <a:latin typeface="Cambria Math" panose="02040503050406030204" pitchFamily="18" charset="0"/>
                        </a:rPr>
                        <m:t>≥</m:t>
                      </m:r>
                      <m:r>
                        <a:rPr kumimoji="1" lang="en-US" altLang="zh-CN" sz="1875" i="1">
                          <a:solidFill>
                            <a:srgbClr val="002060"/>
                          </a:solidFill>
                          <a:latin typeface="Cambria Math" panose="02040503050406030204" pitchFamily="18" charset="0"/>
                        </a:rPr>
                        <m:t>𝑔</m:t>
                      </m:r>
                      <m:d>
                        <m:dPr>
                          <m:ctrlPr>
                            <a:rPr kumimoji="1" lang="en-US" altLang="zh-CN" sz="1875" i="1">
                              <a:solidFill>
                                <a:srgbClr val="002060"/>
                              </a:solidFill>
                              <a:latin typeface="Cambria Math" panose="02040503050406030204" pitchFamily="18" charset="0"/>
                            </a:rPr>
                          </m:ctrlPr>
                        </m:dPr>
                        <m:e>
                          <m:r>
                            <a:rPr kumimoji="1" lang="en-US" altLang="zh-CN" sz="1875" i="1">
                              <a:solidFill>
                                <a:srgbClr val="002060"/>
                              </a:solidFill>
                              <a:latin typeface="Cambria Math" panose="02040503050406030204" pitchFamily="18" charset="0"/>
                            </a:rPr>
                            <m:t>𝑥</m:t>
                          </m:r>
                        </m:e>
                      </m:d>
                      <m:r>
                        <a:rPr kumimoji="1" lang="en-US" altLang="zh-CN" sz="1875" i="1">
                          <a:solidFill>
                            <a:srgbClr val="002060"/>
                          </a:solidFill>
                          <a:latin typeface="Cambria Math" panose="02040503050406030204" pitchFamily="18" charset="0"/>
                        </a:rPr>
                        <m:t>+</m:t>
                      </m:r>
                      <m:r>
                        <a:rPr kumimoji="1" lang="en-US" altLang="zh-CN" sz="1875" i="1">
                          <a:solidFill>
                            <a:srgbClr val="002060"/>
                          </a:solidFill>
                          <a:latin typeface="Cambria Math" panose="02040503050406030204" pitchFamily="18" charset="0"/>
                        </a:rPr>
                        <m:t>h</m:t>
                      </m:r>
                      <m:r>
                        <a:rPr kumimoji="1" lang="en-US" altLang="zh-CN" sz="1875" i="1">
                          <a:solidFill>
                            <a:srgbClr val="002060"/>
                          </a:solidFill>
                          <a:latin typeface="Cambria Math" panose="02040503050406030204" pitchFamily="18" charset="0"/>
                        </a:rPr>
                        <m:t>(</m:t>
                      </m:r>
                      <m:r>
                        <a:rPr kumimoji="1" lang="en-US" altLang="zh-CN" sz="1875" i="1">
                          <a:solidFill>
                            <a:srgbClr val="002060"/>
                          </a:solidFill>
                          <a:latin typeface="Cambria Math" panose="02040503050406030204" pitchFamily="18" charset="0"/>
                        </a:rPr>
                        <m:t>𝑥</m:t>
                      </m:r>
                      <m:r>
                        <a:rPr kumimoji="1" lang="en-US" altLang="zh-CN" sz="1875" i="1">
                          <a:solidFill>
                            <a:srgbClr val="002060"/>
                          </a:solidFill>
                          <a:latin typeface="Cambria Math" panose="02040503050406030204" pitchFamily="18" charset="0"/>
                        </a:rPr>
                        <m:t>)</m:t>
                      </m:r>
                    </m:oMath>
                  </m:oMathPara>
                </a14:m>
                <a:endParaRPr kumimoji="1" lang="zh-CN" altLang="en-US" sz="1875" dirty="0"/>
              </a:p>
            </p:txBody>
          </p:sp>
        </mc:Choice>
        <mc:Fallback>
          <p:sp>
            <p:nvSpPr>
              <p:cNvPr id="6" name="文本框 5">
                <a:extLst>
                  <a:ext uri="{FF2B5EF4-FFF2-40B4-BE49-F238E27FC236}">
                    <a16:creationId xmlns:a16="http://schemas.microsoft.com/office/drawing/2014/main" id="{B022BD02-CED2-FA4B-BCBD-422594B8ECCA}"/>
                  </a:ext>
                </a:extLst>
              </p:cNvPr>
              <p:cNvSpPr txBox="1">
                <a:spLocks noRot="1" noChangeAspect="1" noMove="1" noResize="1" noEditPoints="1" noAdjustHandles="1" noChangeArrowheads="1" noChangeShapeType="1" noTextEdit="1"/>
              </p:cNvSpPr>
              <p:nvPr/>
            </p:nvSpPr>
            <p:spPr>
              <a:xfrm>
                <a:off x="3753342" y="2303351"/>
                <a:ext cx="2085764" cy="288541"/>
              </a:xfrm>
              <a:prstGeom prst="rect">
                <a:avLst/>
              </a:prstGeom>
              <a:blipFill>
                <a:blip r:embed="rId5"/>
                <a:stretch>
                  <a:fillRect l="-3636" r="-3636" b="-3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CEBAE075-8F34-F648-B01E-E33B040A110A}"/>
                  </a:ext>
                </a:extLst>
              </p:cNvPr>
              <p:cNvSpPr txBox="1"/>
              <p:nvPr/>
            </p:nvSpPr>
            <p:spPr>
              <a:xfrm>
                <a:off x="2491198" y="1180207"/>
                <a:ext cx="2616230" cy="300082"/>
              </a:xfrm>
              <a:prstGeom prst="rect">
                <a:avLst/>
              </a:prstGeom>
              <a:noFill/>
            </p:spPr>
            <p:txBody>
              <a:bodyPr wrap="square" rtlCol="0">
                <a:spAutoFit/>
              </a:bodyPr>
              <a:lstStyle/>
              <a:p>
                <a:r>
                  <a:rPr kumimoji="1" lang="en-US" altLang="zh-CN" sz="1350" dirty="0">
                    <a:solidFill>
                      <a:srgbClr val="002060"/>
                    </a:solidFill>
                  </a:rPr>
                  <a:t>Let</a:t>
                </a:r>
                <a:r>
                  <a:rPr kumimoji="1" lang="zh-CN" altLang="en-US" sz="1350" dirty="0">
                    <a:solidFill>
                      <a:srgbClr val="002060"/>
                    </a:solidFill>
                  </a:rPr>
                  <a:t> </a:t>
                </a:r>
                <a14:m>
                  <m:oMath xmlns:m="http://schemas.openxmlformats.org/officeDocument/2006/math">
                    <m:r>
                      <a:rPr kumimoji="1" lang="en-US" altLang="zh-CN" sz="1350" i="1" dirty="0">
                        <a:solidFill>
                          <a:srgbClr val="002060"/>
                        </a:solidFill>
                        <a:latin typeface="Cambria Math" panose="02040503050406030204" pitchFamily="18" charset="0"/>
                      </a:rPr>
                      <m:t>𝑥</m:t>
                    </m:r>
                  </m:oMath>
                </a14:m>
                <a:r>
                  <a:rPr kumimoji="1" lang="zh-CN" altLang="en-US" sz="1350" dirty="0">
                    <a:solidFill>
                      <a:srgbClr val="002060"/>
                    </a:solidFill>
                  </a:rPr>
                  <a:t> </a:t>
                </a:r>
                <a:r>
                  <a:rPr kumimoji="1" lang="en-US" altLang="zh-CN" sz="1350" dirty="0">
                    <a:solidFill>
                      <a:srgbClr val="002060"/>
                    </a:solidFill>
                  </a:rPr>
                  <a:t>be</a:t>
                </a:r>
                <a:r>
                  <a:rPr kumimoji="1" lang="zh-CN" altLang="en-US" sz="1350" dirty="0">
                    <a:solidFill>
                      <a:srgbClr val="002060"/>
                    </a:solidFill>
                  </a:rPr>
                  <a:t> </a:t>
                </a:r>
                <a:r>
                  <a:rPr kumimoji="1" lang="en-US" altLang="zh-CN" sz="1350" dirty="0">
                    <a:solidFill>
                      <a:srgbClr val="002060"/>
                    </a:solidFill>
                  </a:rPr>
                  <a:t>one</a:t>
                </a:r>
                <a:r>
                  <a:rPr kumimoji="1" lang="zh-CN" altLang="en-US" sz="1350" dirty="0">
                    <a:solidFill>
                      <a:srgbClr val="002060"/>
                    </a:solidFill>
                  </a:rPr>
                  <a:t> </a:t>
                </a:r>
                <a:r>
                  <a:rPr kumimoji="1" lang="en-US" altLang="zh-CN" sz="1350" dirty="0">
                    <a:solidFill>
                      <a:srgbClr val="002060"/>
                    </a:solidFill>
                  </a:rPr>
                  <a:t>intermediate</a:t>
                </a:r>
                <a:r>
                  <a:rPr kumimoji="1" lang="zh-CN" altLang="en-US" sz="1350" dirty="0">
                    <a:solidFill>
                      <a:srgbClr val="002060"/>
                    </a:solidFill>
                  </a:rPr>
                  <a:t> </a:t>
                </a:r>
                <a:r>
                  <a:rPr kumimoji="1" lang="en-US" altLang="zh-CN" sz="1350" dirty="0">
                    <a:solidFill>
                      <a:srgbClr val="002060"/>
                    </a:solidFill>
                  </a:rPr>
                  <a:t>state</a:t>
                </a:r>
                <a:r>
                  <a:rPr kumimoji="1" lang="zh-CN" altLang="en-US" sz="1350" dirty="0">
                    <a:solidFill>
                      <a:srgbClr val="002060"/>
                    </a:solidFill>
                  </a:rPr>
                  <a:t> </a:t>
                </a:r>
              </a:p>
            </p:txBody>
          </p:sp>
        </mc:Choice>
        <mc:Fallback>
          <p:sp>
            <p:nvSpPr>
              <p:cNvPr id="7" name="文本框 6">
                <a:extLst>
                  <a:ext uri="{FF2B5EF4-FFF2-40B4-BE49-F238E27FC236}">
                    <a16:creationId xmlns:a16="http://schemas.microsoft.com/office/drawing/2014/main" id="{CEBAE075-8F34-F648-B01E-E33B040A110A}"/>
                  </a:ext>
                </a:extLst>
              </p:cNvPr>
              <p:cNvSpPr txBox="1">
                <a:spLocks noRot="1" noChangeAspect="1" noMove="1" noResize="1" noEditPoints="1" noAdjustHandles="1" noChangeArrowheads="1" noChangeShapeType="1" noTextEdit="1"/>
              </p:cNvSpPr>
              <p:nvPr/>
            </p:nvSpPr>
            <p:spPr>
              <a:xfrm>
                <a:off x="2491198" y="1180207"/>
                <a:ext cx="2616230" cy="300082"/>
              </a:xfrm>
              <a:prstGeom prst="rect">
                <a:avLst/>
              </a:prstGeom>
              <a:blipFill>
                <a:blip r:embed="rId6"/>
                <a:stretch>
                  <a:fillRect l="-966" t="-4167" b="-20833"/>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F64ECDD3-4244-0C4F-BA3E-5687104D119E}"/>
              </a:ext>
            </a:extLst>
          </p:cNvPr>
          <p:cNvSpPr txBox="1"/>
          <p:nvPr/>
        </p:nvSpPr>
        <p:spPr>
          <a:xfrm>
            <a:off x="3144499" y="2807820"/>
            <a:ext cx="2147591" cy="715581"/>
          </a:xfrm>
          <a:prstGeom prst="rect">
            <a:avLst/>
          </a:prstGeom>
          <a:noFill/>
        </p:spPr>
        <p:txBody>
          <a:bodyPr wrap="square" rtlCol="0">
            <a:spAutoFit/>
          </a:bodyPr>
          <a:lstStyle/>
          <a:p>
            <a:r>
              <a:rPr lang="en-US" altLang="zh-CN" sz="1350" dirty="0"/>
              <a:t>observed</a:t>
            </a:r>
            <a:r>
              <a:rPr kumimoji="1" lang="zh-CN" altLang="en-US" sz="1350" dirty="0"/>
              <a:t> </a:t>
            </a:r>
            <a:r>
              <a:rPr kumimoji="1" lang="en-US" altLang="zh-CN" sz="1350" dirty="0"/>
              <a:t>cost</a:t>
            </a:r>
            <a:r>
              <a:rPr kumimoji="1" lang="zh-CN" altLang="en-US" sz="1350" dirty="0"/>
              <a:t> </a:t>
            </a:r>
            <a:r>
              <a:rPr kumimoji="1" lang="en-US" altLang="zh-CN" sz="1350" dirty="0"/>
              <a:t>from</a:t>
            </a:r>
            <a:r>
              <a:rPr kumimoji="1" lang="zh-CN" altLang="en-US" sz="1350" dirty="0"/>
              <a:t> </a:t>
            </a:r>
            <a:r>
              <a:rPr kumimoji="1" lang="en-US" altLang="zh-CN" sz="1350" dirty="0"/>
              <a:t>the</a:t>
            </a:r>
            <a:r>
              <a:rPr kumimoji="1" lang="zh-CN" altLang="en-US" sz="1350" dirty="0"/>
              <a:t> </a:t>
            </a:r>
            <a:r>
              <a:rPr kumimoji="1" lang="en-US" altLang="zh-CN" sz="1350" dirty="0"/>
              <a:t>start</a:t>
            </a:r>
            <a:r>
              <a:rPr kumimoji="1" lang="zh-CN" altLang="en-US" sz="1350" dirty="0"/>
              <a:t> </a:t>
            </a:r>
            <a:r>
              <a:rPr kumimoji="1" lang="en-US" altLang="zh-CN" sz="1350" dirty="0"/>
              <a:t>to</a:t>
            </a:r>
            <a:r>
              <a:rPr kumimoji="1" lang="zh-CN" altLang="en-US" sz="1350" dirty="0"/>
              <a:t> </a:t>
            </a:r>
            <a:r>
              <a:rPr kumimoji="1" lang="en-US" altLang="zh-CN" sz="1350" dirty="0"/>
              <a:t>the</a:t>
            </a:r>
            <a:r>
              <a:rPr kumimoji="1" lang="zh-CN" altLang="en-US" sz="1350" dirty="0"/>
              <a:t>  </a:t>
            </a:r>
            <a:r>
              <a:rPr kumimoji="1" lang="en-US" altLang="zh-CN" sz="1350" dirty="0"/>
              <a:t>intermediate</a:t>
            </a:r>
            <a:r>
              <a:rPr kumimoji="1" lang="zh-CN" altLang="en-US" sz="1350" dirty="0"/>
              <a:t> </a:t>
            </a:r>
            <a:r>
              <a:rPr kumimoji="1" lang="en-US" altLang="zh-CN" sz="1350" dirty="0"/>
              <a:t>state</a:t>
            </a:r>
            <a:r>
              <a:rPr kumimoji="1" lang="zh-CN" altLang="en-US" sz="1350" dirty="0"/>
              <a:t> </a:t>
            </a:r>
            <a:r>
              <a:rPr kumimoji="1" lang="en-US" altLang="zh-CN" sz="1350" dirty="0"/>
              <a:t>x.</a:t>
            </a:r>
            <a:r>
              <a:rPr kumimoji="1" lang="zh-CN" altLang="en-US" sz="1350" dirty="0"/>
              <a:t> </a:t>
            </a:r>
          </a:p>
        </p:txBody>
      </p:sp>
      <p:cxnSp>
        <p:nvCxnSpPr>
          <p:cNvPr id="36" name="直接箭头连接符 41">
            <a:extLst>
              <a:ext uri="{FF2B5EF4-FFF2-40B4-BE49-F238E27FC236}">
                <a16:creationId xmlns:a16="http://schemas.microsoft.com/office/drawing/2014/main" id="{1A73D82C-8306-5849-85CB-09EC167D3ABA}"/>
              </a:ext>
            </a:extLst>
          </p:cNvPr>
          <p:cNvCxnSpPr>
            <a:cxnSpLocks/>
            <a:endCxn id="6" idx="2"/>
          </p:cNvCxnSpPr>
          <p:nvPr/>
        </p:nvCxnSpPr>
        <p:spPr>
          <a:xfrm flipH="1" flipV="1">
            <a:off x="4796224" y="2591892"/>
            <a:ext cx="193" cy="245156"/>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52B30F91-F00A-3A40-8335-C0A88344215D}"/>
              </a:ext>
            </a:extLst>
          </p:cNvPr>
          <p:cNvSpPr txBox="1"/>
          <p:nvPr/>
        </p:nvSpPr>
        <p:spPr>
          <a:xfrm>
            <a:off x="5613381" y="2925226"/>
            <a:ext cx="2147591" cy="715581"/>
          </a:xfrm>
          <a:prstGeom prst="rect">
            <a:avLst/>
          </a:prstGeom>
          <a:noFill/>
        </p:spPr>
        <p:txBody>
          <a:bodyPr wrap="square" rtlCol="0">
            <a:spAutoFit/>
          </a:bodyPr>
          <a:lstStyle/>
          <a:p>
            <a:r>
              <a:rPr kumimoji="1" lang="en-US" altLang="zh-CN" sz="1350" dirty="0"/>
              <a:t>estimated</a:t>
            </a:r>
            <a:r>
              <a:rPr kumimoji="1" lang="zh-CN" altLang="en-US" sz="1350" dirty="0"/>
              <a:t> </a:t>
            </a:r>
            <a:r>
              <a:rPr kumimoji="1" lang="en-US" altLang="zh-CN" sz="1350" dirty="0"/>
              <a:t>cost</a:t>
            </a:r>
            <a:r>
              <a:rPr kumimoji="1" lang="zh-CN" altLang="en-US" sz="1350" dirty="0"/>
              <a:t> </a:t>
            </a:r>
            <a:r>
              <a:rPr kumimoji="1" lang="en-US" altLang="zh-CN" sz="1350" dirty="0"/>
              <a:t>from</a:t>
            </a:r>
            <a:r>
              <a:rPr kumimoji="1" lang="zh-CN" altLang="en-US" sz="1350" dirty="0"/>
              <a:t> </a:t>
            </a:r>
            <a:r>
              <a:rPr kumimoji="1" lang="en-US" altLang="zh-CN" sz="1350" dirty="0"/>
              <a:t>the</a:t>
            </a:r>
            <a:r>
              <a:rPr kumimoji="1" lang="zh-CN" altLang="en-US" sz="1350" dirty="0"/>
              <a:t> </a:t>
            </a:r>
            <a:r>
              <a:rPr kumimoji="1" lang="en-US" altLang="zh-CN" sz="1350" dirty="0"/>
              <a:t>intermediate</a:t>
            </a:r>
            <a:r>
              <a:rPr kumimoji="1" lang="zh-CN" altLang="en-US" sz="1350" dirty="0"/>
              <a:t> </a:t>
            </a:r>
            <a:r>
              <a:rPr kumimoji="1" lang="en-US" altLang="zh-CN" sz="1350" dirty="0"/>
              <a:t>state</a:t>
            </a:r>
            <a:r>
              <a:rPr kumimoji="1" lang="zh-CN" altLang="en-US" sz="1350" dirty="0"/>
              <a:t> </a:t>
            </a:r>
            <a:r>
              <a:rPr kumimoji="1" lang="en-US" altLang="zh-CN" sz="1350" dirty="0"/>
              <a:t>x</a:t>
            </a:r>
            <a:r>
              <a:rPr kumimoji="1" lang="zh-CN" altLang="en-US" sz="1350" dirty="0"/>
              <a:t> </a:t>
            </a:r>
            <a:r>
              <a:rPr kumimoji="1" lang="en-US" altLang="zh-CN" sz="1350" dirty="0"/>
              <a:t>to</a:t>
            </a:r>
            <a:r>
              <a:rPr kumimoji="1" lang="zh-CN" altLang="en-US" sz="1350" dirty="0"/>
              <a:t> </a:t>
            </a:r>
            <a:r>
              <a:rPr kumimoji="1" lang="en-US" altLang="zh-CN" sz="1350" dirty="0"/>
              <a:t>the</a:t>
            </a:r>
            <a:r>
              <a:rPr kumimoji="1" lang="zh-CN" altLang="en-US" sz="1350" dirty="0"/>
              <a:t> </a:t>
            </a:r>
            <a:r>
              <a:rPr kumimoji="1" lang="en-US" altLang="zh-CN" sz="1350" dirty="0"/>
              <a:t>goal</a:t>
            </a:r>
            <a:r>
              <a:rPr kumimoji="1" lang="zh-CN" altLang="en-US" sz="1350" dirty="0"/>
              <a:t> </a:t>
            </a:r>
          </a:p>
        </p:txBody>
      </p:sp>
      <p:cxnSp>
        <p:nvCxnSpPr>
          <p:cNvPr id="40" name="直接箭头连接符 41">
            <a:extLst>
              <a:ext uri="{FF2B5EF4-FFF2-40B4-BE49-F238E27FC236}">
                <a16:creationId xmlns:a16="http://schemas.microsoft.com/office/drawing/2014/main" id="{337C56C2-C2D9-6E46-A480-C80DA6763A45}"/>
              </a:ext>
            </a:extLst>
          </p:cNvPr>
          <p:cNvCxnSpPr>
            <a:cxnSpLocks/>
          </p:cNvCxnSpPr>
          <p:nvPr/>
        </p:nvCxnSpPr>
        <p:spPr>
          <a:xfrm flipH="1" flipV="1">
            <a:off x="5738864" y="2636575"/>
            <a:ext cx="571103" cy="362153"/>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39B18AB5-B915-9343-B7FD-B6AF72CB509A}"/>
              </a:ext>
            </a:extLst>
          </p:cNvPr>
          <p:cNvSpPr txBox="1"/>
          <p:nvPr/>
        </p:nvSpPr>
        <p:spPr>
          <a:xfrm>
            <a:off x="2382908" y="1631459"/>
            <a:ext cx="2883792" cy="507831"/>
          </a:xfrm>
          <a:prstGeom prst="rect">
            <a:avLst/>
          </a:prstGeom>
          <a:noFill/>
        </p:spPr>
        <p:txBody>
          <a:bodyPr wrap="square" rtlCol="0">
            <a:spAutoFit/>
          </a:bodyPr>
          <a:lstStyle/>
          <a:p>
            <a:r>
              <a:rPr lang="en-US" altLang="zh-CN" sz="1350" dirty="0"/>
              <a:t>The</a:t>
            </a:r>
            <a:r>
              <a:rPr lang="zh-CN" altLang="en-US" sz="1350" dirty="0"/>
              <a:t> </a:t>
            </a:r>
            <a:r>
              <a:rPr lang="en-US" altLang="zh-CN" sz="1350" dirty="0"/>
              <a:t>real</a:t>
            </a:r>
            <a:r>
              <a:rPr lang="zh-CN" altLang="en-US" sz="1350" dirty="0"/>
              <a:t> </a:t>
            </a:r>
            <a:r>
              <a:rPr lang="en-US" altLang="zh-CN" sz="1350" dirty="0"/>
              <a:t>cost</a:t>
            </a:r>
            <a:r>
              <a:rPr lang="zh-CN" altLang="en-US" sz="1350" dirty="0"/>
              <a:t> </a:t>
            </a:r>
            <a:r>
              <a:rPr lang="en-US" altLang="zh-CN" sz="1350" dirty="0"/>
              <a:t>from</a:t>
            </a:r>
            <a:r>
              <a:rPr lang="zh-CN" altLang="en-US" sz="1350" dirty="0"/>
              <a:t> </a:t>
            </a:r>
            <a:r>
              <a:rPr lang="en-US" altLang="zh-CN" sz="1350" dirty="0"/>
              <a:t>the</a:t>
            </a:r>
            <a:r>
              <a:rPr lang="zh-CN" altLang="en-US" sz="1350" dirty="0"/>
              <a:t> </a:t>
            </a:r>
            <a:r>
              <a:rPr lang="en-US" altLang="zh-CN" sz="1350" dirty="0"/>
              <a:t>start</a:t>
            </a:r>
            <a:r>
              <a:rPr lang="zh-CN" altLang="en-US" sz="1350" dirty="0"/>
              <a:t> </a:t>
            </a:r>
            <a:r>
              <a:rPr lang="en-US" altLang="zh-CN" sz="1350" dirty="0"/>
              <a:t>to</a:t>
            </a:r>
            <a:r>
              <a:rPr lang="zh-CN" altLang="en-US" sz="1350" dirty="0"/>
              <a:t> </a:t>
            </a:r>
            <a:r>
              <a:rPr lang="en-US" altLang="zh-CN" sz="1350" dirty="0"/>
              <a:t>the</a:t>
            </a:r>
            <a:r>
              <a:rPr lang="zh-CN" altLang="en-US" sz="1350" dirty="0"/>
              <a:t> </a:t>
            </a:r>
            <a:r>
              <a:rPr lang="en-US" altLang="zh-CN" sz="1350" dirty="0"/>
              <a:t>goal</a:t>
            </a:r>
            <a:r>
              <a:rPr lang="zh-CN" altLang="en-US" sz="1350" dirty="0"/>
              <a:t> </a:t>
            </a:r>
            <a:r>
              <a:rPr lang="en-US" altLang="zh-CN" sz="1350" dirty="0"/>
              <a:t>through</a:t>
            </a:r>
            <a:r>
              <a:rPr lang="zh-CN" altLang="en-US" sz="1350" dirty="0"/>
              <a:t> </a:t>
            </a:r>
            <a:r>
              <a:rPr lang="en-US" altLang="zh-CN" sz="1350" dirty="0"/>
              <a:t>the</a:t>
            </a:r>
            <a:r>
              <a:rPr lang="zh-CN" altLang="en-US" sz="1350" dirty="0"/>
              <a:t> </a:t>
            </a:r>
            <a:r>
              <a:rPr lang="en-US" altLang="zh-CN" sz="1350" dirty="0"/>
              <a:t>intermediate</a:t>
            </a:r>
            <a:r>
              <a:rPr lang="zh-CN" altLang="en-US" sz="1350" dirty="0"/>
              <a:t> </a:t>
            </a:r>
            <a:r>
              <a:rPr lang="en-US" altLang="zh-CN" sz="1350" dirty="0"/>
              <a:t>state</a:t>
            </a:r>
            <a:r>
              <a:rPr lang="zh-CN" altLang="en-US" sz="1350" dirty="0"/>
              <a:t> </a:t>
            </a:r>
            <a:r>
              <a:rPr lang="en-US" altLang="zh-CN" sz="1350" dirty="0"/>
              <a:t>x</a:t>
            </a:r>
            <a:r>
              <a:rPr kumimoji="1" lang="en-US" altLang="zh-CN" sz="1350" dirty="0"/>
              <a:t>.</a:t>
            </a:r>
            <a:r>
              <a:rPr kumimoji="1" lang="zh-CN" altLang="en-US" sz="1350" dirty="0"/>
              <a:t> </a:t>
            </a:r>
          </a:p>
        </p:txBody>
      </p:sp>
      <p:cxnSp>
        <p:nvCxnSpPr>
          <p:cNvPr id="44" name="直接箭头连接符 41">
            <a:extLst>
              <a:ext uri="{FF2B5EF4-FFF2-40B4-BE49-F238E27FC236}">
                <a16:creationId xmlns:a16="http://schemas.microsoft.com/office/drawing/2014/main" id="{D8684D88-55BD-F24B-86B5-4247FAC9E43E}"/>
              </a:ext>
            </a:extLst>
          </p:cNvPr>
          <p:cNvCxnSpPr>
            <a:cxnSpLocks/>
            <a:stCxn id="43" idx="2"/>
          </p:cNvCxnSpPr>
          <p:nvPr/>
        </p:nvCxnSpPr>
        <p:spPr>
          <a:xfrm>
            <a:off x="3824804" y="2139290"/>
            <a:ext cx="161214" cy="164062"/>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 name="文本框 46">
                <a:extLst>
                  <a:ext uri="{FF2B5EF4-FFF2-40B4-BE49-F238E27FC236}">
                    <a16:creationId xmlns:a16="http://schemas.microsoft.com/office/drawing/2014/main" id="{D0DF0FDF-277E-8649-9585-3BB91B552737}"/>
                  </a:ext>
                </a:extLst>
              </p:cNvPr>
              <p:cNvSpPr txBox="1"/>
              <p:nvPr/>
            </p:nvSpPr>
            <p:spPr>
              <a:xfrm>
                <a:off x="7337595" y="856100"/>
                <a:ext cx="1017913" cy="507831"/>
              </a:xfrm>
              <a:prstGeom prst="rect">
                <a:avLst/>
              </a:prstGeom>
              <a:noFill/>
            </p:spPr>
            <p:txBody>
              <a:bodyPr wrap="square" rtlCol="0">
                <a:spAutoFit/>
              </a:bodyPr>
              <a:lstStyle/>
              <a:p>
                <a:r>
                  <a:rPr kumimoji="1" lang="en-US" altLang="zh-CN" sz="1350" dirty="0"/>
                  <a:t>current</a:t>
                </a:r>
                <a:r>
                  <a:rPr kumimoji="1" lang="zh-CN" altLang="en-US" sz="1350" dirty="0"/>
                  <a:t> </a:t>
                </a:r>
                <a:r>
                  <a:rPr kumimoji="1" lang="en-US" altLang="zh-CN" sz="1350" dirty="0"/>
                  <a:t>state</a:t>
                </a:r>
                <a:r>
                  <a:rPr kumimoji="1" lang="zh-CN" altLang="en-US" sz="1350" dirty="0"/>
                  <a:t> </a:t>
                </a:r>
                <a14:m>
                  <m:oMath xmlns:m="http://schemas.openxmlformats.org/officeDocument/2006/math">
                    <m:r>
                      <a:rPr kumimoji="1" lang="en-US" altLang="zh-CN" sz="1350" i="1">
                        <a:latin typeface="Cambria Math" panose="02040503050406030204" pitchFamily="18" charset="0"/>
                      </a:rPr>
                      <m:t>𝑥</m:t>
                    </m:r>
                  </m:oMath>
                </a14:m>
                <a:endParaRPr kumimoji="1" lang="zh-CN" altLang="en-US" sz="1350" dirty="0"/>
              </a:p>
            </p:txBody>
          </p:sp>
        </mc:Choice>
        <mc:Fallback>
          <p:sp>
            <p:nvSpPr>
              <p:cNvPr id="47" name="文本框 46">
                <a:extLst>
                  <a:ext uri="{FF2B5EF4-FFF2-40B4-BE49-F238E27FC236}">
                    <a16:creationId xmlns:a16="http://schemas.microsoft.com/office/drawing/2014/main" id="{D0DF0FDF-277E-8649-9585-3BB91B552737}"/>
                  </a:ext>
                </a:extLst>
              </p:cNvPr>
              <p:cNvSpPr txBox="1">
                <a:spLocks noRot="1" noChangeAspect="1" noMove="1" noResize="1" noEditPoints="1" noAdjustHandles="1" noChangeArrowheads="1" noChangeShapeType="1" noTextEdit="1"/>
              </p:cNvSpPr>
              <p:nvPr/>
            </p:nvSpPr>
            <p:spPr>
              <a:xfrm>
                <a:off x="7337595" y="856100"/>
                <a:ext cx="1017913" cy="507831"/>
              </a:xfrm>
              <a:prstGeom prst="rect">
                <a:avLst/>
              </a:prstGeom>
              <a:blipFill>
                <a:blip r:embed="rId7"/>
                <a:stretch>
                  <a:fillRect l="-1220" t="-2439" b="-12195"/>
                </a:stretch>
              </a:blipFill>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id="{F848DCB3-99F6-7D4E-B392-B624150CBC57}"/>
              </a:ext>
            </a:extLst>
          </p:cNvPr>
          <p:cNvSpPr txBox="1"/>
          <p:nvPr/>
        </p:nvSpPr>
        <p:spPr>
          <a:xfrm>
            <a:off x="765360" y="3758702"/>
            <a:ext cx="4758280" cy="507831"/>
          </a:xfrm>
          <a:prstGeom prst="rect">
            <a:avLst/>
          </a:prstGeom>
          <a:noFill/>
        </p:spPr>
        <p:txBody>
          <a:bodyPr wrap="square" rtlCol="0">
            <a:spAutoFit/>
          </a:bodyPr>
          <a:lstStyle/>
          <a:p>
            <a:r>
              <a:rPr kumimoji="1" lang="en-US" altLang="zh-CN" sz="1350" dirty="0">
                <a:solidFill>
                  <a:srgbClr val="002060"/>
                </a:solidFill>
              </a:rPr>
              <a:t>All</a:t>
            </a:r>
            <a:r>
              <a:rPr kumimoji="1" lang="zh-CN" altLang="en-US" sz="1350" dirty="0">
                <a:solidFill>
                  <a:srgbClr val="002060"/>
                </a:solidFill>
              </a:rPr>
              <a:t> </a:t>
            </a:r>
            <a:r>
              <a:rPr kumimoji="1" lang="en-US" altLang="zh-CN" sz="1350" dirty="0">
                <a:solidFill>
                  <a:srgbClr val="002060"/>
                </a:solidFill>
              </a:rPr>
              <a:t>intermediate</a:t>
            </a:r>
            <a:r>
              <a:rPr kumimoji="1" lang="zh-CN" altLang="en-US" sz="1350" dirty="0">
                <a:solidFill>
                  <a:srgbClr val="002060"/>
                </a:solidFill>
              </a:rPr>
              <a:t> </a:t>
            </a:r>
            <a:r>
              <a:rPr kumimoji="1" lang="en-US" altLang="zh-CN" sz="1350" dirty="0">
                <a:solidFill>
                  <a:srgbClr val="002060"/>
                </a:solidFill>
              </a:rPr>
              <a:t>states</a:t>
            </a:r>
            <a:r>
              <a:rPr kumimoji="1" lang="zh-CN" altLang="en-US" sz="1350" dirty="0">
                <a:solidFill>
                  <a:srgbClr val="002060"/>
                </a:solidFill>
              </a:rPr>
              <a:t> </a:t>
            </a:r>
            <a:r>
              <a:rPr kumimoji="1" lang="en-US" altLang="zh-CN" sz="1350" dirty="0">
                <a:solidFill>
                  <a:srgbClr val="002060"/>
                </a:solidFill>
              </a:rPr>
              <a:t>are</a:t>
            </a:r>
            <a:r>
              <a:rPr kumimoji="1" lang="zh-CN" altLang="en-US" sz="1350" dirty="0">
                <a:solidFill>
                  <a:srgbClr val="002060"/>
                </a:solidFill>
              </a:rPr>
              <a:t> </a:t>
            </a:r>
            <a:r>
              <a:rPr kumimoji="1" lang="en-US" altLang="zh-CN" sz="1350" dirty="0">
                <a:solidFill>
                  <a:srgbClr val="002060"/>
                </a:solidFill>
              </a:rPr>
              <a:t>kept</a:t>
            </a:r>
            <a:r>
              <a:rPr kumimoji="1" lang="zh-CN" altLang="en-US" sz="1350" dirty="0">
                <a:solidFill>
                  <a:srgbClr val="002060"/>
                </a:solidFill>
              </a:rPr>
              <a:t> </a:t>
            </a:r>
            <a:r>
              <a:rPr kumimoji="1" lang="en-US" altLang="zh-CN" sz="1350" dirty="0">
                <a:solidFill>
                  <a:srgbClr val="002060"/>
                </a:solidFill>
              </a:rPr>
              <a:t>in</a:t>
            </a:r>
            <a:r>
              <a:rPr kumimoji="1" lang="zh-CN" altLang="en-US" sz="1350" dirty="0">
                <a:solidFill>
                  <a:srgbClr val="002060"/>
                </a:solidFill>
              </a:rPr>
              <a:t> </a:t>
            </a:r>
            <a:r>
              <a:rPr kumimoji="1" lang="en-US" altLang="zh-CN" sz="1350" dirty="0">
                <a:solidFill>
                  <a:srgbClr val="002060"/>
                </a:solidFill>
              </a:rPr>
              <a:t>a</a:t>
            </a:r>
            <a:r>
              <a:rPr kumimoji="1" lang="zh-CN" altLang="en-US" sz="1350" dirty="0">
                <a:solidFill>
                  <a:srgbClr val="002060"/>
                </a:solidFill>
              </a:rPr>
              <a:t> </a:t>
            </a:r>
            <a:r>
              <a:rPr kumimoji="1" lang="en-US" altLang="zh-CN" sz="1350" dirty="0">
                <a:solidFill>
                  <a:srgbClr val="002060"/>
                </a:solidFill>
              </a:rPr>
              <a:t>sorted</a:t>
            </a:r>
            <a:r>
              <a:rPr kumimoji="1" lang="zh-CN" altLang="en-US" sz="1350" dirty="0">
                <a:solidFill>
                  <a:srgbClr val="002060"/>
                </a:solidFill>
              </a:rPr>
              <a:t> </a:t>
            </a:r>
            <a:r>
              <a:rPr kumimoji="1" lang="en-US" altLang="zh-CN" sz="1350" dirty="0">
                <a:solidFill>
                  <a:srgbClr val="002060"/>
                </a:solidFill>
              </a:rPr>
              <a:t>priority</a:t>
            </a:r>
            <a:r>
              <a:rPr kumimoji="1" lang="zh-CN" altLang="en-US" sz="1350" dirty="0">
                <a:solidFill>
                  <a:srgbClr val="002060"/>
                </a:solidFill>
              </a:rPr>
              <a:t> </a:t>
            </a:r>
            <a:r>
              <a:rPr kumimoji="1" lang="en-US" altLang="zh-CN" sz="1350" dirty="0">
                <a:solidFill>
                  <a:srgbClr val="002060"/>
                </a:solidFill>
              </a:rPr>
              <a:t>queue.</a:t>
            </a:r>
            <a:r>
              <a:rPr kumimoji="1" lang="zh-CN" altLang="en-US" sz="1350" dirty="0">
                <a:solidFill>
                  <a:srgbClr val="002060"/>
                </a:solidFill>
              </a:rPr>
              <a:t> </a:t>
            </a:r>
            <a:endParaRPr kumimoji="1" lang="en-US" altLang="zh-CN" sz="1350" dirty="0">
              <a:solidFill>
                <a:srgbClr val="002060"/>
              </a:solidFill>
            </a:endParaRPr>
          </a:p>
          <a:p>
            <a:r>
              <a:rPr kumimoji="1" lang="en-US" altLang="zh-CN" sz="1350" dirty="0">
                <a:solidFill>
                  <a:srgbClr val="002060"/>
                </a:solidFill>
              </a:rPr>
              <a:t>A</a:t>
            </a:r>
            <a:r>
              <a:rPr kumimoji="1" lang="zh-CN" altLang="en-US" sz="1350" dirty="0">
                <a:solidFill>
                  <a:srgbClr val="002060"/>
                </a:solidFill>
              </a:rPr>
              <a:t>* </a:t>
            </a:r>
            <a:r>
              <a:rPr kumimoji="1" lang="en-US" altLang="zh-CN" sz="1350" dirty="0">
                <a:solidFill>
                  <a:srgbClr val="002060"/>
                </a:solidFill>
              </a:rPr>
              <a:t>employs</a:t>
            </a:r>
            <a:r>
              <a:rPr kumimoji="1" lang="zh-CN" altLang="en-US" sz="1350" dirty="0">
                <a:solidFill>
                  <a:srgbClr val="002060"/>
                </a:solidFill>
              </a:rPr>
              <a:t> </a:t>
            </a:r>
            <a:r>
              <a:rPr kumimoji="1" lang="en-US" altLang="zh-CN" sz="1350" dirty="0">
                <a:solidFill>
                  <a:srgbClr val="002060"/>
                </a:solidFill>
              </a:rPr>
              <a:t>the</a:t>
            </a:r>
            <a:r>
              <a:rPr kumimoji="1" lang="zh-CN" altLang="en-US" sz="1350" dirty="0">
                <a:solidFill>
                  <a:srgbClr val="002060"/>
                </a:solidFill>
              </a:rPr>
              <a:t> </a:t>
            </a:r>
            <a:r>
              <a:rPr kumimoji="1" lang="en-US" altLang="zh-CN" sz="1350" dirty="0">
                <a:solidFill>
                  <a:srgbClr val="002060"/>
                </a:solidFill>
              </a:rPr>
              <a:t>best-first</a:t>
            </a:r>
            <a:r>
              <a:rPr kumimoji="1" lang="zh-CN" altLang="en-US" sz="1350" dirty="0">
                <a:solidFill>
                  <a:srgbClr val="002060"/>
                </a:solidFill>
              </a:rPr>
              <a:t> </a:t>
            </a:r>
            <a:r>
              <a:rPr kumimoji="1" lang="en-US" altLang="zh-CN" sz="1350" dirty="0">
                <a:solidFill>
                  <a:srgbClr val="002060"/>
                </a:solidFill>
              </a:rPr>
              <a:t>strategy</a:t>
            </a:r>
            <a:r>
              <a:rPr kumimoji="1" lang="zh-CN" altLang="en-US" sz="1350" dirty="0">
                <a:solidFill>
                  <a:srgbClr val="002060"/>
                </a:solidFill>
              </a:rPr>
              <a:t> </a:t>
            </a:r>
            <a:r>
              <a:rPr kumimoji="1" lang="en-US" altLang="zh-CN" sz="1350" dirty="0">
                <a:solidFill>
                  <a:srgbClr val="002060"/>
                </a:solidFill>
              </a:rPr>
              <a:t>to</a:t>
            </a:r>
            <a:r>
              <a:rPr kumimoji="1" lang="zh-CN" altLang="en-US" sz="1350" dirty="0">
                <a:solidFill>
                  <a:srgbClr val="002060"/>
                </a:solidFill>
              </a:rPr>
              <a:t> </a:t>
            </a:r>
            <a:r>
              <a:rPr kumimoji="1" lang="en-US" altLang="zh-CN" sz="1350" dirty="0">
                <a:solidFill>
                  <a:srgbClr val="002060"/>
                </a:solidFill>
              </a:rPr>
              <a:t>explore</a:t>
            </a:r>
            <a:r>
              <a:rPr kumimoji="1" lang="zh-CN" altLang="en-US" sz="1350" dirty="0">
                <a:solidFill>
                  <a:srgbClr val="002060"/>
                </a:solidFill>
              </a:rPr>
              <a:t> </a:t>
            </a:r>
            <a:r>
              <a:rPr kumimoji="1" lang="en-US" altLang="zh-CN" sz="1350" dirty="0">
                <a:solidFill>
                  <a:srgbClr val="002060"/>
                </a:solidFill>
              </a:rPr>
              <a:t>the</a:t>
            </a:r>
            <a:r>
              <a:rPr kumimoji="1" lang="zh-CN" altLang="en-US" sz="1350" dirty="0">
                <a:solidFill>
                  <a:srgbClr val="002060"/>
                </a:solidFill>
              </a:rPr>
              <a:t> </a:t>
            </a:r>
            <a:r>
              <a:rPr kumimoji="1" lang="en-US" altLang="zh-CN" sz="1350" dirty="0">
                <a:solidFill>
                  <a:srgbClr val="002060"/>
                </a:solidFill>
              </a:rPr>
              <a:t>current</a:t>
            </a:r>
            <a:r>
              <a:rPr kumimoji="1" lang="zh-CN" altLang="en-US" sz="1350" dirty="0">
                <a:solidFill>
                  <a:srgbClr val="002060"/>
                </a:solidFill>
              </a:rPr>
              <a:t> </a:t>
            </a:r>
            <a:r>
              <a:rPr kumimoji="1" lang="en-US" altLang="zh-CN" sz="1350" dirty="0">
                <a:solidFill>
                  <a:srgbClr val="002060"/>
                </a:solidFill>
              </a:rPr>
              <a:t>state.</a:t>
            </a:r>
            <a:r>
              <a:rPr kumimoji="1" lang="zh-CN" altLang="en-US" sz="1350" dirty="0">
                <a:solidFill>
                  <a:srgbClr val="002060"/>
                </a:solidFill>
              </a:rPr>
              <a:t> </a:t>
            </a:r>
          </a:p>
        </p:txBody>
      </p:sp>
      <p:sp>
        <p:nvSpPr>
          <p:cNvPr id="33" name="矩形 32">
            <a:extLst>
              <a:ext uri="{FF2B5EF4-FFF2-40B4-BE49-F238E27FC236}">
                <a16:creationId xmlns:a16="http://schemas.microsoft.com/office/drawing/2014/main" id="{064FBDF0-26B3-394E-BA80-650CE622919E}"/>
              </a:ext>
            </a:extLst>
          </p:cNvPr>
          <p:cNvSpPr/>
          <p:nvPr/>
        </p:nvSpPr>
        <p:spPr>
          <a:xfrm>
            <a:off x="5270767" y="2188824"/>
            <a:ext cx="2324120" cy="1428898"/>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b="1" dirty="0"/>
          </a:p>
        </p:txBody>
      </p:sp>
      <mc:AlternateContent xmlns:mc="http://schemas.openxmlformats.org/markup-compatibility/2006">
        <mc:Choice xmlns:a14="http://schemas.microsoft.com/office/drawing/2010/main" Requires="a14">
          <p:sp>
            <p:nvSpPr>
              <p:cNvPr id="35" name="矩形 34">
                <a:extLst>
                  <a:ext uri="{FF2B5EF4-FFF2-40B4-BE49-F238E27FC236}">
                    <a16:creationId xmlns:a16="http://schemas.microsoft.com/office/drawing/2014/main" id="{087BB6BF-4DD7-C44F-AB0A-BF23ADA2F1FF}"/>
                  </a:ext>
                </a:extLst>
              </p:cNvPr>
              <p:cNvSpPr/>
              <p:nvPr/>
            </p:nvSpPr>
            <p:spPr>
              <a:xfrm>
                <a:off x="6538810" y="1683193"/>
                <a:ext cx="423642" cy="323165"/>
              </a:xfrm>
              <a:prstGeom prst="rect">
                <a:avLst/>
              </a:prstGeom>
            </p:spPr>
            <p:txBody>
              <a:bodyPr wrap="none">
                <a:spAutoFit/>
              </a:bodyPr>
              <a:lstStyle/>
              <a:p>
                <a14:m>
                  <m:oMath xmlns:m="http://schemas.openxmlformats.org/officeDocument/2006/math">
                    <m:sSub>
                      <m:sSubPr>
                        <m:ctrlPr>
                          <a:rPr kumimoji="1" lang="en-US" altLang="zh-CN" sz="1500" i="1">
                            <a:latin typeface="Cambria Math" panose="02040503050406030204" pitchFamily="18" charset="0"/>
                          </a:rPr>
                        </m:ctrlPr>
                      </m:sSubPr>
                      <m:e>
                        <m:r>
                          <a:rPr kumimoji="1" lang="en-US" altLang="zh-CN" sz="1500" i="1">
                            <a:latin typeface="Cambria Math" panose="02040503050406030204" pitchFamily="18" charset="0"/>
                          </a:rPr>
                          <m:t>𝑔</m:t>
                        </m:r>
                      </m:e>
                      <m:sub>
                        <m:r>
                          <a:rPr kumimoji="1" lang="en-US" altLang="zh-CN" sz="1500" i="1">
                            <a:latin typeface="Cambria Math" panose="02040503050406030204" pitchFamily="18" charset="0"/>
                          </a:rPr>
                          <m:t>1</m:t>
                        </m:r>
                      </m:sub>
                    </m:sSub>
                  </m:oMath>
                </a14:m>
                <a:r>
                  <a:rPr kumimoji="1" lang="en-US" altLang="zh-CN" sz="1500" dirty="0"/>
                  <a:t> </a:t>
                </a:r>
                <a:endParaRPr lang="zh-CN" altLang="en-US" sz="1500" dirty="0"/>
              </a:p>
            </p:txBody>
          </p:sp>
        </mc:Choice>
        <mc:Fallback>
          <p:sp>
            <p:nvSpPr>
              <p:cNvPr id="35" name="矩形 34">
                <a:extLst>
                  <a:ext uri="{FF2B5EF4-FFF2-40B4-BE49-F238E27FC236}">
                    <a16:creationId xmlns:a16="http://schemas.microsoft.com/office/drawing/2014/main" id="{087BB6BF-4DD7-C44F-AB0A-BF23ADA2F1FF}"/>
                  </a:ext>
                </a:extLst>
              </p:cNvPr>
              <p:cNvSpPr>
                <a:spLocks noRot="1" noChangeAspect="1" noMove="1" noResize="1" noEditPoints="1" noAdjustHandles="1" noChangeArrowheads="1" noChangeShapeType="1" noTextEdit="1"/>
              </p:cNvSpPr>
              <p:nvPr/>
            </p:nvSpPr>
            <p:spPr>
              <a:xfrm>
                <a:off x="6538810" y="1683193"/>
                <a:ext cx="423642" cy="323165"/>
              </a:xfrm>
              <a:prstGeom prst="rect">
                <a:avLst/>
              </a:prstGeom>
              <a:blipFill>
                <a:blip r:embed="rId8"/>
                <a:stretch>
                  <a:fillRect b="-38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a:extLst>
                  <a:ext uri="{FF2B5EF4-FFF2-40B4-BE49-F238E27FC236}">
                    <a16:creationId xmlns:a16="http://schemas.microsoft.com/office/drawing/2014/main" id="{3DB50337-BD7E-A944-8DC1-C162B54A7BBD}"/>
                  </a:ext>
                </a:extLst>
              </p:cNvPr>
              <p:cNvSpPr/>
              <p:nvPr/>
            </p:nvSpPr>
            <p:spPr>
              <a:xfrm>
                <a:off x="7909378" y="2441850"/>
                <a:ext cx="428131" cy="323165"/>
              </a:xfrm>
              <a:prstGeom prst="rect">
                <a:avLst/>
              </a:prstGeom>
            </p:spPr>
            <p:txBody>
              <a:bodyPr wrap="none">
                <a:spAutoFit/>
              </a:bodyPr>
              <a:lstStyle/>
              <a:p>
                <a14:m>
                  <m:oMath xmlns:m="http://schemas.openxmlformats.org/officeDocument/2006/math">
                    <m:sSub>
                      <m:sSubPr>
                        <m:ctrlPr>
                          <a:rPr kumimoji="1" lang="en-US" altLang="zh-CN" sz="1500" i="1">
                            <a:latin typeface="Cambria Math" panose="02040503050406030204" pitchFamily="18" charset="0"/>
                          </a:rPr>
                        </m:ctrlPr>
                      </m:sSubPr>
                      <m:e>
                        <m:r>
                          <a:rPr kumimoji="1" lang="en-US" altLang="zh-CN" sz="1500" i="1">
                            <a:latin typeface="Cambria Math" panose="02040503050406030204" pitchFamily="18" charset="0"/>
                          </a:rPr>
                          <m:t>𝑔</m:t>
                        </m:r>
                      </m:e>
                      <m:sub>
                        <m:r>
                          <a:rPr kumimoji="1" lang="en-US" altLang="zh-CN" sz="1500" i="1">
                            <a:latin typeface="Cambria Math" panose="02040503050406030204" pitchFamily="18" charset="0"/>
                          </a:rPr>
                          <m:t>2</m:t>
                        </m:r>
                      </m:sub>
                    </m:sSub>
                  </m:oMath>
                </a14:m>
                <a:r>
                  <a:rPr kumimoji="1" lang="en-US" altLang="zh-CN" sz="1500" dirty="0"/>
                  <a:t> </a:t>
                </a:r>
                <a:endParaRPr lang="zh-CN" altLang="en-US" sz="1500" dirty="0"/>
              </a:p>
            </p:txBody>
          </p:sp>
        </mc:Choice>
        <mc:Fallback>
          <p:sp>
            <p:nvSpPr>
              <p:cNvPr id="37" name="矩形 36">
                <a:extLst>
                  <a:ext uri="{FF2B5EF4-FFF2-40B4-BE49-F238E27FC236}">
                    <a16:creationId xmlns:a16="http://schemas.microsoft.com/office/drawing/2014/main" id="{3DB50337-BD7E-A944-8DC1-C162B54A7BBD}"/>
                  </a:ext>
                </a:extLst>
              </p:cNvPr>
              <p:cNvSpPr>
                <a:spLocks noRot="1" noChangeAspect="1" noMove="1" noResize="1" noEditPoints="1" noAdjustHandles="1" noChangeArrowheads="1" noChangeShapeType="1" noTextEdit="1"/>
              </p:cNvSpPr>
              <p:nvPr/>
            </p:nvSpPr>
            <p:spPr>
              <a:xfrm>
                <a:off x="7909378" y="2441850"/>
                <a:ext cx="428131" cy="323165"/>
              </a:xfrm>
              <a:prstGeom prst="rect">
                <a:avLst/>
              </a:prstGeom>
              <a:blipFill>
                <a:blip r:embed="rId9"/>
                <a:stretch>
                  <a:fillRect/>
                </a:stretch>
              </a:blipFill>
            </p:spPr>
            <p:txBody>
              <a:bodyPr/>
              <a:lstStyle/>
              <a:p>
                <a:r>
                  <a:rPr lang="zh-CN" altLang="en-US">
                    <a:noFill/>
                  </a:rPr>
                  <a:t> </a:t>
                </a:r>
              </a:p>
            </p:txBody>
          </p:sp>
        </mc:Fallback>
      </mc:AlternateContent>
      <p:sp>
        <p:nvSpPr>
          <p:cNvPr id="38" name="标题 1">
            <a:extLst>
              <a:ext uri="{FF2B5EF4-FFF2-40B4-BE49-F238E27FC236}">
                <a16:creationId xmlns:a16="http://schemas.microsoft.com/office/drawing/2014/main" id="{3159ADFC-9313-C74B-A361-9BD07222F404}"/>
              </a:ext>
            </a:extLst>
          </p:cNvPr>
          <p:cNvSpPr txBox="1">
            <a:spLocks/>
          </p:cNvSpPr>
          <p:nvPr/>
        </p:nvSpPr>
        <p:spPr>
          <a:xfrm>
            <a:off x="144671" y="38798"/>
            <a:ext cx="7886700" cy="685947"/>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3300" b="1" dirty="0"/>
              <a:t>Minimal Edit Distance</a:t>
            </a:r>
            <a:endParaRPr lang="zh-CN" altLang="en-US" sz="3300" dirty="0"/>
          </a:p>
        </p:txBody>
      </p:sp>
      <p:cxnSp>
        <p:nvCxnSpPr>
          <p:cNvPr id="41" name="直线连接符 40">
            <a:extLst>
              <a:ext uri="{FF2B5EF4-FFF2-40B4-BE49-F238E27FC236}">
                <a16:creationId xmlns:a16="http://schemas.microsoft.com/office/drawing/2014/main" id="{51E17393-524B-C840-9B66-41F562CD23EF}"/>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42" name="矩形 41">
            <a:extLst>
              <a:ext uri="{FF2B5EF4-FFF2-40B4-BE49-F238E27FC236}">
                <a16:creationId xmlns:a16="http://schemas.microsoft.com/office/drawing/2014/main" id="{1C43BAFA-FB28-A949-9313-6120767C3B40}"/>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custDataLst>
      <p:tags r:id="rId1"/>
    </p:custDataLst>
    <p:extLst>
      <p:ext uri="{BB962C8B-B14F-4D97-AF65-F5344CB8AC3E}">
        <p14:creationId xmlns:p14="http://schemas.microsoft.com/office/powerpoint/2010/main" val="331934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a:extLst>
              <a:ext uri="{FF2B5EF4-FFF2-40B4-BE49-F238E27FC236}">
                <a16:creationId xmlns:a16="http://schemas.microsoft.com/office/drawing/2014/main" id="{675BCAD4-10A5-D04A-B65D-1CAB8B95D46D}"/>
              </a:ext>
            </a:extLst>
          </p:cNvPr>
          <p:cNvSpPr>
            <a:spLocks noGrp="1"/>
          </p:cNvSpPr>
          <p:nvPr>
            <p:ph type="title"/>
          </p:nvPr>
        </p:nvSpPr>
        <p:spPr>
          <a:xfrm>
            <a:off x="403363" y="13691"/>
            <a:ext cx="7886700" cy="807944"/>
          </a:xfrm>
        </p:spPr>
        <p:txBody>
          <a:bodyPr/>
          <a:lstStyle/>
          <a:p>
            <a:r>
              <a:rPr kumimoji="0" lang="en-US" altLang="zh-CN" b="1" dirty="0"/>
              <a:t>Minimal Edit Distance</a:t>
            </a:r>
            <a:endParaRPr kumimoji="0" lang="zh-CN" altLang="en-US" dirty="0"/>
          </a:p>
        </p:txBody>
      </p:sp>
      <mc:AlternateContent xmlns:mc="http://schemas.openxmlformats.org/markup-compatibility/2006" xmlns:a14="http://schemas.microsoft.com/office/drawing/2010/main">
        <mc:Choice Requires="a14">
          <p:sp>
            <p:nvSpPr>
              <p:cNvPr id="49154" name="内容占位符 2">
                <a:extLst>
                  <a:ext uri="{FF2B5EF4-FFF2-40B4-BE49-F238E27FC236}">
                    <a16:creationId xmlns:a16="http://schemas.microsoft.com/office/drawing/2014/main" id="{C8A66145-1003-6B45-86D7-1A4ACB7CCE84}"/>
                  </a:ext>
                </a:extLst>
              </p:cNvPr>
              <p:cNvSpPr>
                <a:spLocks noGrp="1"/>
              </p:cNvSpPr>
              <p:nvPr>
                <p:ph idx="1"/>
              </p:nvPr>
            </p:nvSpPr>
            <p:spPr>
              <a:xfrm>
                <a:off x="308060" y="980149"/>
                <a:ext cx="8372113" cy="3591845"/>
              </a:xfrm>
            </p:spPr>
            <p:txBody>
              <a:bodyPr>
                <a:normAutofit/>
              </a:bodyPr>
              <a:lstStyle/>
              <a:p>
                <a:pPr>
                  <a:buFont typeface="Arial" panose="020B0604020202020204" pitchFamily="34" charset="0"/>
                  <a:buNone/>
                </a:pPr>
                <a:r>
                  <a:rPr lang="en-US" altLang="zh-CN" dirty="0"/>
                  <a:t>Given two graphs </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dirty="0"/>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2</m:t>
                        </m:r>
                      </m:sub>
                    </m:sSub>
                  </m:oMath>
                </a14:m>
                <a:r>
                  <a:rPr lang="en-US" altLang="zh-CN" dirty="0"/>
                  <a:t> having the same number </a:t>
                </a:r>
                <a14:m>
                  <m:oMath xmlns:m="http://schemas.openxmlformats.org/officeDocument/2006/math">
                    <m:r>
                      <a:rPr lang="en-US" altLang="zh-CN" b="0" i="1" dirty="0" smtClean="0">
                        <a:latin typeface="Cambria Math" panose="02040503050406030204" pitchFamily="18" charset="0"/>
                      </a:rPr>
                      <m:t>𝑚</m:t>
                    </m:r>
                  </m:oMath>
                </a14:m>
                <a:r>
                  <a:rPr lang="en-US" altLang="zh-CN" dirty="0"/>
                  <a:t> vertices, let us consider the following process.</a:t>
                </a:r>
              </a:p>
              <a:p>
                <a:pPr>
                  <a:buNone/>
                </a:pPr>
                <a:r>
                  <a:rPr lang="en-US" altLang="zh-CN" dirty="0"/>
                  <a:t>Let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i="1">
                            <a:latin typeface="Cambria Math" panose="02040503050406030204" pitchFamily="18" charset="0"/>
                          </a:rPr>
                          <m:t>1</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2</m:t>
                        </m:r>
                      </m:sub>
                    </m:sSub>
                  </m:oMath>
                </a14:m>
                <a:r>
                  <a:rPr lang="en-US" altLang="zh-CN" dirty="0"/>
                  <a:t> denote the vertices in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2</m:t>
                        </m:r>
                      </m:sub>
                    </m:sSub>
                    <m:r>
                      <a:rPr lang="en-US" altLang="zh-CN" i="1">
                        <a:latin typeface="Cambria Math" panose="02040503050406030204" pitchFamily="18" charset="0"/>
                      </a:rPr>
                      <m:t> </m:t>
                    </m:r>
                  </m:oMath>
                </a14:m>
                <a:r>
                  <a:rPr lang="en-US" altLang="zh-CN" dirty="0"/>
                  <a:t>that have been matched.</a:t>
                </a:r>
                <a:br>
                  <a:rPr lang="en-US" altLang="zh-CN" dirty="0"/>
                </a:b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m:oMathPara>
                </a14:m>
                <a:endParaRPr lang="en-US" altLang="zh-CN" dirty="0"/>
              </a:p>
              <a:p>
                <a:pPr>
                  <a:buNone/>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𝑛</m:t>
                          </m:r>
                        </m:sub>
                      </m:sSub>
                      <m:r>
                        <a:rPr lang="en-US" altLang="zh-CN" i="1">
                          <a:latin typeface="Cambria Math" panose="02040503050406030204" pitchFamily="18" charset="0"/>
                        </a:rPr>
                        <m:t>)</m:t>
                      </m:r>
                    </m:oMath>
                  </m:oMathPara>
                </a14:m>
                <a:endParaRPr lang="en-US" altLang="zh-CN" dirty="0"/>
              </a:p>
              <a:p>
                <a:pPr>
                  <a:buNone/>
                </a:pPr>
                <a:endParaRPr lang="en-US" altLang="zh-CN" dirty="0"/>
              </a:p>
              <a:p>
                <a:pPr>
                  <a:buNone/>
                </a:pPr>
                <a:r>
                  <a:rPr lang="en-US" altLang="zh-CN" dirty="0"/>
                  <a:t>Let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i="1">
                            <a:latin typeface="Cambria Math" panose="02040503050406030204" pitchFamily="18" charset="0"/>
                          </a:rPr>
                          <m:t>1</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i="1">
                            <a:latin typeface="Cambria Math" panose="02040503050406030204" pitchFamily="18" charset="0"/>
                          </a:rPr>
                          <m:t>2</m:t>
                        </m:r>
                      </m:sub>
                    </m:sSub>
                    <m:r>
                      <a:rPr lang="en-US" altLang="zh-CN" i="1">
                        <a:latin typeface="Cambria Math" panose="02040503050406030204" pitchFamily="18" charset="0"/>
                      </a:rPr>
                      <m:t> </m:t>
                    </m:r>
                  </m:oMath>
                </a14:m>
                <a:r>
                  <a:rPr lang="en-US" altLang="zh-CN" dirty="0"/>
                  <a:t>denote the vertices in G1 and G2 that have  not been matched. </a:t>
                </a:r>
              </a:p>
              <a:p>
                <a:pPr>
                  <a:buNone/>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𝑚</m:t>
                          </m:r>
                        </m:sub>
                      </m:sSub>
                      <m:r>
                        <a:rPr lang="en-US" altLang="zh-CN" i="1">
                          <a:latin typeface="Cambria Math" panose="02040503050406030204" pitchFamily="18" charset="0"/>
                        </a:rPr>
                        <m:t>) </m:t>
                      </m:r>
                    </m:oMath>
                  </m:oMathPara>
                </a14:m>
                <a:endParaRPr lang="en-US" altLang="zh-CN" dirty="0"/>
              </a:p>
              <a:p>
                <a:pPr>
                  <a:buNone/>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i="1">
                              <a:latin typeface="Cambria Math" panose="02040503050406030204" pitchFamily="18" charset="0"/>
                            </a:rPr>
                            <m:t>𝑚</m:t>
                          </m:r>
                        </m:sub>
                      </m:sSub>
                      <m:r>
                        <a:rPr lang="en-US" altLang="zh-CN" i="1">
                          <a:latin typeface="Cambria Math" panose="02040503050406030204" pitchFamily="18" charset="0"/>
                        </a:rPr>
                        <m:t>) </m:t>
                      </m:r>
                    </m:oMath>
                  </m:oMathPara>
                </a14:m>
                <a:endParaRPr lang="en-US" altLang="zh-CN" dirty="0"/>
              </a:p>
            </p:txBody>
          </p:sp>
        </mc:Choice>
        <mc:Fallback xmlns="">
          <p:sp>
            <p:nvSpPr>
              <p:cNvPr id="49154" name="内容占位符 2">
                <a:extLst>
                  <a:ext uri="{FF2B5EF4-FFF2-40B4-BE49-F238E27FC236}">
                    <a16:creationId xmlns:a16="http://schemas.microsoft.com/office/drawing/2014/main" id="{C8A66145-1003-6B45-86D7-1A4ACB7CCE84}"/>
                  </a:ext>
                </a:extLst>
              </p:cNvPr>
              <p:cNvSpPr>
                <a:spLocks noGrp="1" noRot="1" noChangeAspect="1" noMove="1" noResize="1" noEditPoints="1" noAdjustHandles="1" noChangeArrowheads="1" noChangeShapeType="1" noTextEdit="1"/>
              </p:cNvSpPr>
              <p:nvPr>
                <p:ph idx="1"/>
              </p:nvPr>
            </p:nvSpPr>
            <p:spPr>
              <a:xfrm>
                <a:off x="308060" y="980149"/>
                <a:ext cx="8372113" cy="3591845"/>
              </a:xfrm>
              <a:blipFill>
                <a:blip r:embed="rId2"/>
                <a:stretch>
                  <a:fillRect l="-909" t="-2120"/>
                </a:stretch>
              </a:blipFill>
            </p:spPr>
            <p:txBody>
              <a:bodyPr/>
              <a:lstStyle/>
              <a:p>
                <a:r>
                  <a:rPr lang="zh-CN" altLang="en-US">
                    <a:noFill/>
                  </a:rPr>
                  <a:t> </a:t>
                </a:r>
              </a:p>
            </p:txBody>
          </p:sp>
        </mc:Fallback>
      </mc:AlternateContent>
      <p:sp>
        <p:nvSpPr>
          <p:cNvPr id="49155" name="灯片编号占位符 3">
            <a:extLst>
              <a:ext uri="{FF2B5EF4-FFF2-40B4-BE49-F238E27FC236}">
                <a16:creationId xmlns:a16="http://schemas.microsoft.com/office/drawing/2014/main" id="{66F16EAF-61B0-7541-A054-6DE931C68F3F}"/>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D763B236-64B8-4941-8B0B-AF78D0A0B7B4}" type="slidenum">
              <a:rPr kumimoji="0" lang="zh-CN" altLang="en-US" sz="1350"/>
              <a:pPr>
                <a:spcBef>
                  <a:spcPct val="0"/>
                </a:spcBef>
                <a:buFontTx/>
                <a:buNone/>
              </a:pPr>
              <a:t>68</a:t>
            </a:fld>
            <a:endParaRPr kumimoji="0" lang="zh-CN" altLang="en-US" sz="1350"/>
          </a:p>
        </p:txBody>
      </p:sp>
      <p:cxnSp>
        <p:nvCxnSpPr>
          <p:cNvPr id="5" name="直线连接符 4">
            <a:extLst>
              <a:ext uri="{FF2B5EF4-FFF2-40B4-BE49-F238E27FC236}">
                <a16:creationId xmlns:a16="http://schemas.microsoft.com/office/drawing/2014/main" id="{72B2BC7E-2221-3D40-B906-9611F6E61B2E}"/>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B1D26F6B-0277-7948-A3E4-8E6BD83728D1}"/>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34294511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a:extLst>
              <a:ext uri="{FF2B5EF4-FFF2-40B4-BE49-F238E27FC236}">
                <a16:creationId xmlns:a16="http://schemas.microsoft.com/office/drawing/2014/main" id="{591214C7-0939-1040-AAA3-B1303B88079C}"/>
              </a:ext>
            </a:extLst>
          </p:cNvPr>
          <p:cNvSpPr>
            <a:spLocks noGrp="1"/>
          </p:cNvSpPr>
          <p:nvPr>
            <p:ph type="title"/>
          </p:nvPr>
        </p:nvSpPr>
        <p:spPr>
          <a:xfrm>
            <a:off x="443119" y="0"/>
            <a:ext cx="7886700" cy="994172"/>
          </a:xfrm>
        </p:spPr>
        <p:txBody>
          <a:bodyPr/>
          <a:lstStyle/>
          <a:p>
            <a:r>
              <a:rPr kumimoji="0" lang="en-US" altLang="zh-CN" b="1" dirty="0"/>
              <a:t>Minimal Edit Distance</a:t>
            </a:r>
            <a:endParaRPr kumimoji="0" lang="zh-CN" altLang="en-US" dirty="0"/>
          </a:p>
        </p:txBody>
      </p:sp>
      <mc:AlternateContent xmlns:mc="http://schemas.openxmlformats.org/markup-compatibility/2006" xmlns:a14="http://schemas.microsoft.com/office/drawing/2010/main">
        <mc:Choice Requires="a14">
          <p:sp>
            <p:nvSpPr>
              <p:cNvPr id="48130" name="内容占位符 2">
                <a:extLst>
                  <a:ext uri="{FF2B5EF4-FFF2-40B4-BE49-F238E27FC236}">
                    <a16:creationId xmlns:a16="http://schemas.microsoft.com/office/drawing/2014/main" id="{5591C472-F486-A349-9BFB-700908803797}"/>
                  </a:ext>
                </a:extLst>
              </p:cNvPr>
              <p:cNvSpPr>
                <a:spLocks noGrp="1"/>
              </p:cNvSpPr>
              <p:nvPr>
                <p:ph idx="1"/>
              </p:nvPr>
            </p:nvSpPr>
            <p:spPr>
              <a:xfrm>
                <a:off x="411943" y="1023120"/>
                <a:ext cx="8320114" cy="3394472"/>
              </a:xfrm>
            </p:spPr>
            <p:txBody>
              <a:bodyPr>
                <a:normAutofit/>
              </a:bodyPr>
              <a:lstStyle/>
              <a:p>
                <a:r>
                  <a:rPr kumimoji="0" lang="en-US" altLang="zh-CN" dirty="0"/>
                  <a:t>Two</a:t>
                </a:r>
                <a:r>
                  <a:rPr kumimoji="0" lang="zh-CN" altLang="en-US" dirty="0"/>
                  <a:t> </a:t>
                </a:r>
                <a:r>
                  <a:rPr kumimoji="0" lang="en-US" altLang="zh-CN" dirty="0"/>
                  <a:t>issues</a:t>
                </a:r>
                <a:r>
                  <a:rPr kumimoji="0" lang="zh-CN" altLang="en-US" dirty="0"/>
                  <a:t> </a:t>
                </a:r>
                <a:r>
                  <a:rPr kumimoji="0" lang="en-US" altLang="zh-CN" dirty="0"/>
                  <a:t>in</a:t>
                </a:r>
                <a:r>
                  <a:rPr kumimoji="0" lang="zh-CN" altLang="en-US" dirty="0"/>
                  <a:t> </a:t>
                </a:r>
                <a:r>
                  <a:rPr lang="en-US" altLang="zh-CN" dirty="0"/>
                  <a:t>A</a:t>
                </a:r>
                <a:r>
                  <a:rPr lang="zh-CN" altLang="en-US" dirty="0"/>
                  <a:t>*</a:t>
                </a:r>
                <a:r>
                  <a:rPr lang="en-US" altLang="zh-CN" dirty="0"/>
                  <a:t>-algorithm.</a:t>
                </a:r>
              </a:p>
              <a:p>
                <a:endParaRPr kumimoji="0" lang="en-US" altLang="zh-CN" dirty="0"/>
              </a:p>
              <a:p>
                <a:pPr marL="457200" indent="-457200">
                  <a:buFont typeface="+mj-lt"/>
                  <a:buAutoNum type="arabicPeriod"/>
                </a:pPr>
                <a:r>
                  <a:rPr kumimoji="0" lang="en-US" altLang="zh-CN" dirty="0"/>
                  <a:t>How</a:t>
                </a:r>
                <a:r>
                  <a:rPr kumimoji="0" lang="zh-CN" altLang="en-US" dirty="0"/>
                  <a:t> </a:t>
                </a:r>
                <a:r>
                  <a:rPr kumimoji="0" lang="en-US" altLang="zh-CN" dirty="0"/>
                  <a:t>to</a:t>
                </a:r>
                <a:r>
                  <a:rPr kumimoji="0" lang="zh-CN" altLang="en-US" dirty="0"/>
                  <a:t> </a:t>
                </a:r>
                <a:r>
                  <a:rPr lang="en-US" altLang="zh-CN" dirty="0"/>
                  <a:t>compute</a:t>
                </a:r>
                <a:r>
                  <a:rPr lang="zh-CN" altLang="en-US" dirty="0"/>
                  <a:t> </a:t>
                </a:r>
                <a:r>
                  <a:rPr lang="en-US" altLang="zh-CN" b="1" dirty="0"/>
                  <a:t>h(x)</a:t>
                </a:r>
                <a:r>
                  <a:rPr lang="en-US" altLang="zh-CN" dirty="0"/>
                  <a:t>,</a:t>
                </a:r>
                <a:r>
                  <a:rPr lang="zh-CN" altLang="en-US" dirty="0"/>
                  <a:t> </a:t>
                </a:r>
                <a:r>
                  <a:rPr lang="en-US" altLang="zh-CN" dirty="0"/>
                  <a:t>the  “heuristic estimate“ (lower bound) of the distance from  to the goal,</a:t>
                </a:r>
                <a:r>
                  <a:rPr lang="zh-CN" altLang="en-US" dirty="0"/>
                  <a:t> </a:t>
                </a:r>
                <a:r>
                  <a:rPr lang="en-US" altLang="zh-CN" dirty="0"/>
                  <a:t>i.e.,</a:t>
                </a:r>
                <a:r>
                  <a:rPr lang="zh-CN" altLang="en-US" dirty="0"/>
                  <a:t> </a:t>
                </a:r>
                <a:r>
                  <a:rPr lang="en-US" altLang="zh-CN" dirty="0"/>
                  <a:t>the</a:t>
                </a:r>
                <a:r>
                  <a:rPr lang="zh-CN" altLang="en-US" dirty="0"/>
                  <a:t> </a:t>
                </a:r>
                <a:r>
                  <a:rPr lang="en-US" altLang="zh-CN" dirty="0"/>
                  <a:t>lower</a:t>
                </a:r>
                <a:r>
                  <a:rPr lang="zh-CN" altLang="en-US" dirty="0"/>
                  <a:t> </a:t>
                </a:r>
                <a:r>
                  <a:rPr lang="en-US" altLang="zh-CN" dirty="0"/>
                  <a:t>bound</a:t>
                </a:r>
                <a:r>
                  <a:rPr lang="zh-CN" altLang="en-US" dirty="0"/>
                  <a:t> </a:t>
                </a:r>
                <a:r>
                  <a:rPr lang="en-US" altLang="zh-CN" dirty="0"/>
                  <a:t>of</a:t>
                </a:r>
                <a:r>
                  <a:rPr lang="zh-CN" altLang="en-US" dirty="0"/>
                  <a:t> </a:t>
                </a:r>
                <a:r>
                  <a:rPr lang="en-US" altLang="zh-CN" dirty="0"/>
                  <a:t>the</a:t>
                </a:r>
                <a:r>
                  <a:rPr lang="zh-CN" altLang="en-US" dirty="0"/>
                  <a:t> </a:t>
                </a:r>
                <a:r>
                  <a:rPr lang="en-US" altLang="zh-CN" dirty="0"/>
                  <a:t>distance</a:t>
                </a:r>
                <a:r>
                  <a:rPr lang="zh-CN" altLang="en-US" dirty="0"/>
                  <a:t> </a:t>
                </a:r>
                <a:r>
                  <a:rPr lang="en-US" altLang="zh-CN" dirty="0"/>
                  <a:t>from</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1</m:t>
                        </m:r>
                      </m:sub>
                    </m:sSub>
                  </m:oMath>
                </a14:m>
                <a:r>
                  <a:rPr lang="zh-CN" altLang="en-US" dirty="0"/>
                  <a:t> </a:t>
                </a:r>
                <a:r>
                  <a:rPr lang="en-US" altLang="zh-CN" dirty="0"/>
                  <a:t>to</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2</m:t>
                        </m:r>
                      </m:sub>
                    </m:sSub>
                  </m:oMath>
                </a14:m>
                <a:r>
                  <a:rPr lang="en-US" altLang="zh-CN" dirty="0"/>
                  <a:t>,</a:t>
                </a:r>
                <a:r>
                  <a:rPr lang="zh-CN" altLang="en-US" dirty="0"/>
                  <a:t> </a:t>
                </a:r>
                <a:r>
                  <a:rPr lang="en-US" altLang="zh-CN" dirty="0"/>
                  <a:t>the</a:t>
                </a:r>
                <a:r>
                  <a:rPr lang="zh-CN" altLang="en-US" dirty="0"/>
                  <a:t> </a:t>
                </a:r>
                <a:r>
                  <a:rPr lang="en-US" altLang="zh-CN" dirty="0"/>
                  <a:t>un-matched</a:t>
                </a:r>
                <a:r>
                  <a:rPr lang="zh-CN" altLang="en-US" dirty="0"/>
                  <a:t> </a:t>
                </a:r>
                <a:r>
                  <a:rPr lang="en-US" altLang="zh-CN" dirty="0"/>
                  <a:t>part.</a:t>
                </a:r>
                <a:r>
                  <a:rPr lang="zh-CN" altLang="en-US" dirty="0"/>
                  <a:t> </a:t>
                </a:r>
                <a:endParaRPr lang="en-US" altLang="zh-CN" dirty="0"/>
              </a:p>
              <a:p>
                <a:pPr marL="457200" indent="-457200">
                  <a:buFont typeface="+mj-lt"/>
                  <a:buAutoNum type="arabicPeriod"/>
                </a:pPr>
                <a:endParaRPr lang="en-US" altLang="zh-CN" dirty="0"/>
              </a:p>
              <a:p>
                <a:pPr marL="457200" indent="-457200">
                  <a:buFont typeface="+mj-lt"/>
                  <a:buAutoNum type="arabicPeriod"/>
                </a:pPr>
                <a:r>
                  <a:rPr lang="en-US" altLang="zh-CN" dirty="0"/>
                  <a:t>To</a:t>
                </a:r>
                <a:r>
                  <a:rPr lang="zh-CN" altLang="en-US" dirty="0"/>
                  <a:t> </a:t>
                </a:r>
                <a:r>
                  <a:rPr lang="en-US" altLang="zh-CN" dirty="0"/>
                  <a:t>improve</a:t>
                </a:r>
                <a:r>
                  <a:rPr lang="zh-CN" altLang="en-US" dirty="0"/>
                  <a:t> </a:t>
                </a:r>
                <a:r>
                  <a:rPr lang="en-US" altLang="zh-CN" dirty="0"/>
                  <a:t>the</a:t>
                </a:r>
                <a:r>
                  <a:rPr lang="zh-CN" altLang="en-US" dirty="0"/>
                  <a:t> </a:t>
                </a:r>
                <a:r>
                  <a:rPr lang="en-US" altLang="zh-CN" dirty="0"/>
                  <a:t>performance,</a:t>
                </a:r>
                <a:r>
                  <a:rPr lang="zh-CN" altLang="en-US" dirty="0"/>
                  <a:t> </a:t>
                </a:r>
                <a:r>
                  <a:rPr lang="en-US" altLang="zh-CN" dirty="0"/>
                  <a:t>we</a:t>
                </a:r>
                <a:r>
                  <a:rPr lang="zh-CN" altLang="en-US" dirty="0"/>
                  <a:t> </a:t>
                </a:r>
                <a:r>
                  <a:rPr lang="en-US" altLang="zh-CN" dirty="0"/>
                  <a:t>may</a:t>
                </a:r>
                <a:r>
                  <a:rPr lang="zh-CN" altLang="en-US" dirty="0"/>
                  <a:t> </a:t>
                </a:r>
                <a:r>
                  <a:rPr lang="en-US" altLang="zh-CN" dirty="0"/>
                  <a:t>use</a:t>
                </a:r>
                <a:r>
                  <a:rPr lang="zh-CN" altLang="en-US" dirty="0"/>
                  <a:t> </a:t>
                </a:r>
                <a:r>
                  <a:rPr lang="en-US" altLang="zh-CN" dirty="0"/>
                  <a:t>“</a:t>
                </a:r>
                <a:r>
                  <a:rPr lang="en-US" altLang="zh-CN" dirty="0" err="1"/>
                  <a:t>Beamsearch</a:t>
                </a:r>
                <a:r>
                  <a:rPr lang="en-US" altLang="zh-CN" dirty="0"/>
                  <a:t>”</a:t>
                </a:r>
                <a:r>
                  <a:rPr lang="zh-CN" altLang="en-US" dirty="0"/>
                  <a:t> </a:t>
                </a:r>
                <a:r>
                  <a:rPr lang="en-US" altLang="zh-CN" dirty="0"/>
                  <a:t>strategy</a:t>
                </a:r>
                <a:r>
                  <a:rPr lang="zh-CN" altLang="en-US" dirty="0"/>
                  <a:t> </a:t>
                </a:r>
                <a:r>
                  <a:rPr lang="en-US" altLang="zh-CN" dirty="0"/>
                  <a:t>to</a:t>
                </a:r>
                <a:r>
                  <a:rPr lang="zh-CN" altLang="en-US" dirty="0"/>
                  <a:t> </a:t>
                </a:r>
                <a:r>
                  <a:rPr lang="en-US" altLang="zh-CN" dirty="0"/>
                  <a:t>limit</a:t>
                </a:r>
                <a:r>
                  <a:rPr lang="zh-CN" altLang="en-US" dirty="0"/>
                  <a:t> </a:t>
                </a:r>
                <a:r>
                  <a:rPr lang="en-US" altLang="zh-CN" dirty="0"/>
                  <a:t>the</a:t>
                </a:r>
                <a:r>
                  <a:rPr lang="zh-CN" altLang="en-US" dirty="0"/>
                  <a:t> </a:t>
                </a:r>
                <a:r>
                  <a:rPr lang="en-US" altLang="zh-CN" dirty="0"/>
                  <a:t>size</a:t>
                </a:r>
                <a:r>
                  <a:rPr lang="zh-CN" altLang="en-US" dirty="0"/>
                  <a:t> </a:t>
                </a:r>
                <a:r>
                  <a:rPr lang="en-US" altLang="zh-CN" dirty="0"/>
                  <a:t>of</a:t>
                </a:r>
                <a:r>
                  <a:rPr lang="zh-CN" altLang="en-US" dirty="0"/>
                  <a:t> </a:t>
                </a:r>
                <a:r>
                  <a:rPr lang="en-US" altLang="zh-CN" dirty="0"/>
                  <a:t>priority queue</a:t>
                </a:r>
                <a:r>
                  <a:rPr lang="zh-CN" altLang="en-US" dirty="0"/>
                  <a:t> </a:t>
                </a:r>
                <a:r>
                  <a:rPr lang="en-US" altLang="zh-CN" dirty="0"/>
                  <a:t>in</a:t>
                </a:r>
                <a:r>
                  <a:rPr lang="zh-CN" altLang="en-US" dirty="0"/>
                  <a:t> </a:t>
                </a:r>
                <a:r>
                  <a:rPr lang="en-US" altLang="zh-CN" dirty="0"/>
                  <a:t>each</a:t>
                </a:r>
                <a:r>
                  <a:rPr lang="zh-CN" altLang="en-US" dirty="0"/>
                  <a:t> </a:t>
                </a:r>
                <a:r>
                  <a:rPr lang="en-US" altLang="zh-CN" dirty="0"/>
                  <a:t>step.</a:t>
                </a:r>
                <a:r>
                  <a:rPr lang="zh-CN" altLang="en-US" dirty="0"/>
                  <a:t> </a:t>
                </a:r>
                <a:r>
                  <a:rPr lang="en-US" altLang="zh-CN" dirty="0"/>
                  <a:t>But,</a:t>
                </a:r>
                <a:r>
                  <a:rPr lang="zh-CN" altLang="en-US" dirty="0"/>
                  <a:t> </a:t>
                </a:r>
                <a:r>
                  <a:rPr lang="en-US" altLang="zh-CN" dirty="0"/>
                  <a:t>it</a:t>
                </a:r>
                <a:r>
                  <a:rPr lang="zh-CN" altLang="en-US" dirty="0"/>
                  <a:t> </a:t>
                </a:r>
                <a:r>
                  <a:rPr lang="en-US" altLang="zh-CN" dirty="0"/>
                  <a:t>only</a:t>
                </a:r>
                <a:r>
                  <a:rPr lang="zh-CN" altLang="en-US" dirty="0"/>
                  <a:t> </a:t>
                </a:r>
                <a:r>
                  <a:rPr lang="en-US" altLang="zh-CN" dirty="0"/>
                  <a:t>lead</a:t>
                </a:r>
                <a:r>
                  <a:rPr lang="zh-CN" altLang="en-US" dirty="0"/>
                  <a:t> </a:t>
                </a:r>
                <a:r>
                  <a:rPr lang="en-US" altLang="zh-CN" dirty="0"/>
                  <a:t>to</a:t>
                </a:r>
                <a:r>
                  <a:rPr lang="zh-CN" altLang="en-US" dirty="0"/>
                  <a:t> </a:t>
                </a:r>
                <a:r>
                  <a:rPr lang="en-US" altLang="zh-CN" dirty="0"/>
                  <a:t>an</a:t>
                </a:r>
                <a:r>
                  <a:rPr lang="zh-CN" altLang="en-US" dirty="0"/>
                  <a:t> </a:t>
                </a:r>
                <a:r>
                  <a:rPr lang="en-US" altLang="zh-CN" dirty="0"/>
                  <a:t>approximate</a:t>
                </a:r>
                <a:r>
                  <a:rPr lang="zh-CN" altLang="en-US" dirty="0"/>
                  <a:t> </a:t>
                </a:r>
                <a:r>
                  <a:rPr lang="en-US" altLang="zh-CN" dirty="0"/>
                  <a:t>result.</a:t>
                </a:r>
                <a:r>
                  <a:rPr lang="zh-CN" altLang="en-US" dirty="0"/>
                  <a:t> </a:t>
                </a:r>
                <a:endParaRPr lang="en-US" altLang="zh-CN" dirty="0"/>
              </a:p>
              <a:p>
                <a:pPr marL="457200" indent="-457200">
                  <a:buFont typeface="+mj-lt"/>
                  <a:buAutoNum type="arabicPeriod"/>
                </a:pPr>
                <a:endParaRPr kumimoji="0" lang="en-US" altLang="zh-CN" dirty="0"/>
              </a:p>
              <a:p>
                <a:pPr>
                  <a:buFont typeface="Arial" panose="020B0604020202020204" pitchFamily="34" charset="0"/>
                  <a:buNone/>
                </a:pPr>
                <a:endParaRPr kumimoji="0" lang="zh-CN" altLang="en-US" dirty="0"/>
              </a:p>
            </p:txBody>
          </p:sp>
        </mc:Choice>
        <mc:Fallback xmlns="">
          <p:sp>
            <p:nvSpPr>
              <p:cNvPr id="48130" name="内容占位符 2">
                <a:extLst>
                  <a:ext uri="{FF2B5EF4-FFF2-40B4-BE49-F238E27FC236}">
                    <a16:creationId xmlns:a16="http://schemas.microsoft.com/office/drawing/2014/main" id="{5591C472-F486-A349-9BFB-700908803797}"/>
                  </a:ext>
                </a:extLst>
              </p:cNvPr>
              <p:cNvSpPr>
                <a:spLocks noGrp="1" noRot="1" noChangeAspect="1" noMove="1" noResize="1" noEditPoints="1" noAdjustHandles="1" noChangeArrowheads="1" noChangeShapeType="1" noTextEdit="1"/>
              </p:cNvSpPr>
              <p:nvPr>
                <p:ph idx="1"/>
              </p:nvPr>
            </p:nvSpPr>
            <p:spPr>
              <a:xfrm>
                <a:off x="411943" y="1023120"/>
                <a:ext cx="8320114" cy="3394472"/>
              </a:xfrm>
              <a:blipFill>
                <a:blip r:embed="rId2"/>
                <a:stretch>
                  <a:fillRect l="-915" t="-2239"/>
                </a:stretch>
              </a:blipFill>
            </p:spPr>
            <p:txBody>
              <a:bodyPr/>
              <a:lstStyle/>
              <a:p>
                <a:r>
                  <a:rPr lang="zh-CN" altLang="en-US">
                    <a:noFill/>
                  </a:rPr>
                  <a:t> </a:t>
                </a:r>
              </a:p>
            </p:txBody>
          </p:sp>
        </mc:Fallback>
      </mc:AlternateContent>
      <p:sp>
        <p:nvSpPr>
          <p:cNvPr id="48131" name="灯片编号占位符 3">
            <a:extLst>
              <a:ext uri="{FF2B5EF4-FFF2-40B4-BE49-F238E27FC236}">
                <a16:creationId xmlns:a16="http://schemas.microsoft.com/office/drawing/2014/main" id="{7282A283-32C6-1140-8026-57DBBC4A2600}"/>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C3B9B798-EEE1-8344-A7E7-8BFBF37F0654}" type="slidenum">
              <a:rPr kumimoji="0" lang="zh-CN" altLang="en-US" sz="1350"/>
              <a:pPr>
                <a:spcBef>
                  <a:spcPct val="0"/>
                </a:spcBef>
                <a:buFontTx/>
                <a:buNone/>
              </a:pPr>
              <a:t>69</a:t>
            </a:fld>
            <a:endParaRPr kumimoji="0" lang="zh-CN" altLang="en-US" sz="1875"/>
          </a:p>
        </p:txBody>
      </p:sp>
      <p:cxnSp>
        <p:nvCxnSpPr>
          <p:cNvPr id="6" name="直线连接符 5">
            <a:extLst>
              <a:ext uri="{FF2B5EF4-FFF2-40B4-BE49-F238E27FC236}">
                <a16:creationId xmlns:a16="http://schemas.microsoft.com/office/drawing/2014/main" id="{598BF775-40BB-BD4B-8A77-B36204710200}"/>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4069F5BB-CDFC-1241-BDE6-E55B65824C37}"/>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129404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97306-30E0-0546-BABB-4B05253031E8}"/>
              </a:ext>
            </a:extLst>
          </p:cNvPr>
          <p:cNvSpPr>
            <a:spLocks noGrp="1"/>
          </p:cNvSpPr>
          <p:nvPr>
            <p:ph type="title"/>
          </p:nvPr>
        </p:nvSpPr>
        <p:spPr>
          <a:xfrm>
            <a:off x="244337" y="0"/>
            <a:ext cx="7886700" cy="994172"/>
          </a:xfrm>
        </p:spPr>
        <p:txBody>
          <a:bodyPr>
            <a:normAutofit/>
          </a:bodyPr>
          <a:lstStyle/>
          <a:p>
            <a:r>
              <a:rPr kumimoji="1" lang="en-US" altLang="zh-CN" dirty="0">
                <a:latin typeface="Times New Roman" panose="02020603050405020304" pitchFamily="18" charset="0"/>
                <a:cs typeface="Times New Roman" panose="02020603050405020304" pitchFamily="18" charset="0"/>
              </a:rPr>
              <a:t>Applications</a:t>
            </a:r>
            <a:endParaRPr kumimoji="1" lang="zh-CN" altLang="en-US" dirty="0">
              <a:latin typeface="+mn-ea"/>
            </a:endParaRPr>
          </a:p>
        </p:txBody>
      </p:sp>
      <p:sp>
        <p:nvSpPr>
          <p:cNvPr id="4" name="灯片编号占位符 3">
            <a:extLst>
              <a:ext uri="{FF2B5EF4-FFF2-40B4-BE49-F238E27FC236}">
                <a16:creationId xmlns:a16="http://schemas.microsoft.com/office/drawing/2014/main" id="{5B598C6B-DCA6-AE40-90A1-41D8C82B8CEC}"/>
              </a:ext>
            </a:extLst>
          </p:cNvPr>
          <p:cNvSpPr>
            <a:spLocks noGrp="1"/>
          </p:cNvSpPr>
          <p:nvPr>
            <p:ph type="sldNum" sz="quarter" idx="12"/>
          </p:nvPr>
        </p:nvSpPr>
        <p:spPr/>
        <p:txBody>
          <a:bodyPr/>
          <a:lstStyle/>
          <a:p>
            <a:fld id="{F2E101AF-BE8C-4B61-819C-BCEAA692FBCC}" type="slidenum">
              <a:rPr lang="zh-CN" altLang="en-US" smtClean="0"/>
              <a:t>7</a:t>
            </a:fld>
            <a:endParaRPr lang="zh-CN" altLang="en-US"/>
          </a:p>
        </p:txBody>
      </p:sp>
      <p:pic>
        <p:nvPicPr>
          <p:cNvPr id="5" name="图片 4">
            <a:extLst>
              <a:ext uri="{FF2B5EF4-FFF2-40B4-BE49-F238E27FC236}">
                <a16:creationId xmlns:a16="http://schemas.microsoft.com/office/drawing/2014/main" id="{1C1CFA1C-9579-EA4C-A976-83FA02EB7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695" y="1707356"/>
            <a:ext cx="3612776" cy="2603092"/>
          </a:xfrm>
          <a:prstGeom prst="rect">
            <a:avLst/>
          </a:prstGeom>
        </p:spPr>
      </p:pic>
      <p:sp>
        <p:nvSpPr>
          <p:cNvPr id="6" name="文本框 5">
            <a:extLst>
              <a:ext uri="{FF2B5EF4-FFF2-40B4-BE49-F238E27FC236}">
                <a16:creationId xmlns:a16="http://schemas.microsoft.com/office/drawing/2014/main" id="{AC67CC43-78FD-5341-A519-FD385F4D6E64}"/>
              </a:ext>
            </a:extLst>
          </p:cNvPr>
          <p:cNvSpPr txBox="1"/>
          <p:nvPr/>
        </p:nvSpPr>
        <p:spPr>
          <a:xfrm>
            <a:off x="340660" y="1196716"/>
            <a:ext cx="4624667" cy="300082"/>
          </a:xfrm>
          <a:prstGeom prst="rect">
            <a:avLst/>
          </a:prstGeom>
          <a:noFill/>
        </p:spPr>
        <p:txBody>
          <a:bodyPr wrap="square" rtlCol="0">
            <a:spAutoFit/>
          </a:bodyPr>
          <a:lstStyle/>
          <a:p>
            <a:r>
              <a:rPr kumimoji="1" lang="en-US" altLang="zh-CN" sz="1350" dirty="0"/>
              <a:t>Graph-based Image Matching for Recognition and Retrieval [1]</a:t>
            </a:r>
            <a:endParaRPr kumimoji="1" lang="zh-CN" altLang="en-US" sz="1350" dirty="0"/>
          </a:p>
        </p:txBody>
      </p:sp>
      <p:pic>
        <p:nvPicPr>
          <p:cNvPr id="8" name="图片 7">
            <a:extLst>
              <a:ext uri="{FF2B5EF4-FFF2-40B4-BE49-F238E27FC236}">
                <a16:creationId xmlns:a16="http://schemas.microsoft.com/office/drawing/2014/main" id="{714FC5FF-2137-644B-90AC-BD8EB255A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562" y="1707356"/>
            <a:ext cx="3612776" cy="2771354"/>
          </a:xfrm>
          <a:prstGeom prst="rect">
            <a:avLst/>
          </a:prstGeom>
        </p:spPr>
      </p:pic>
      <p:sp>
        <p:nvSpPr>
          <p:cNvPr id="9" name="文本框 8">
            <a:extLst>
              <a:ext uri="{FF2B5EF4-FFF2-40B4-BE49-F238E27FC236}">
                <a16:creationId xmlns:a16="http://schemas.microsoft.com/office/drawing/2014/main" id="{4F92F10D-5189-2645-ADC6-6FC8DFFEB4C0}"/>
              </a:ext>
            </a:extLst>
          </p:cNvPr>
          <p:cNvSpPr txBox="1"/>
          <p:nvPr/>
        </p:nvSpPr>
        <p:spPr>
          <a:xfrm>
            <a:off x="5291925" y="1175722"/>
            <a:ext cx="2332049" cy="300082"/>
          </a:xfrm>
          <a:prstGeom prst="rect">
            <a:avLst/>
          </a:prstGeom>
          <a:noFill/>
        </p:spPr>
        <p:txBody>
          <a:bodyPr wrap="none" rtlCol="0">
            <a:spAutoFit/>
          </a:bodyPr>
          <a:lstStyle/>
          <a:p>
            <a:r>
              <a:rPr lang="en-US" altLang="zh-CN" sz="1350" dirty="0"/>
              <a:t> Matching chemical graphs [2] </a:t>
            </a:r>
            <a:endParaRPr kumimoji="1" lang="zh-CN" altLang="en-US" sz="1350" dirty="0"/>
          </a:p>
        </p:txBody>
      </p:sp>
      <p:cxnSp>
        <p:nvCxnSpPr>
          <p:cNvPr id="10" name="直线连接符 9">
            <a:extLst>
              <a:ext uri="{FF2B5EF4-FFF2-40B4-BE49-F238E27FC236}">
                <a16:creationId xmlns:a16="http://schemas.microsoft.com/office/drawing/2014/main" id="{F5E36C3E-34F2-ED4F-8C89-04778DEFD47B}"/>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944BB560-CEB3-B640-A9F2-161F61E5EB49}"/>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24879909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177" name="标题 1">
                <a:extLst>
                  <a:ext uri="{FF2B5EF4-FFF2-40B4-BE49-F238E27FC236}">
                    <a16:creationId xmlns:a16="http://schemas.microsoft.com/office/drawing/2014/main" id="{07BB30A1-951F-D144-8222-F30D832A7ABE}"/>
                  </a:ext>
                </a:extLst>
              </p:cNvPr>
              <p:cNvSpPr>
                <a:spLocks noGrp="1"/>
              </p:cNvSpPr>
              <p:nvPr>
                <p:ph type="title"/>
              </p:nvPr>
            </p:nvSpPr>
            <p:spPr>
              <a:xfrm>
                <a:off x="390111" y="0"/>
                <a:ext cx="7886700" cy="665559"/>
              </a:xfrm>
            </p:spPr>
            <p:txBody>
              <a:bodyPr/>
              <a:lstStyle/>
              <a:p>
                <a:r>
                  <a:rPr kumimoji="0" lang="en-US" altLang="zh-CN" b="1" dirty="0"/>
                  <a:t>Estimating</a:t>
                </a:r>
                <a:r>
                  <a:rPr kumimoji="0" lang="zh-CN" altLang="en-US" b="1" dirty="0"/>
                  <a:t> </a:t>
                </a:r>
                <a14:m>
                  <m:oMath xmlns:m="http://schemas.openxmlformats.org/officeDocument/2006/math">
                    <m:r>
                      <a:rPr kumimoji="0" lang="en-US" altLang="zh-CN" b="1" i="1" smtClean="0">
                        <a:latin typeface="Cambria Math" panose="02040503050406030204" pitchFamily="18" charset="0"/>
                      </a:rPr>
                      <m:t>𝒉</m:t>
                    </m:r>
                    <m:r>
                      <a:rPr kumimoji="0" lang="en-US" altLang="zh-CN" b="1" i="1" smtClean="0">
                        <a:latin typeface="Cambria Math" panose="02040503050406030204" pitchFamily="18" charset="0"/>
                      </a:rPr>
                      <m:t>(</m:t>
                    </m:r>
                    <m:r>
                      <a:rPr kumimoji="0" lang="en-US" altLang="zh-CN" b="1" i="1" smtClean="0">
                        <a:latin typeface="Cambria Math" panose="02040503050406030204" pitchFamily="18" charset="0"/>
                      </a:rPr>
                      <m:t>𝒙</m:t>
                    </m:r>
                    <m:r>
                      <a:rPr kumimoji="0" lang="en-US" altLang="zh-CN" b="1" i="1" smtClean="0">
                        <a:latin typeface="Cambria Math" panose="02040503050406030204" pitchFamily="18" charset="0"/>
                      </a:rPr>
                      <m:t>)</m:t>
                    </m:r>
                  </m:oMath>
                </a14:m>
                <a:endParaRPr kumimoji="0" lang="zh-CN" altLang="en-US" dirty="0"/>
              </a:p>
            </p:txBody>
          </p:sp>
        </mc:Choice>
        <mc:Fallback xmlns="">
          <p:sp>
            <p:nvSpPr>
              <p:cNvPr id="50177" name="标题 1">
                <a:extLst>
                  <a:ext uri="{FF2B5EF4-FFF2-40B4-BE49-F238E27FC236}">
                    <a16:creationId xmlns:a16="http://schemas.microsoft.com/office/drawing/2014/main" id="{07BB30A1-951F-D144-8222-F30D832A7ABE}"/>
                  </a:ext>
                </a:extLst>
              </p:cNvPr>
              <p:cNvSpPr>
                <a:spLocks noGrp="1" noRot="1" noChangeAspect="1" noMove="1" noResize="1" noEditPoints="1" noAdjustHandles="1" noChangeArrowheads="1" noChangeShapeType="1" noTextEdit="1"/>
              </p:cNvSpPr>
              <p:nvPr>
                <p:ph type="title"/>
              </p:nvPr>
            </p:nvSpPr>
            <p:spPr>
              <a:xfrm>
                <a:off x="390111" y="0"/>
                <a:ext cx="7886700" cy="665559"/>
              </a:xfrm>
              <a:blipFill>
                <a:blip r:embed="rId3"/>
                <a:stretch>
                  <a:fillRect l="-2090" t="-11321" b="-22642"/>
                </a:stretch>
              </a:blipFill>
            </p:spPr>
            <p:txBody>
              <a:bodyPr/>
              <a:lstStyle/>
              <a:p>
                <a:r>
                  <a:rPr lang="zh-CN" altLang="en-US">
                    <a:noFill/>
                  </a:rPr>
                  <a:t> </a:t>
                </a:r>
              </a:p>
            </p:txBody>
          </p:sp>
        </mc:Fallback>
      </mc:AlternateContent>
      <p:sp>
        <p:nvSpPr>
          <p:cNvPr id="50178" name="内容占位符 2">
            <a:extLst>
              <a:ext uri="{FF2B5EF4-FFF2-40B4-BE49-F238E27FC236}">
                <a16:creationId xmlns:a16="http://schemas.microsoft.com/office/drawing/2014/main" id="{FEC4E47A-8167-E047-B024-EE1569CCA63D}"/>
              </a:ext>
            </a:extLst>
          </p:cNvPr>
          <p:cNvSpPr>
            <a:spLocks noGrp="1"/>
          </p:cNvSpPr>
          <p:nvPr>
            <p:ph idx="1"/>
          </p:nvPr>
        </p:nvSpPr>
        <p:spPr/>
        <p:txBody>
          <a:bodyPr/>
          <a:lstStyle/>
          <a:p>
            <a:endParaRPr kumimoji="0" lang="en-US" altLang="zh-CN"/>
          </a:p>
          <a:p>
            <a:pPr>
              <a:buFont typeface="Arial" panose="020B0604020202020204" pitchFamily="34" charset="0"/>
              <a:buNone/>
            </a:pPr>
            <a:endParaRPr kumimoji="0" lang="zh-CN" altLang="en-US"/>
          </a:p>
        </p:txBody>
      </p:sp>
      <p:sp>
        <p:nvSpPr>
          <p:cNvPr id="50179" name="灯片编号占位符 3">
            <a:extLst>
              <a:ext uri="{FF2B5EF4-FFF2-40B4-BE49-F238E27FC236}">
                <a16:creationId xmlns:a16="http://schemas.microsoft.com/office/drawing/2014/main" id="{0D3E8AB4-7C32-B743-A5A7-15B0429AAD41}"/>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CFEF9230-07CE-5346-A1EF-706C9B796943}" type="slidenum">
              <a:rPr kumimoji="0" lang="zh-CN" altLang="en-US" sz="1350"/>
              <a:pPr>
                <a:spcBef>
                  <a:spcPct val="0"/>
                </a:spcBef>
                <a:buFontTx/>
                <a:buNone/>
              </a:pPr>
              <a:t>70</a:t>
            </a:fld>
            <a:endParaRPr kumimoji="0" lang="zh-CN" altLang="en-US" sz="1350"/>
          </a:p>
        </p:txBody>
      </p:sp>
      <p:graphicFrame>
        <p:nvGraphicFramePr>
          <p:cNvPr id="50180" name="Object 4">
            <a:extLst>
              <a:ext uri="{FF2B5EF4-FFF2-40B4-BE49-F238E27FC236}">
                <a16:creationId xmlns:a16="http://schemas.microsoft.com/office/drawing/2014/main" id="{97FCEBF7-91FC-0244-B3B6-4681BA8F9C8F}"/>
              </a:ext>
            </a:extLst>
          </p:cNvPr>
          <p:cNvGraphicFramePr>
            <a:graphicFrameLocks noChangeAspect="1"/>
          </p:cNvGraphicFramePr>
          <p:nvPr>
            <p:extLst>
              <p:ext uri="{D42A27DB-BD31-4B8C-83A1-F6EECF244321}">
                <p14:modId xmlns:p14="http://schemas.microsoft.com/office/powerpoint/2010/main" val="909041869"/>
              </p:ext>
            </p:extLst>
          </p:nvPr>
        </p:nvGraphicFramePr>
        <p:xfrm>
          <a:off x="390111" y="1475542"/>
          <a:ext cx="5526503" cy="1216819"/>
        </p:xfrm>
        <a:graphic>
          <a:graphicData uri="http://schemas.openxmlformats.org/presentationml/2006/ole">
            <mc:AlternateContent xmlns:mc="http://schemas.openxmlformats.org/markup-compatibility/2006">
              <mc:Choice xmlns:v="urn:schemas-microsoft-com:vml" Requires="v">
                <p:oleObj spid="_x0000_s110621" name="Equation" r:id="rId4" imgW="122301000" imgH="26911300" progId="Equation.DSMT4">
                  <p:embed/>
                </p:oleObj>
              </mc:Choice>
              <mc:Fallback>
                <p:oleObj name="Equation" r:id="rId4" imgW="122301000" imgH="26911300" progId="Equation.DSMT4">
                  <p:embed/>
                  <p:pic>
                    <p:nvPicPr>
                      <p:cNvPr id="50180" name="Object 4">
                        <a:extLst>
                          <a:ext uri="{FF2B5EF4-FFF2-40B4-BE49-F238E27FC236}">
                            <a16:creationId xmlns:a16="http://schemas.microsoft.com/office/drawing/2014/main" id="{97FCEBF7-91FC-0244-B3B6-4681BA8F9C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111" y="1475542"/>
                        <a:ext cx="5526503" cy="1216819"/>
                      </a:xfrm>
                      <a:prstGeom prst="rect">
                        <a:avLst/>
                      </a:prstGeom>
                      <a:noFill/>
                      <a:ln>
                        <a:noFill/>
                      </a:ln>
                      <a:effectLst/>
                    </p:spPr>
                  </p:pic>
                </p:oleObj>
              </mc:Fallback>
            </mc:AlternateContent>
          </a:graphicData>
        </a:graphic>
      </p:graphicFrame>
      <p:graphicFrame>
        <p:nvGraphicFramePr>
          <p:cNvPr id="50181" name="Object 7">
            <a:extLst>
              <a:ext uri="{FF2B5EF4-FFF2-40B4-BE49-F238E27FC236}">
                <a16:creationId xmlns:a16="http://schemas.microsoft.com/office/drawing/2014/main" id="{37F36E43-9851-4C43-8A1B-9DDAD4317FF7}"/>
              </a:ext>
            </a:extLst>
          </p:cNvPr>
          <p:cNvGraphicFramePr>
            <a:graphicFrameLocks noChangeAspect="1"/>
          </p:cNvGraphicFramePr>
          <p:nvPr>
            <p:extLst>
              <p:ext uri="{D42A27DB-BD31-4B8C-83A1-F6EECF244321}">
                <p14:modId xmlns:p14="http://schemas.microsoft.com/office/powerpoint/2010/main" val="1634135606"/>
              </p:ext>
            </p:extLst>
          </p:nvPr>
        </p:nvGraphicFramePr>
        <p:xfrm>
          <a:off x="390111" y="2761050"/>
          <a:ext cx="4839038" cy="1938943"/>
        </p:xfrm>
        <a:graphic>
          <a:graphicData uri="http://schemas.openxmlformats.org/presentationml/2006/ole">
            <mc:AlternateContent xmlns:mc="http://schemas.openxmlformats.org/markup-compatibility/2006">
              <mc:Choice xmlns:v="urn:schemas-microsoft-com:vml" Requires="v">
                <p:oleObj spid="_x0000_s110622" name="公式" r:id="rId6" imgW="4406900" imgH="1765300" progId="Equation.3">
                  <p:embed/>
                </p:oleObj>
              </mc:Choice>
              <mc:Fallback>
                <p:oleObj name="公式" r:id="rId6" imgW="4406900" imgH="1765300" progId="Equation.3">
                  <p:embed/>
                  <p:pic>
                    <p:nvPicPr>
                      <p:cNvPr id="50181" name="Object 7">
                        <a:extLst>
                          <a:ext uri="{FF2B5EF4-FFF2-40B4-BE49-F238E27FC236}">
                            <a16:creationId xmlns:a16="http://schemas.microsoft.com/office/drawing/2014/main" id="{37F36E43-9851-4C43-8A1B-9DDAD4317F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111" y="2761050"/>
                        <a:ext cx="4839038" cy="1938943"/>
                      </a:xfrm>
                      <a:prstGeom prst="rect">
                        <a:avLst/>
                      </a:prstGeom>
                      <a:noFill/>
                      <a:ln>
                        <a:noFill/>
                      </a:ln>
                      <a:effectLst/>
                    </p:spPr>
                  </p:pic>
                </p:oleObj>
              </mc:Fallback>
            </mc:AlternateContent>
          </a:graphicData>
        </a:graphic>
      </p:graphicFrame>
      <p:cxnSp>
        <p:nvCxnSpPr>
          <p:cNvPr id="7" name="直线连接符 6">
            <a:extLst>
              <a:ext uri="{FF2B5EF4-FFF2-40B4-BE49-F238E27FC236}">
                <a16:creationId xmlns:a16="http://schemas.microsoft.com/office/drawing/2014/main" id="{36DE36BE-8251-8946-B1BD-0D8CF466F4E9}"/>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EAF64E4D-EE08-3448-8F90-5F5C9FF866DF}"/>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 name="文本框 1">
            <a:extLst>
              <a:ext uri="{FF2B5EF4-FFF2-40B4-BE49-F238E27FC236}">
                <a16:creationId xmlns:a16="http://schemas.microsoft.com/office/drawing/2014/main" id="{BF45B96C-FD0E-9542-9F9C-17E1275C83DE}"/>
              </a:ext>
            </a:extLst>
          </p:cNvPr>
          <p:cNvSpPr txBox="1"/>
          <p:nvPr/>
        </p:nvSpPr>
        <p:spPr>
          <a:xfrm>
            <a:off x="308061" y="938243"/>
            <a:ext cx="7886700" cy="369332"/>
          </a:xfrm>
          <a:prstGeom prst="rect">
            <a:avLst/>
          </a:prstGeom>
          <a:solidFill>
            <a:srgbClr val="FFFF00"/>
          </a:solidFill>
        </p:spPr>
        <p:txBody>
          <a:bodyPr wrap="square" rtlCol="0">
            <a:spAutoFit/>
          </a:bodyPr>
          <a:lstStyle>
            <a:defPPr>
              <a:defRPr lang="en-US"/>
            </a:defPPr>
            <a:lvl1pPr>
              <a:defRPr kumimoji="1">
                <a:solidFill>
                  <a:schemeClr val="accent1"/>
                </a:solidFill>
                <a:latin typeface="Arial" panose="020B0604020202020204" pitchFamily="34" charset="0"/>
              </a:defRPr>
            </a:lvl1pPr>
          </a:lstStyle>
          <a:p>
            <a:r>
              <a:rPr lang="en-US" altLang="zh-CN" dirty="0"/>
              <a:t>Considering</a:t>
            </a:r>
            <a:r>
              <a:rPr lang="zh-CN" altLang="en-US" dirty="0"/>
              <a:t> </a:t>
            </a:r>
            <a:r>
              <a:rPr lang="en-US" altLang="zh-CN" dirty="0"/>
              <a:t>the</a:t>
            </a:r>
            <a:r>
              <a:rPr lang="zh-CN" altLang="en-US" dirty="0"/>
              <a:t> </a:t>
            </a:r>
            <a:r>
              <a:rPr lang="en-US" altLang="zh-CN" dirty="0"/>
              <a:t>connection</a:t>
            </a:r>
            <a:r>
              <a:rPr lang="zh-CN" altLang="en-US" dirty="0"/>
              <a:t> </a:t>
            </a:r>
            <a:r>
              <a:rPr lang="en-US" altLang="zh-CN" dirty="0"/>
              <a:t>between</a:t>
            </a:r>
            <a:r>
              <a:rPr lang="zh-CN" altLang="en-US" dirty="0"/>
              <a:t> </a:t>
            </a:r>
            <a:r>
              <a:rPr lang="en-US" altLang="zh-CN" dirty="0"/>
              <a:t>matched</a:t>
            </a:r>
            <a:r>
              <a:rPr lang="zh-CN" altLang="en-US" dirty="0"/>
              <a:t> </a:t>
            </a:r>
            <a:r>
              <a:rPr lang="en-US" altLang="zh-CN" dirty="0"/>
              <a:t>part</a:t>
            </a:r>
            <a:r>
              <a:rPr lang="zh-CN" altLang="en-US" dirty="0"/>
              <a:t> </a:t>
            </a:r>
            <a:r>
              <a:rPr lang="en-US" altLang="zh-CN" dirty="0"/>
              <a:t>and</a:t>
            </a:r>
            <a:r>
              <a:rPr lang="zh-CN" altLang="en-US" dirty="0"/>
              <a:t> </a:t>
            </a:r>
            <a:r>
              <a:rPr lang="en-US" altLang="zh-CN" dirty="0"/>
              <a:t>un-matched</a:t>
            </a:r>
            <a:r>
              <a:rPr lang="zh-CN" altLang="en-US" dirty="0"/>
              <a:t> </a:t>
            </a:r>
            <a:r>
              <a:rPr lang="en-US" altLang="zh-CN" dirty="0"/>
              <a:t>part.</a:t>
            </a:r>
            <a:r>
              <a:rPr lang="zh-CN" altLang="en-US" dirty="0"/>
              <a:t>  </a:t>
            </a:r>
          </a:p>
        </p:txBody>
      </p:sp>
    </p:spTree>
    <p:extLst>
      <p:ext uri="{BB962C8B-B14F-4D97-AF65-F5344CB8AC3E}">
        <p14:creationId xmlns:p14="http://schemas.microsoft.com/office/powerpoint/2010/main" val="42299749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177" name="标题 1">
                <a:extLst>
                  <a:ext uri="{FF2B5EF4-FFF2-40B4-BE49-F238E27FC236}">
                    <a16:creationId xmlns:a16="http://schemas.microsoft.com/office/drawing/2014/main" id="{07BB30A1-951F-D144-8222-F30D832A7ABE}"/>
                  </a:ext>
                </a:extLst>
              </p:cNvPr>
              <p:cNvSpPr>
                <a:spLocks noGrp="1"/>
              </p:cNvSpPr>
              <p:nvPr>
                <p:ph type="title"/>
              </p:nvPr>
            </p:nvSpPr>
            <p:spPr>
              <a:xfrm>
                <a:off x="390111" y="0"/>
                <a:ext cx="7886700" cy="665559"/>
              </a:xfrm>
            </p:spPr>
            <p:txBody>
              <a:bodyPr/>
              <a:lstStyle/>
              <a:p>
                <a:r>
                  <a:rPr kumimoji="0" lang="en-US" altLang="zh-CN" b="1" dirty="0"/>
                  <a:t>Estimating</a:t>
                </a:r>
                <a:r>
                  <a:rPr kumimoji="0" lang="zh-CN" altLang="en-US" b="1" dirty="0"/>
                  <a:t> </a:t>
                </a:r>
                <a14:m>
                  <m:oMath xmlns:m="http://schemas.openxmlformats.org/officeDocument/2006/math">
                    <m:r>
                      <a:rPr kumimoji="0" lang="en-US" altLang="zh-CN" b="1" i="1" smtClean="0">
                        <a:latin typeface="Cambria Math" panose="02040503050406030204" pitchFamily="18" charset="0"/>
                      </a:rPr>
                      <m:t>𝒉</m:t>
                    </m:r>
                    <m:r>
                      <a:rPr kumimoji="0" lang="en-US" altLang="zh-CN" b="1" i="1" smtClean="0">
                        <a:latin typeface="Cambria Math" panose="02040503050406030204" pitchFamily="18" charset="0"/>
                      </a:rPr>
                      <m:t>(</m:t>
                    </m:r>
                    <m:r>
                      <a:rPr kumimoji="0" lang="en-US" altLang="zh-CN" b="1" i="1" smtClean="0">
                        <a:latin typeface="Cambria Math" panose="02040503050406030204" pitchFamily="18" charset="0"/>
                      </a:rPr>
                      <m:t>𝒙</m:t>
                    </m:r>
                    <m:r>
                      <a:rPr kumimoji="0" lang="en-US" altLang="zh-CN" b="1" i="1" smtClean="0">
                        <a:latin typeface="Cambria Math" panose="02040503050406030204" pitchFamily="18" charset="0"/>
                      </a:rPr>
                      <m:t>)</m:t>
                    </m:r>
                  </m:oMath>
                </a14:m>
                <a:endParaRPr kumimoji="0" lang="zh-CN" altLang="en-US" dirty="0"/>
              </a:p>
            </p:txBody>
          </p:sp>
        </mc:Choice>
        <mc:Fallback xmlns="">
          <p:sp>
            <p:nvSpPr>
              <p:cNvPr id="50177" name="标题 1">
                <a:extLst>
                  <a:ext uri="{FF2B5EF4-FFF2-40B4-BE49-F238E27FC236}">
                    <a16:creationId xmlns:a16="http://schemas.microsoft.com/office/drawing/2014/main" id="{07BB30A1-951F-D144-8222-F30D832A7ABE}"/>
                  </a:ext>
                </a:extLst>
              </p:cNvPr>
              <p:cNvSpPr>
                <a:spLocks noGrp="1" noRot="1" noChangeAspect="1" noMove="1" noResize="1" noEditPoints="1" noAdjustHandles="1" noChangeArrowheads="1" noChangeShapeType="1" noTextEdit="1"/>
              </p:cNvSpPr>
              <p:nvPr>
                <p:ph type="title"/>
              </p:nvPr>
            </p:nvSpPr>
            <p:spPr>
              <a:xfrm>
                <a:off x="390111" y="0"/>
                <a:ext cx="7886700" cy="665559"/>
              </a:xfrm>
              <a:blipFill>
                <a:blip r:embed="rId2"/>
                <a:stretch>
                  <a:fillRect l="-2090" t="-11321" b="-22642"/>
                </a:stretch>
              </a:blipFill>
            </p:spPr>
            <p:txBody>
              <a:bodyPr/>
              <a:lstStyle/>
              <a:p>
                <a:r>
                  <a:rPr lang="zh-CN" altLang="en-US">
                    <a:noFill/>
                  </a:rPr>
                  <a:t> </a:t>
                </a:r>
              </a:p>
            </p:txBody>
          </p:sp>
        </mc:Fallback>
      </mc:AlternateContent>
      <p:sp>
        <p:nvSpPr>
          <p:cNvPr id="50178" name="内容占位符 2">
            <a:extLst>
              <a:ext uri="{FF2B5EF4-FFF2-40B4-BE49-F238E27FC236}">
                <a16:creationId xmlns:a16="http://schemas.microsoft.com/office/drawing/2014/main" id="{FEC4E47A-8167-E047-B024-EE1569CCA63D}"/>
              </a:ext>
            </a:extLst>
          </p:cNvPr>
          <p:cNvSpPr>
            <a:spLocks noGrp="1"/>
          </p:cNvSpPr>
          <p:nvPr>
            <p:ph idx="1"/>
          </p:nvPr>
        </p:nvSpPr>
        <p:spPr>
          <a:xfrm>
            <a:off x="397098" y="1405667"/>
            <a:ext cx="7886700" cy="3263504"/>
          </a:xfrm>
        </p:spPr>
        <p:txBody>
          <a:bodyPr/>
          <a:lstStyle/>
          <a:p>
            <a:endParaRPr kumimoji="0" lang="en-US" altLang="zh-CN" dirty="0"/>
          </a:p>
          <a:p>
            <a:pPr>
              <a:buFont typeface="Arial" panose="020B0604020202020204" pitchFamily="34" charset="0"/>
              <a:buNone/>
            </a:pPr>
            <a:endParaRPr kumimoji="0" lang="zh-CN" altLang="en-US" dirty="0"/>
          </a:p>
        </p:txBody>
      </p:sp>
      <p:sp>
        <p:nvSpPr>
          <p:cNvPr id="50179" name="灯片编号占位符 3">
            <a:extLst>
              <a:ext uri="{FF2B5EF4-FFF2-40B4-BE49-F238E27FC236}">
                <a16:creationId xmlns:a16="http://schemas.microsoft.com/office/drawing/2014/main" id="{0D3E8AB4-7C32-B743-A5A7-15B0429AAD41}"/>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CFEF9230-07CE-5346-A1EF-706C9B796943}" type="slidenum">
              <a:rPr kumimoji="0" lang="zh-CN" altLang="en-US" sz="1350"/>
              <a:pPr>
                <a:spcBef>
                  <a:spcPct val="0"/>
                </a:spcBef>
                <a:buFontTx/>
                <a:buNone/>
              </a:pPr>
              <a:t>71</a:t>
            </a:fld>
            <a:endParaRPr kumimoji="0" lang="zh-CN" altLang="en-US" sz="1350"/>
          </a:p>
        </p:txBody>
      </p:sp>
      <p:cxnSp>
        <p:nvCxnSpPr>
          <p:cNvPr id="7" name="直线连接符 6">
            <a:extLst>
              <a:ext uri="{FF2B5EF4-FFF2-40B4-BE49-F238E27FC236}">
                <a16:creationId xmlns:a16="http://schemas.microsoft.com/office/drawing/2014/main" id="{36DE36BE-8251-8946-B1BD-0D8CF466F4E9}"/>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EAF64E4D-EE08-3448-8F90-5F5C9FF866DF}"/>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 name="文本框 1">
            <a:extLst>
              <a:ext uri="{FF2B5EF4-FFF2-40B4-BE49-F238E27FC236}">
                <a16:creationId xmlns:a16="http://schemas.microsoft.com/office/drawing/2014/main" id="{BF45B96C-FD0E-9542-9F9C-17E1275C83DE}"/>
              </a:ext>
            </a:extLst>
          </p:cNvPr>
          <p:cNvSpPr txBox="1"/>
          <p:nvPr/>
        </p:nvSpPr>
        <p:spPr>
          <a:xfrm>
            <a:off x="308061" y="938243"/>
            <a:ext cx="7886700" cy="369332"/>
          </a:xfrm>
          <a:prstGeom prst="rect">
            <a:avLst/>
          </a:prstGeom>
          <a:solidFill>
            <a:srgbClr val="FFFF00"/>
          </a:solidFill>
        </p:spPr>
        <p:txBody>
          <a:bodyPr wrap="square" rtlCol="0">
            <a:spAutoFit/>
          </a:bodyPr>
          <a:lstStyle>
            <a:defPPr>
              <a:defRPr lang="en-US"/>
            </a:defPPr>
            <a:lvl1pPr>
              <a:defRPr kumimoji="1">
                <a:solidFill>
                  <a:schemeClr val="accent1"/>
                </a:solidFill>
                <a:latin typeface="Arial" panose="020B0604020202020204" pitchFamily="34" charset="0"/>
              </a:defRPr>
            </a:lvl1pPr>
          </a:lstStyle>
          <a:p>
            <a:r>
              <a:rPr lang="en-US" altLang="zh-CN" dirty="0"/>
              <a:t>label</a:t>
            </a:r>
            <a:r>
              <a:rPr lang="zh-CN" altLang="en-US" dirty="0"/>
              <a:t> </a:t>
            </a:r>
            <a:r>
              <a:rPr lang="en-US" altLang="zh-CN" dirty="0"/>
              <a:t>multi-set</a:t>
            </a:r>
            <a:r>
              <a:rPr lang="zh-CN" altLang="en-US" dirty="0"/>
              <a:t> </a:t>
            </a:r>
            <a:r>
              <a:rPr lang="en-US" altLang="zh-CN" dirty="0"/>
              <a:t>based</a:t>
            </a:r>
            <a:r>
              <a:rPr lang="zh-CN" altLang="en-US" dirty="0"/>
              <a:t> </a:t>
            </a:r>
            <a:r>
              <a:rPr lang="en-US" altLang="zh-CN" dirty="0"/>
              <a:t>lower</a:t>
            </a:r>
            <a:r>
              <a:rPr lang="zh-CN" altLang="en-US" dirty="0"/>
              <a:t> </a:t>
            </a:r>
            <a:r>
              <a:rPr lang="en-US" altLang="zh-CN" dirty="0"/>
              <a:t>bound</a:t>
            </a:r>
            <a:endParaRPr lang="zh-CN" altLang="en-US" dirty="0"/>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2922D4D0-493A-894C-A7CC-9A6798E04FC9}"/>
                  </a:ext>
                </a:extLst>
              </p:cNvPr>
              <p:cNvSpPr txBox="1"/>
              <p:nvPr/>
            </p:nvSpPr>
            <p:spPr>
              <a:xfrm>
                <a:off x="308061" y="1454323"/>
                <a:ext cx="9482120" cy="646331"/>
              </a:xfrm>
              <a:prstGeom prst="rect">
                <a:avLst/>
              </a:prstGeom>
              <a:noFill/>
            </p:spPr>
            <p:txBody>
              <a:bodyPr wrap="square" rtlCol="0">
                <a:spAutoFit/>
              </a:bodyPr>
              <a:lstStyle/>
              <a:p>
                <a:r>
                  <a:rPr kumimoji="1" lang="en-US" altLang="zh-CN" dirty="0">
                    <a:solidFill>
                      <a:srgbClr val="002060"/>
                    </a:solidFill>
                  </a:rPr>
                  <a:t>Let</a:t>
                </a:r>
                <a:r>
                  <a:rPr kumimoji="1" lang="zh-CN" altLang="en-US" dirty="0">
                    <a:solidFill>
                      <a:srgbClr val="002060"/>
                    </a:solidFill>
                  </a:rPr>
                  <a:t> </a:t>
                </a:r>
                <a14:m>
                  <m:oMath xmlns:m="http://schemas.openxmlformats.org/officeDocument/2006/math">
                    <m:sSubSup>
                      <m:sSubSupPr>
                        <m:ctrlPr>
                          <a:rPr kumimoji="1" lang="en-US" altLang="zh-CN" b="0" i="1" smtClean="0">
                            <a:solidFill>
                              <a:srgbClr val="002060"/>
                            </a:solidFill>
                            <a:latin typeface="Cambria Math" panose="02040503050406030204" pitchFamily="18" charset="0"/>
                          </a:rPr>
                        </m:ctrlPr>
                      </m:sSubSupPr>
                      <m:e>
                        <m:r>
                          <a:rPr kumimoji="1" lang="en-US" altLang="zh-CN" b="0" i="1" smtClean="0">
                            <a:solidFill>
                              <a:srgbClr val="002060"/>
                            </a:solidFill>
                            <a:latin typeface="Cambria Math" panose="02040503050406030204" pitchFamily="18" charset="0"/>
                          </a:rPr>
                          <m:t>𝑔</m:t>
                        </m:r>
                      </m:e>
                      <m:sub>
                        <m:r>
                          <a:rPr kumimoji="1" lang="en-US" altLang="zh-CN" b="0" i="1" smtClean="0">
                            <a:solidFill>
                              <a:srgbClr val="002060"/>
                            </a:solidFill>
                            <a:latin typeface="Cambria Math" panose="02040503050406030204" pitchFamily="18" charset="0"/>
                          </a:rPr>
                          <m:t>1</m:t>
                        </m:r>
                      </m:sub>
                      <m:sup>
                        <m:r>
                          <a:rPr kumimoji="1" lang="en-US" altLang="zh-CN" b="0" i="1" smtClean="0">
                            <a:solidFill>
                              <a:srgbClr val="002060"/>
                            </a:solidFill>
                            <a:latin typeface="Cambria Math" panose="02040503050406030204" pitchFamily="18" charset="0"/>
                          </a:rPr>
                          <m:t>′</m:t>
                        </m:r>
                      </m:sup>
                    </m:sSubSup>
                    <m:sSub>
                      <m:sSubPr>
                        <m:ctrlPr>
                          <a:rPr kumimoji="1" lang="en-US" altLang="zh-CN" b="0" i="1" smtClean="0">
                            <a:solidFill>
                              <a:srgbClr val="002060"/>
                            </a:solidFill>
                            <a:latin typeface="Cambria Math" panose="02040503050406030204" pitchFamily="18" charset="0"/>
                          </a:rPr>
                        </m:ctrlPr>
                      </m:sSubPr>
                      <m:e>
                        <m:r>
                          <a:rPr kumimoji="1" lang="en-US" altLang="zh-CN" b="0" i="1" smtClean="0">
                            <a:solidFill>
                              <a:srgbClr val="002060"/>
                            </a:solidFill>
                            <a:latin typeface="Cambria Math" panose="02040503050406030204" pitchFamily="18" charset="0"/>
                          </a:rPr>
                          <m:t>=</m:t>
                        </m:r>
                        <m:r>
                          <a:rPr kumimoji="1" lang="en-US" altLang="zh-CN" b="0" i="1" smtClean="0">
                            <a:solidFill>
                              <a:srgbClr val="002060"/>
                            </a:solidFill>
                            <a:latin typeface="Cambria Math" panose="02040503050406030204" pitchFamily="18" charset="0"/>
                          </a:rPr>
                          <m:t>𝑔</m:t>
                        </m:r>
                      </m:e>
                      <m:sub>
                        <m:r>
                          <a:rPr kumimoji="1" lang="en-US" altLang="zh-CN" b="0" i="1" smtClean="0">
                            <a:solidFill>
                              <a:srgbClr val="002060"/>
                            </a:solidFill>
                            <a:latin typeface="Cambria Math" panose="02040503050406030204" pitchFamily="18" charset="0"/>
                          </a:rPr>
                          <m:t>1</m:t>
                        </m:r>
                      </m:sub>
                    </m:sSub>
                    <m:r>
                      <a:rPr kumimoji="1" lang="en-US" altLang="zh-CN" b="0" i="1" smtClean="0">
                        <a:solidFill>
                          <a:srgbClr val="002060"/>
                        </a:solidFill>
                        <a:latin typeface="Cambria Math" panose="02040503050406030204" pitchFamily="18" charset="0"/>
                      </a:rPr>
                      <m:t>\</m:t>
                    </m:r>
                    <m:r>
                      <m:rPr>
                        <m:sty m:val="p"/>
                      </m:rPr>
                      <a:rPr kumimoji="1" lang="en-US" altLang="zh-CN" b="0" i="1" smtClean="0">
                        <a:solidFill>
                          <a:srgbClr val="002060"/>
                        </a:solidFill>
                        <a:latin typeface="Cambria Math" panose="02040503050406030204" pitchFamily="18" charset="0"/>
                      </a:rPr>
                      <m:t>x</m:t>
                    </m:r>
                  </m:oMath>
                </a14:m>
                <a:r>
                  <a:rPr kumimoji="1" lang="zh-CN" altLang="en-US" dirty="0">
                    <a:solidFill>
                      <a:srgbClr val="002060"/>
                    </a:solidFill>
                  </a:rPr>
                  <a:t> </a:t>
                </a:r>
                <a:r>
                  <a:rPr kumimoji="1" lang="en-US" altLang="zh-CN" dirty="0">
                    <a:solidFill>
                      <a:srgbClr val="002060"/>
                    </a:solidFill>
                  </a:rPr>
                  <a:t>and</a:t>
                </a:r>
                <a:r>
                  <a:rPr kumimoji="1" lang="zh-CN" altLang="en-US" dirty="0">
                    <a:solidFill>
                      <a:srgbClr val="002060"/>
                    </a:solidFill>
                  </a:rPr>
                  <a:t> </a:t>
                </a:r>
                <a14:m>
                  <m:oMath xmlns:m="http://schemas.openxmlformats.org/officeDocument/2006/math">
                    <m:sSub>
                      <m:sSubPr>
                        <m:ctrlPr>
                          <a:rPr kumimoji="1" lang="en-US" altLang="zh-CN" i="1">
                            <a:solidFill>
                              <a:srgbClr val="002060"/>
                            </a:solidFill>
                            <a:latin typeface="Cambria Math" panose="02040503050406030204" pitchFamily="18" charset="0"/>
                          </a:rPr>
                        </m:ctrlPr>
                      </m:sSubPr>
                      <m:e>
                        <m:sSubSup>
                          <m:sSubSupPr>
                            <m:ctrlPr>
                              <a:rPr kumimoji="1" lang="en-US" altLang="zh-CN" i="1">
                                <a:solidFill>
                                  <a:srgbClr val="002060"/>
                                </a:solidFill>
                                <a:latin typeface="Cambria Math" panose="02040503050406030204" pitchFamily="18" charset="0"/>
                              </a:rPr>
                            </m:ctrlPr>
                          </m:sSubSupPr>
                          <m:e>
                            <m:r>
                              <a:rPr kumimoji="1" lang="en-US" altLang="zh-CN" i="1">
                                <a:solidFill>
                                  <a:srgbClr val="002060"/>
                                </a:solidFill>
                                <a:latin typeface="Cambria Math" panose="02040503050406030204" pitchFamily="18" charset="0"/>
                              </a:rPr>
                              <m:t>𝑔</m:t>
                            </m:r>
                          </m:e>
                          <m:sub>
                            <m:r>
                              <a:rPr kumimoji="1" lang="en-US" altLang="zh-CN" b="0" i="1" smtClean="0">
                                <a:solidFill>
                                  <a:srgbClr val="002060"/>
                                </a:solidFill>
                                <a:latin typeface="Cambria Math" panose="02040503050406030204" pitchFamily="18" charset="0"/>
                              </a:rPr>
                              <m:t>2</m:t>
                            </m:r>
                          </m:sub>
                          <m:sup>
                            <m:r>
                              <a:rPr kumimoji="1" lang="en-US" altLang="zh-CN" i="1">
                                <a:solidFill>
                                  <a:srgbClr val="002060"/>
                                </a:solidFill>
                                <a:latin typeface="Cambria Math" panose="02040503050406030204" pitchFamily="18" charset="0"/>
                              </a:rPr>
                              <m:t>′</m:t>
                            </m:r>
                          </m:sup>
                        </m:sSubSup>
                        <m:r>
                          <a:rPr kumimoji="1" lang="en-US" altLang="zh-CN" b="0" i="1" smtClean="0">
                            <a:solidFill>
                              <a:srgbClr val="002060"/>
                            </a:solidFill>
                            <a:latin typeface="Cambria Math" panose="02040503050406030204" pitchFamily="18" charset="0"/>
                          </a:rPr>
                          <m:t>=</m:t>
                        </m:r>
                        <m:r>
                          <a:rPr kumimoji="1" lang="en-US" altLang="zh-CN" i="1">
                            <a:solidFill>
                              <a:srgbClr val="002060"/>
                            </a:solidFill>
                            <a:latin typeface="Cambria Math" panose="02040503050406030204" pitchFamily="18" charset="0"/>
                          </a:rPr>
                          <m:t>𝑔</m:t>
                        </m:r>
                      </m:e>
                      <m:sub>
                        <m:r>
                          <a:rPr kumimoji="1" lang="en-US" altLang="zh-CN" b="0" i="1" smtClean="0">
                            <a:solidFill>
                              <a:srgbClr val="002060"/>
                            </a:solidFill>
                            <a:latin typeface="Cambria Math" panose="02040503050406030204" pitchFamily="18" charset="0"/>
                          </a:rPr>
                          <m:t>2</m:t>
                        </m:r>
                      </m:sub>
                    </m:sSub>
                    <m:r>
                      <a:rPr kumimoji="1" lang="en-US" altLang="zh-CN" i="1">
                        <a:solidFill>
                          <a:srgbClr val="002060"/>
                        </a:solidFill>
                        <a:latin typeface="Cambria Math" panose="02040503050406030204" pitchFamily="18" charset="0"/>
                      </a:rPr>
                      <m:t>\</m:t>
                    </m:r>
                    <m:r>
                      <m:rPr>
                        <m:sty m:val="p"/>
                      </m:rPr>
                      <a:rPr kumimoji="1" lang="en-US" altLang="zh-CN" i="1">
                        <a:solidFill>
                          <a:srgbClr val="002060"/>
                        </a:solidFill>
                        <a:latin typeface="Cambria Math" panose="02040503050406030204" pitchFamily="18" charset="0"/>
                      </a:rPr>
                      <m:t>x</m:t>
                    </m:r>
                  </m:oMath>
                </a14:m>
                <a:r>
                  <a:rPr kumimoji="1" lang="zh-CN" altLang="en-US" dirty="0">
                    <a:solidFill>
                      <a:srgbClr val="002060"/>
                    </a:solidFill>
                  </a:rPr>
                  <a:t> </a:t>
                </a:r>
                <a:r>
                  <a:rPr kumimoji="1" lang="en-US" altLang="zh-CN" dirty="0">
                    <a:solidFill>
                      <a:srgbClr val="002060"/>
                    </a:solidFill>
                  </a:rPr>
                  <a:t>represent</a:t>
                </a:r>
                <a:r>
                  <a:rPr kumimoji="1" lang="zh-CN" altLang="en-US" dirty="0">
                    <a:solidFill>
                      <a:srgbClr val="002060"/>
                    </a:solidFill>
                  </a:rPr>
                  <a:t> </a:t>
                </a:r>
                <a:r>
                  <a:rPr kumimoji="1" lang="en-US" altLang="zh-CN" dirty="0">
                    <a:solidFill>
                      <a:srgbClr val="002060"/>
                    </a:solidFill>
                  </a:rPr>
                  <a:t>the</a:t>
                </a:r>
                <a:r>
                  <a:rPr kumimoji="1" lang="zh-CN" altLang="en-US" dirty="0">
                    <a:solidFill>
                      <a:srgbClr val="002060"/>
                    </a:solidFill>
                  </a:rPr>
                  <a:t> </a:t>
                </a:r>
                <a:r>
                  <a:rPr kumimoji="1" lang="en-US" altLang="zh-CN" dirty="0">
                    <a:solidFill>
                      <a:srgbClr val="002060"/>
                    </a:solidFill>
                  </a:rPr>
                  <a:t>remaining</a:t>
                </a:r>
                <a:r>
                  <a:rPr kumimoji="1" lang="zh-CN" altLang="en-US" dirty="0">
                    <a:solidFill>
                      <a:srgbClr val="002060"/>
                    </a:solidFill>
                  </a:rPr>
                  <a:t> </a:t>
                </a:r>
                <a:r>
                  <a:rPr kumimoji="1" lang="en-US" altLang="zh-CN" dirty="0">
                    <a:solidFill>
                      <a:srgbClr val="002060"/>
                    </a:solidFill>
                  </a:rPr>
                  <a:t>subgraphs</a:t>
                </a:r>
                <a:r>
                  <a:rPr kumimoji="1" lang="zh-CN" altLang="en-US" dirty="0">
                    <a:solidFill>
                      <a:srgbClr val="002060"/>
                    </a:solidFill>
                  </a:rPr>
                  <a:t> </a:t>
                </a:r>
                <a:r>
                  <a:rPr kumimoji="1" lang="en-US" altLang="zh-CN" dirty="0">
                    <a:solidFill>
                      <a:srgbClr val="002060"/>
                    </a:solidFill>
                  </a:rPr>
                  <a:t>of</a:t>
                </a:r>
                <a:r>
                  <a:rPr kumimoji="1" lang="zh-CN" altLang="en-US" dirty="0">
                    <a:solidFill>
                      <a:srgbClr val="002060"/>
                    </a:solidFill>
                  </a:rPr>
                  <a:t> </a:t>
                </a:r>
                <a14:m>
                  <m:oMath xmlns:m="http://schemas.openxmlformats.org/officeDocument/2006/math">
                    <m:sSub>
                      <m:sSubPr>
                        <m:ctrlPr>
                          <a:rPr kumimoji="1" lang="en-US" altLang="zh-CN" i="1">
                            <a:solidFill>
                              <a:srgbClr val="002060"/>
                            </a:solidFill>
                            <a:latin typeface="Cambria Math" panose="02040503050406030204" pitchFamily="18" charset="0"/>
                          </a:rPr>
                        </m:ctrlPr>
                      </m:sSubPr>
                      <m:e>
                        <m:r>
                          <a:rPr kumimoji="1" lang="en-US" altLang="zh-CN" i="1">
                            <a:solidFill>
                              <a:srgbClr val="002060"/>
                            </a:solidFill>
                            <a:latin typeface="Cambria Math" panose="02040503050406030204" pitchFamily="18" charset="0"/>
                          </a:rPr>
                          <m:t>𝑔</m:t>
                        </m:r>
                      </m:e>
                      <m:sub>
                        <m:r>
                          <a:rPr kumimoji="1" lang="en-US" altLang="zh-CN" i="1">
                            <a:solidFill>
                              <a:srgbClr val="002060"/>
                            </a:solidFill>
                            <a:latin typeface="Cambria Math" panose="02040503050406030204" pitchFamily="18" charset="0"/>
                          </a:rPr>
                          <m:t>1</m:t>
                        </m:r>
                      </m:sub>
                    </m:sSub>
                  </m:oMath>
                </a14:m>
                <a:r>
                  <a:rPr kumimoji="1" lang="zh-CN" altLang="en-US" dirty="0">
                    <a:solidFill>
                      <a:srgbClr val="002060"/>
                    </a:solidFill>
                  </a:rPr>
                  <a:t> </a:t>
                </a:r>
                <a:r>
                  <a:rPr kumimoji="1" lang="en-US" altLang="zh-CN" dirty="0">
                    <a:solidFill>
                      <a:srgbClr val="002060"/>
                    </a:solidFill>
                  </a:rPr>
                  <a:t>and</a:t>
                </a:r>
                <a:r>
                  <a:rPr kumimoji="1" lang="zh-CN" altLang="en-US" dirty="0">
                    <a:solidFill>
                      <a:srgbClr val="002060"/>
                    </a:solidFill>
                  </a:rPr>
                  <a:t> </a:t>
                </a:r>
                <a14:m>
                  <m:oMath xmlns:m="http://schemas.openxmlformats.org/officeDocument/2006/math">
                    <m:sSub>
                      <m:sSubPr>
                        <m:ctrlPr>
                          <a:rPr kumimoji="1" lang="en-US" altLang="zh-CN" i="1">
                            <a:solidFill>
                              <a:srgbClr val="002060"/>
                            </a:solidFill>
                            <a:latin typeface="Cambria Math" panose="02040503050406030204" pitchFamily="18" charset="0"/>
                          </a:rPr>
                        </m:ctrlPr>
                      </m:sSubPr>
                      <m:e>
                        <m:r>
                          <a:rPr kumimoji="1" lang="en-US" altLang="zh-CN" i="1">
                            <a:solidFill>
                              <a:srgbClr val="002060"/>
                            </a:solidFill>
                            <a:latin typeface="Cambria Math" panose="02040503050406030204" pitchFamily="18" charset="0"/>
                          </a:rPr>
                          <m:t>𝑔</m:t>
                        </m:r>
                      </m:e>
                      <m:sub>
                        <m:r>
                          <a:rPr kumimoji="1" lang="en-US" altLang="zh-CN" b="0" i="1" smtClean="0">
                            <a:solidFill>
                              <a:srgbClr val="002060"/>
                            </a:solidFill>
                            <a:latin typeface="Cambria Math" panose="02040503050406030204" pitchFamily="18" charset="0"/>
                          </a:rPr>
                          <m:t>2</m:t>
                        </m:r>
                      </m:sub>
                    </m:sSub>
                  </m:oMath>
                </a14:m>
                <a:r>
                  <a:rPr kumimoji="1" lang="zh-CN" altLang="en-US" dirty="0">
                    <a:solidFill>
                      <a:srgbClr val="002060"/>
                    </a:solidFill>
                  </a:rPr>
                  <a:t> </a:t>
                </a:r>
                <a:r>
                  <a:rPr kumimoji="1" lang="en-US" altLang="zh-CN" dirty="0">
                    <a:solidFill>
                      <a:srgbClr val="002060"/>
                    </a:solidFill>
                  </a:rPr>
                  <a:t>after</a:t>
                </a:r>
                <a:r>
                  <a:rPr kumimoji="1" lang="zh-CN" altLang="en-US" dirty="0">
                    <a:solidFill>
                      <a:srgbClr val="002060"/>
                    </a:solidFill>
                  </a:rPr>
                  <a:t> </a:t>
                </a:r>
                <a:r>
                  <a:rPr kumimoji="1" lang="en-US" altLang="zh-CN" dirty="0">
                    <a:solidFill>
                      <a:srgbClr val="002060"/>
                    </a:solidFill>
                  </a:rPr>
                  <a:t>the</a:t>
                </a:r>
                <a:r>
                  <a:rPr kumimoji="1" lang="zh-CN" altLang="en-US" dirty="0">
                    <a:solidFill>
                      <a:srgbClr val="002060"/>
                    </a:solidFill>
                  </a:rPr>
                  <a:t> </a:t>
                </a:r>
                <a:r>
                  <a:rPr kumimoji="1" lang="en-US" altLang="zh-CN" dirty="0">
                    <a:solidFill>
                      <a:srgbClr val="002060"/>
                    </a:solidFill>
                  </a:rPr>
                  <a:t>intermediate</a:t>
                </a:r>
                <a:r>
                  <a:rPr kumimoji="1" lang="zh-CN" altLang="en-US" dirty="0">
                    <a:solidFill>
                      <a:srgbClr val="002060"/>
                    </a:solidFill>
                  </a:rPr>
                  <a:t> </a:t>
                </a:r>
                <a:r>
                  <a:rPr kumimoji="1" lang="en-US" altLang="zh-CN" dirty="0">
                    <a:solidFill>
                      <a:srgbClr val="002060"/>
                    </a:solidFill>
                  </a:rPr>
                  <a:t>state</a:t>
                </a:r>
                <a:r>
                  <a:rPr kumimoji="1" lang="zh-CN" altLang="en-US" dirty="0">
                    <a:solidFill>
                      <a:srgbClr val="002060"/>
                    </a:solidFill>
                  </a:rPr>
                  <a:t> </a:t>
                </a:r>
                <a:r>
                  <a:rPr kumimoji="1" lang="en-US" altLang="zh-CN" dirty="0">
                    <a:solidFill>
                      <a:srgbClr val="002060"/>
                    </a:solidFill>
                  </a:rPr>
                  <a:t>x.</a:t>
                </a:r>
                <a:r>
                  <a:rPr kumimoji="1" lang="zh-CN" altLang="en-US" dirty="0">
                    <a:solidFill>
                      <a:srgbClr val="002060"/>
                    </a:solidFill>
                  </a:rPr>
                  <a:t> </a:t>
                </a:r>
              </a:p>
            </p:txBody>
          </p:sp>
        </mc:Choice>
        <mc:Fallback>
          <p:sp>
            <p:nvSpPr>
              <p:cNvPr id="9" name="文本框 8">
                <a:extLst>
                  <a:ext uri="{FF2B5EF4-FFF2-40B4-BE49-F238E27FC236}">
                    <a16:creationId xmlns:a16="http://schemas.microsoft.com/office/drawing/2014/main" id="{2922D4D0-493A-894C-A7CC-9A6798E04FC9}"/>
                  </a:ext>
                </a:extLst>
              </p:cNvPr>
              <p:cNvSpPr txBox="1">
                <a:spLocks noRot="1" noChangeAspect="1" noMove="1" noResize="1" noEditPoints="1" noAdjustHandles="1" noChangeArrowheads="1" noChangeShapeType="1" noTextEdit="1"/>
              </p:cNvSpPr>
              <p:nvPr/>
            </p:nvSpPr>
            <p:spPr>
              <a:xfrm>
                <a:off x="308061" y="1454323"/>
                <a:ext cx="9482120" cy="646331"/>
              </a:xfrm>
              <a:prstGeom prst="rect">
                <a:avLst/>
              </a:prstGeom>
              <a:blipFill>
                <a:blip r:embed="rId3"/>
                <a:stretch>
                  <a:fillRect l="-535" t="-3846" b="-13462"/>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EB49D688-025D-C74A-B7D8-E873742C08FA}"/>
              </a:ext>
            </a:extLst>
          </p:cNvPr>
          <p:cNvSpPr txBox="1"/>
          <p:nvPr/>
        </p:nvSpPr>
        <p:spPr>
          <a:xfrm>
            <a:off x="266001" y="2390491"/>
            <a:ext cx="5677445"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800" dirty="0">
                <a:solidFill>
                  <a:schemeClr val="bg2">
                    <a:lumMod val="10000"/>
                  </a:schemeClr>
                </a:solidFill>
              </a:rPr>
              <a:t>Multi-label</a:t>
            </a:r>
            <a:r>
              <a:rPr kumimoji="1" lang="zh-CN" altLang="en-US" sz="2800" dirty="0">
                <a:solidFill>
                  <a:schemeClr val="bg2">
                    <a:lumMod val="10000"/>
                  </a:schemeClr>
                </a:solidFill>
              </a:rPr>
              <a:t> </a:t>
            </a:r>
            <a:r>
              <a:rPr kumimoji="1" lang="en-US" altLang="zh-CN" sz="2800" dirty="0">
                <a:solidFill>
                  <a:schemeClr val="bg2">
                    <a:lumMod val="10000"/>
                  </a:schemeClr>
                </a:solidFill>
              </a:rPr>
              <a:t>Set-based</a:t>
            </a:r>
            <a:r>
              <a:rPr kumimoji="1" lang="zh-CN" altLang="en-US" sz="2800" dirty="0">
                <a:solidFill>
                  <a:schemeClr val="bg2">
                    <a:lumMod val="10000"/>
                  </a:schemeClr>
                </a:solidFill>
              </a:rPr>
              <a:t> </a:t>
            </a:r>
            <a:r>
              <a:rPr kumimoji="1" lang="en-US" altLang="zh-CN" sz="2800" dirty="0">
                <a:solidFill>
                  <a:schemeClr val="bg2">
                    <a:lumMod val="10000"/>
                  </a:schemeClr>
                </a:solidFill>
              </a:rPr>
              <a:t>Lower</a:t>
            </a:r>
            <a:r>
              <a:rPr kumimoji="1" lang="zh-CN" altLang="en-US" sz="2800" dirty="0">
                <a:solidFill>
                  <a:schemeClr val="bg2">
                    <a:lumMod val="10000"/>
                  </a:schemeClr>
                </a:solidFill>
              </a:rPr>
              <a:t> </a:t>
            </a:r>
            <a:r>
              <a:rPr kumimoji="1" lang="en-US" altLang="zh-CN" sz="2800" dirty="0">
                <a:solidFill>
                  <a:schemeClr val="bg2">
                    <a:lumMod val="10000"/>
                  </a:schemeClr>
                </a:solidFill>
              </a:rPr>
              <a:t>Bound</a:t>
            </a:r>
            <a:r>
              <a:rPr kumimoji="1" lang="zh-CN" altLang="en-US" sz="2800" dirty="0">
                <a:solidFill>
                  <a:schemeClr val="bg2">
                    <a:lumMod val="10000"/>
                  </a:schemeClr>
                </a:solidFill>
              </a:rPr>
              <a:t> </a:t>
            </a:r>
            <a:endParaRPr kumimoji="1" lang="en-US" altLang="zh-CN" sz="2800" dirty="0">
              <a:solidFill>
                <a:schemeClr val="bg2">
                  <a:lumMod val="10000"/>
                </a:schemeClr>
              </a:solidFill>
            </a:endParaRPr>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B119B1E7-B333-2144-935D-551F7862169A}"/>
                  </a:ext>
                </a:extLst>
              </p:cNvPr>
              <p:cNvSpPr txBox="1"/>
              <p:nvPr/>
            </p:nvSpPr>
            <p:spPr>
              <a:xfrm>
                <a:off x="566670" y="3129593"/>
                <a:ext cx="4806893" cy="832087"/>
              </a:xfrm>
              <a:prstGeom prst="rect">
                <a:avLst/>
              </a:prstGeom>
              <a:noFill/>
            </p:spPr>
            <p:txBody>
              <a:bodyPr wrap="none" lIns="0" tIns="0" rIns="0" bIns="0" rtlCol="0">
                <a:spAutoFit/>
              </a:bodyPr>
              <a:lstStyle/>
              <a:p>
                <a14:m>
                  <m:oMath xmlns:m="http://schemas.openxmlformats.org/officeDocument/2006/math">
                    <m:sSup>
                      <m:sSupPr>
                        <m:ctrlPr>
                          <a:rPr kumimoji="1" lang="en-US" altLang="zh-CN" b="0" i="1" smtClean="0">
                            <a:solidFill>
                              <a:srgbClr val="000000"/>
                            </a:solidFill>
                            <a:latin typeface="Cambria Math" panose="02040503050406030204" pitchFamily="18" charset="0"/>
                          </a:rPr>
                        </m:ctrlPr>
                      </m:sSupPr>
                      <m:e>
                        <m:r>
                          <a:rPr kumimoji="1" lang="en-US" altLang="zh-CN" b="0" i="1" smtClean="0">
                            <a:solidFill>
                              <a:srgbClr val="000000"/>
                            </a:solidFill>
                            <a:latin typeface="Cambria Math" panose="02040503050406030204" pitchFamily="18" charset="0"/>
                          </a:rPr>
                          <m:t>𝛿</m:t>
                        </m:r>
                      </m:e>
                      <m:sup>
                        <m:r>
                          <a:rPr kumimoji="1" lang="en-US" altLang="zh-CN" b="0" i="1" smtClean="0">
                            <a:solidFill>
                              <a:srgbClr val="000000"/>
                            </a:solidFill>
                            <a:latin typeface="Cambria Math" panose="02040503050406030204" pitchFamily="18" charset="0"/>
                          </a:rPr>
                          <m:t>𝐿𝑆</m:t>
                        </m:r>
                      </m:sup>
                    </m:sSup>
                    <m:d>
                      <m:dPr>
                        <m:ctrlPr>
                          <a:rPr kumimoji="1" lang="en-US" altLang="zh-CN" b="0" i="1" smtClean="0">
                            <a:solidFill>
                              <a:srgbClr val="000000"/>
                            </a:solidFill>
                            <a:latin typeface="Cambria Math" panose="02040503050406030204" pitchFamily="18" charset="0"/>
                          </a:rPr>
                        </m:ctrlPr>
                      </m:dPr>
                      <m:e>
                        <m:sSubSup>
                          <m:sSubSupPr>
                            <m:ctrlPr>
                              <a:rPr kumimoji="1" lang="en-US" altLang="zh-CN" i="1">
                                <a:solidFill>
                                  <a:srgbClr val="002060"/>
                                </a:solidFill>
                                <a:latin typeface="Cambria Math" panose="02040503050406030204" pitchFamily="18" charset="0"/>
                              </a:rPr>
                            </m:ctrlPr>
                          </m:sSubSupPr>
                          <m:e>
                            <m:r>
                              <a:rPr kumimoji="1" lang="en-US" altLang="zh-CN" i="1">
                                <a:solidFill>
                                  <a:srgbClr val="002060"/>
                                </a:solidFill>
                                <a:latin typeface="Cambria Math" panose="02040503050406030204" pitchFamily="18" charset="0"/>
                              </a:rPr>
                              <m:t>𝑔</m:t>
                            </m:r>
                          </m:e>
                          <m:sub>
                            <m:r>
                              <a:rPr kumimoji="1" lang="en-US" altLang="zh-CN" i="1">
                                <a:solidFill>
                                  <a:srgbClr val="002060"/>
                                </a:solidFill>
                                <a:latin typeface="Cambria Math" panose="02040503050406030204" pitchFamily="18" charset="0"/>
                              </a:rPr>
                              <m:t>1</m:t>
                            </m:r>
                          </m:sub>
                          <m:sup>
                            <m:r>
                              <a:rPr kumimoji="1" lang="en-US" altLang="zh-CN" i="1">
                                <a:solidFill>
                                  <a:srgbClr val="002060"/>
                                </a:solidFill>
                                <a:latin typeface="Cambria Math" panose="02040503050406030204" pitchFamily="18" charset="0"/>
                              </a:rPr>
                              <m:t>′</m:t>
                            </m:r>
                          </m:sup>
                        </m:sSubSup>
                        <m:r>
                          <a:rPr kumimoji="1" lang="en-US" altLang="zh-CN" b="0" i="1" smtClean="0">
                            <a:solidFill>
                              <a:srgbClr val="002060"/>
                            </a:solidFill>
                            <a:latin typeface="Cambria Math" panose="02040503050406030204" pitchFamily="18" charset="0"/>
                          </a:rPr>
                          <m:t>,</m:t>
                        </m:r>
                        <m:sSubSup>
                          <m:sSubSupPr>
                            <m:ctrlPr>
                              <a:rPr kumimoji="1" lang="en-US" altLang="zh-CN" i="1">
                                <a:solidFill>
                                  <a:srgbClr val="002060"/>
                                </a:solidFill>
                                <a:latin typeface="Cambria Math" panose="02040503050406030204" pitchFamily="18" charset="0"/>
                              </a:rPr>
                            </m:ctrlPr>
                          </m:sSubSupPr>
                          <m:e>
                            <m:r>
                              <a:rPr kumimoji="1" lang="en-US" altLang="zh-CN" i="1">
                                <a:solidFill>
                                  <a:srgbClr val="002060"/>
                                </a:solidFill>
                                <a:latin typeface="Cambria Math" panose="02040503050406030204" pitchFamily="18" charset="0"/>
                              </a:rPr>
                              <m:t>𝑔</m:t>
                            </m:r>
                          </m:e>
                          <m:sub>
                            <m:r>
                              <a:rPr kumimoji="1" lang="en-US" altLang="zh-CN" b="0" i="1" smtClean="0">
                                <a:solidFill>
                                  <a:srgbClr val="002060"/>
                                </a:solidFill>
                                <a:latin typeface="Cambria Math" panose="02040503050406030204" pitchFamily="18" charset="0"/>
                              </a:rPr>
                              <m:t>2</m:t>
                            </m:r>
                          </m:sub>
                          <m:sup>
                            <m:r>
                              <a:rPr kumimoji="1" lang="en-US" altLang="zh-CN" i="1">
                                <a:solidFill>
                                  <a:srgbClr val="002060"/>
                                </a:solidFill>
                                <a:latin typeface="Cambria Math" panose="02040503050406030204" pitchFamily="18" charset="0"/>
                              </a:rPr>
                              <m:t>′</m:t>
                            </m:r>
                          </m:sup>
                        </m:sSubSup>
                      </m:e>
                    </m:d>
                    <m:r>
                      <a:rPr kumimoji="1" lang="en-US" altLang="zh-CN" b="0" i="1" smtClean="0">
                        <a:solidFill>
                          <a:srgbClr val="000000"/>
                        </a:solidFill>
                        <a:latin typeface="Cambria Math" panose="02040503050406030204" pitchFamily="18" charset="0"/>
                      </a:rPr>
                      <m:t>=</m:t>
                    </m:r>
                    <m:r>
                      <m:rPr>
                        <m:sty m:val="p"/>
                      </m:rPr>
                      <a:rPr kumimoji="1" lang="el-GR" altLang="zh-CN" b="0" i="1" smtClean="0">
                        <a:solidFill>
                          <a:srgbClr val="000000"/>
                        </a:solidFill>
                        <a:latin typeface="Cambria Math" panose="02040503050406030204" pitchFamily="18" charset="0"/>
                        <a:ea typeface="Cambria Math" panose="02040503050406030204" pitchFamily="18" charset="0"/>
                      </a:rPr>
                      <m:t>Φ</m:t>
                    </m:r>
                    <m:r>
                      <a:rPr kumimoji="1" lang="en-US" altLang="zh-CN" b="0" i="1" smtClean="0">
                        <a:solidFill>
                          <a:srgbClr val="000000"/>
                        </a:solidFill>
                        <a:latin typeface="Cambria Math" panose="02040503050406030204" pitchFamily="18" charset="0"/>
                        <a:ea typeface="Cambria Math" panose="02040503050406030204" pitchFamily="18" charset="0"/>
                      </a:rPr>
                      <m:t>(</m:t>
                    </m:r>
                    <m:r>
                      <a:rPr kumimoji="1" lang="en-US" altLang="zh-CN" b="0" i="1" smtClean="0">
                        <a:solidFill>
                          <a:srgbClr val="000000"/>
                        </a:solidFill>
                        <a:latin typeface="Cambria Math" panose="02040503050406030204" pitchFamily="18" charset="0"/>
                        <a:ea typeface="Cambria Math" panose="02040503050406030204" pitchFamily="18" charset="0"/>
                      </a:rPr>
                      <m:t>𝑉</m:t>
                    </m:r>
                    <m:d>
                      <m:dPr>
                        <m:ctrlPr>
                          <a:rPr kumimoji="1" lang="en-US" altLang="zh-CN" b="0" i="1" smtClean="0">
                            <a:solidFill>
                              <a:srgbClr val="000000"/>
                            </a:solidFill>
                            <a:latin typeface="Cambria Math" panose="02040503050406030204" pitchFamily="18" charset="0"/>
                            <a:ea typeface="Cambria Math" panose="02040503050406030204" pitchFamily="18" charset="0"/>
                          </a:rPr>
                        </m:ctrlPr>
                      </m:dPr>
                      <m:e>
                        <m:sSubSup>
                          <m:sSubSupPr>
                            <m:ctrlPr>
                              <a:rPr kumimoji="1" lang="en-US" altLang="zh-CN" i="1">
                                <a:solidFill>
                                  <a:srgbClr val="002060"/>
                                </a:solidFill>
                                <a:latin typeface="Cambria Math" panose="02040503050406030204" pitchFamily="18" charset="0"/>
                              </a:rPr>
                            </m:ctrlPr>
                          </m:sSubSupPr>
                          <m:e>
                            <m:r>
                              <a:rPr kumimoji="1" lang="en-US" altLang="zh-CN" i="1">
                                <a:solidFill>
                                  <a:srgbClr val="002060"/>
                                </a:solidFill>
                                <a:latin typeface="Cambria Math" panose="02040503050406030204" pitchFamily="18" charset="0"/>
                              </a:rPr>
                              <m:t>𝑔</m:t>
                            </m:r>
                          </m:e>
                          <m:sub>
                            <m:r>
                              <a:rPr kumimoji="1" lang="en-US" altLang="zh-CN" i="1">
                                <a:solidFill>
                                  <a:srgbClr val="002060"/>
                                </a:solidFill>
                                <a:latin typeface="Cambria Math" panose="02040503050406030204" pitchFamily="18" charset="0"/>
                              </a:rPr>
                              <m:t>1</m:t>
                            </m:r>
                          </m:sub>
                          <m:sup>
                            <m:r>
                              <a:rPr kumimoji="1" lang="en-US" altLang="zh-CN" i="1">
                                <a:solidFill>
                                  <a:srgbClr val="002060"/>
                                </a:solidFill>
                                <a:latin typeface="Cambria Math" panose="02040503050406030204" pitchFamily="18" charset="0"/>
                              </a:rPr>
                              <m:t>′</m:t>
                            </m:r>
                          </m:sup>
                        </m:sSubSup>
                      </m:e>
                    </m:d>
                    <m:r>
                      <a:rPr kumimoji="1" lang="en-US" altLang="zh-CN" b="0" i="1" smtClean="0">
                        <a:solidFill>
                          <a:srgbClr val="000000"/>
                        </a:solidFill>
                        <a:latin typeface="Cambria Math" panose="02040503050406030204" pitchFamily="18" charset="0"/>
                        <a:ea typeface="Cambria Math" panose="02040503050406030204" pitchFamily="18" charset="0"/>
                      </a:rPr>
                      <m:t>,</m:t>
                    </m:r>
                    <m:sSubSup>
                      <m:sSubSupPr>
                        <m:ctrlPr>
                          <a:rPr kumimoji="1" lang="en-US" altLang="zh-CN" i="1">
                            <a:solidFill>
                              <a:srgbClr val="002060"/>
                            </a:solidFill>
                            <a:latin typeface="Cambria Math" panose="02040503050406030204" pitchFamily="18" charset="0"/>
                          </a:rPr>
                        </m:ctrlPr>
                      </m:sSubSupPr>
                      <m:e>
                        <m:r>
                          <a:rPr kumimoji="1" lang="en-US" altLang="zh-CN" b="0" i="1" smtClean="0">
                            <a:solidFill>
                              <a:srgbClr val="002060"/>
                            </a:solidFill>
                            <a:latin typeface="Cambria Math" panose="02040503050406030204" pitchFamily="18" charset="0"/>
                          </a:rPr>
                          <m:t>𝑉</m:t>
                        </m:r>
                        <m:r>
                          <a:rPr kumimoji="1" lang="en-US" altLang="zh-CN" b="0" i="1" smtClean="0">
                            <a:solidFill>
                              <a:srgbClr val="002060"/>
                            </a:solidFill>
                            <a:latin typeface="Cambria Math" panose="02040503050406030204" pitchFamily="18" charset="0"/>
                          </a:rPr>
                          <m:t>(</m:t>
                        </m:r>
                        <m:r>
                          <a:rPr kumimoji="1" lang="en-US" altLang="zh-CN" i="1">
                            <a:solidFill>
                              <a:srgbClr val="002060"/>
                            </a:solidFill>
                            <a:latin typeface="Cambria Math" panose="02040503050406030204" pitchFamily="18" charset="0"/>
                          </a:rPr>
                          <m:t>𝑔</m:t>
                        </m:r>
                      </m:e>
                      <m:sub>
                        <m:r>
                          <a:rPr kumimoji="1" lang="en-US" altLang="zh-CN" b="0" i="1" smtClean="0">
                            <a:solidFill>
                              <a:srgbClr val="002060"/>
                            </a:solidFill>
                            <a:latin typeface="Cambria Math" panose="02040503050406030204" pitchFamily="18" charset="0"/>
                          </a:rPr>
                          <m:t>2</m:t>
                        </m:r>
                      </m:sub>
                      <m:sup>
                        <m:r>
                          <a:rPr kumimoji="1" lang="en-US" altLang="zh-CN" i="1">
                            <a:solidFill>
                              <a:srgbClr val="002060"/>
                            </a:solidFill>
                            <a:latin typeface="Cambria Math" panose="02040503050406030204" pitchFamily="18" charset="0"/>
                          </a:rPr>
                          <m:t>′</m:t>
                        </m:r>
                      </m:sup>
                    </m:sSubSup>
                    <m:r>
                      <a:rPr kumimoji="1" lang="en-US" altLang="zh-CN" b="0" i="1" smtClean="0">
                        <a:solidFill>
                          <a:srgbClr val="002060"/>
                        </a:solidFill>
                        <a:latin typeface="Cambria Math" panose="02040503050406030204" pitchFamily="18" charset="0"/>
                      </a:rPr>
                      <m:t>)</m:t>
                    </m:r>
                    <m:r>
                      <a:rPr kumimoji="1" lang="en-US" altLang="zh-CN" b="0" i="1" smtClean="0">
                        <a:solidFill>
                          <a:srgbClr val="000000"/>
                        </a:solidFill>
                        <a:latin typeface="Cambria Math" panose="02040503050406030204" pitchFamily="18" charset="0"/>
                        <a:ea typeface="Cambria Math" panose="02040503050406030204" pitchFamily="18" charset="0"/>
                      </a:rPr>
                      <m:t>)</m:t>
                    </m:r>
                  </m:oMath>
                </a14:m>
                <a:r>
                  <a:rPr kumimoji="1" lang="en-US" altLang="zh-CN" dirty="0">
                    <a:solidFill>
                      <a:srgbClr val="002060"/>
                    </a:solidFill>
                  </a:rPr>
                  <a:t>+</a:t>
                </a:r>
                <a:r>
                  <a:rPr kumimoji="1" lang="el-GR" altLang="zh-CN" dirty="0">
                    <a:solidFill>
                      <a:srgbClr val="000000"/>
                    </a:solidFill>
                    <a:ea typeface="Cambria Math" panose="02040503050406030204" pitchFamily="18" charset="0"/>
                  </a:rPr>
                  <a:t> </a:t>
                </a:r>
                <a14:m>
                  <m:oMath xmlns:m="http://schemas.openxmlformats.org/officeDocument/2006/math">
                    <m:r>
                      <m:rPr>
                        <m:sty m:val="p"/>
                      </m:rPr>
                      <a:rPr kumimoji="1" lang="el-GR" altLang="zh-CN" i="1">
                        <a:solidFill>
                          <a:srgbClr val="000000"/>
                        </a:solidFill>
                        <a:latin typeface="Cambria Math" panose="02040503050406030204" pitchFamily="18" charset="0"/>
                        <a:ea typeface="Cambria Math" panose="02040503050406030204" pitchFamily="18" charset="0"/>
                      </a:rPr>
                      <m:t>Φ</m:t>
                    </m:r>
                    <m:r>
                      <a:rPr kumimoji="1" lang="en-US" altLang="zh-CN" i="1" smtClean="0">
                        <a:solidFill>
                          <a:srgbClr val="000000"/>
                        </a:solidFill>
                        <a:latin typeface="Cambria Math" panose="02040503050406030204" pitchFamily="18" charset="0"/>
                        <a:ea typeface="Cambria Math" panose="02040503050406030204" pitchFamily="18" charset="0"/>
                      </a:rPr>
                      <m:t>(</m:t>
                    </m:r>
                    <m:r>
                      <a:rPr kumimoji="1" lang="en-US" altLang="zh-CN" b="0" i="1" smtClean="0">
                        <a:solidFill>
                          <a:srgbClr val="000000"/>
                        </a:solidFill>
                        <a:latin typeface="Cambria Math" panose="02040503050406030204" pitchFamily="18" charset="0"/>
                        <a:ea typeface="Cambria Math" panose="02040503050406030204" pitchFamily="18" charset="0"/>
                      </a:rPr>
                      <m:t>𝐸</m:t>
                    </m:r>
                    <m:d>
                      <m:dPr>
                        <m:ctrlPr>
                          <a:rPr kumimoji="1" lang="en-US" altLang="zh-CN" i="1">
                            <a:solidFill>
                              <a:srgbClr val="000000"/>
                            </a:solidFill>
                            <a:latin typeface="Cambria Math" panose="02040503050406030204" pitchFamily="18" charset="0"/>
                            <a:ea typeface="Cambria Math" panose="02040503050406030204" pitchFamily="18" charset="0"/>
                          </a:rPr>
                        </m:ctrlPr>
                      </m:dPr>
                      <m:e>
                        <m:sSubSup>
                          <m:sSubSupPr>
                            <m:ctrlPr>
                              <a:rPr kumimoji="1" lang="en-US" altLang="zh-CN" i="1">
                                <a:solidFill>
                                  <a:srgbClr val="000000"/>
                                </a:solidFill>
                                <a:latin typeface="Cambria Math" panose="02040503050406030204" pitchFamily="18" charset="0"/>
                              </a:rPr>
                            </m:ctrlPr>
                          </m:sSubSupPr>
                          <m:e>
                            <m:r>
                              <a:rPr kumimoji="1" lang="en-US" altLang="zh-CN" i="1">
                                <a:solidFill>
                                  <a:srgbClr val="000000"/>
                                </a:solidFill>
                                <a:latin typeface="Cambria Math" panose="02040503050406030204" pitchFamily="18" charset="0"/>
                              </a:rPr>
                              <m:t>𝑔</m:t>
                            </m:r>
                          </m:e>
                          <m:sub>
                            <m:r>
                              <a:rPr kumimoji="1" lang="en-US" altLang="zh-CN" i="1">
                                <a:solidFill>
                                  <a:srgbClr val="000000"/>
                                </a:solidFill>
                                <a:latin typeface="Cambria Math" panose="02040503050406030204" pitchFamily="18" charset="0"/>
                              </a:rPr>
                              <m:t>1</m:t>
                            </m:r>
                          </m:sub>
                          <m:sup>
                            <m:r>
                              <a:rPr kumimoji="1" lang="en-US" altLang="zh-CN" i="1">
                                <a:solidFill>
                                  <a:srgbClr val="000000"/>
                                </a:solidFill>
                                <a:latin typeface="Cambria Math" panose="02040503050406030204" pitchFamily="18" charset="0"/>
                              </a:rPr>
                              <m:t>′</m:t>
                            </m:r>
                          </m:sup>
                        </m:sSubSup>
                      </m:e>
                    </m:d>
                    <m:r>
                      <a:rPr kumimoji="1" lang="en-US" altLang="zh-CN" i="1">
                        <a:solidFill>
                          <a:srgbClr val="000000"/>
                        </a:solidFill>
                        <a:latin typeface="Cambria Math" panose="02040503050406030204" pitchFamily="18" charset="0"/>
                        <a:ea typeface="Cambria Math" panose="02040503050406030204" pitchFamily="18" charset="0"/>
                      </a:rPr>
                      <m:t>,</m:t>
                    </m:r>
                    <m:sSubSup>
                      <m:sSubSupPr>
                        <m:ctrlPr>
                          <a:rPr kumimoji="1" lang="en-US" altLang="zh-CN" i="1">
                            <a:solidFill>
                              <a:srgbClr val="000000"/>
                            </a:solidFill>
                            <a:latin typeface="Cambria Math" panose="02040503050406030204" pitchFamily="18" charset="0"/>
                          </a:rPr>
                        </m:ctrlPr>
                      </m:sSubSupPr>
                      <m:e>
                        <m:r>
                          <a:rPr kumimoji="1" lang="en-US" altLang="zh-CN" b="0" i="1" smtClean="0">
                            <a:solidFill>
                              <a:srgbClr val="000000"/>
                            </a:solidFill>
                            <a:latin typeface="Cambria Math" panose="02040503050406030204" pitchFamily="18" charset="0"/>
                          </a:rPr>
                          <m:t>𝐸</m:t>
                        </m:r>
                        <m:r>
                          <a:rPr kumimoji="1" lang="en-US" altLang="zh-CN" i="1">
                            <a:solidFill>
                              <a:srgbClr val="000000"/>
                            </a:solidFill>
                            <a:latin typeface="Cambria Math" panose="02040503050406030204" pitchFamily="18" charset="0"/>
                          </a:rPr>
                          <m:t>(</m:t>
                        </m:r>
                        <m:r>
                          <a:rPr kumimoji="1" lang="en-US" altLang="zh-CN" i="1">
                            <a:solidFill>
                              <a:srgbClr val="000000"/>
                            </a:solidFill>
                            <a:latin typeface="Cambria Math" panose="02040503050406030204" pitchFamily="18" charset="0"/>
                          </a:rPr>
                          <m:t>𝑔</m:t>
                        </m:r>
                      </m:e>
                      <m:sub>
                        <m:r>
                          <a:rPr kumimoji="1" lang="en-US" altLang="zh-CN" i="1">
                            <a:solidFill>
                              <a:srgbClr val="000000"/>
                            </a:solidFill>
                            <a:latin typeface="Cambria Math" panose="02040503050406030204" pitchFamily="18" charset="0"/>
                          </a:rPr>
                          <m:t>2</m:t>
                        </m:r>
                      </m:sub>
                      <m:sup>
                        <m:r>
                          <a:rPr kumimoji="1" lang="en-US" altLang="zh-CN" i="1">
                            <a:solidFill>
                              <a:srgbClr val="000000"/>
                            </a:solidFill>
                            <a:latin typeface="Cambria Math" panose="02040503050406030204" pitchFamily="18" charset="0"/>
                          </a:rPr>
                          <m:t>′</m:t>
                        </m:r>
                      </m:sup>
                    </m:sSubSup>
                    <m:r>
                      <a:rPr kumimoji="1" lang="en-US" altLang="zh-CN" i="1">
                        <a:solidFill>
                          <a:srgbClr val="000000"/>
                        </a:solidFill>
                        <a:latin typeface="Cambria Math" panose="02040503050406030204" pitchFamily="18" charset="0"/>
                      </a:rPr>
                      <m:t>)</m:t>
                    </m:r>
                    <m:r>
                      <a:rPr kumimoji="1" lang="en-US" altLang="zh-CN" i="1">
                        <a:solidFill>
                          <a:srgbClr val="000000"/>
                        </a:solidFill>
                        <a:latin typeface="Cambria Math" panose="02040503050406030204" pitchFamily="18" charset="0"/>
                        <a:ea typeface="Cambria Math" panose="02040503050406030204" pitchFamily="18" charset="0"/>
                      </a:rPr>
                      <m:t>)</m:t>
                    </m:r>
                  </m:oMath>
                </a14:m>
                <a:endParaRPr kumimoji="1" lang="en-US" altLang="zh-CN" dirty="0">
                  <a:solidFill>
                    <a:srgbClr val="000000"/>
                  </a:solidFill>
                </a:endParaRPr>
              </a:p>
              <a:p>
                <a:endParaRPr kumimoji="1" lang="en-US" altLang="zh-CN" dirty="0">
                  <a:solidFill>
                    <a:srgbClr val="000000"/>
                  </a:solidFill>
                </a:endParaRPr>
              </a:p>
              <a:p>
                <a:r>
                  <a:rPr kumimoji="1" lang="en-US" altLang="zh-CN" dirty="0">
                    <a:solidFill>
                      <a:srgbClr val="000000"/>
                    </a:solidFill>
                  </a:rPr>
                  <a:t>where</a:t>
                </a:r>
                <a:r>
                  <a:rPr kumimoji="1" lang="zh-CN" altLang="en-US" dirty="0">
                    <a:solidFill>
                      <a:srgbClr val="000000"/>
                    </a:solidFill>
                  </a:rPr>
                  <a:t> </a:t>
                </a:r>
                <a14:m>
                  <m:oMath xmlns:m="http://schemas.openxmlformats.org/officeDocument/2006/math">
                    <m:r>
                      <m:rPr>
                        <m:sty m:val="p"/>
                      </m:rPr>
                      <a:rPr kumimoji="1" lang="el-GR" altLang="zh-CN" i="1">
                        <a:solidFill>
                          <a:srgbClr val="000000"/>
                        </a:solidFill>
                        <a:latin typeface="Cambria Math" panose="02040503050406030204" pitchFamily="18" charset="0"/>
                        <a:ea typeface="Cambria Math" panose="02040503050406030204" pitchFamily="18" charset="0"/>
                      </a:rPr>
                      <m:t>Φ</m:t>
                    </m:r>
                    <m:d>
                      <m:dPr>
                        <m:ctrlPr>
                          <a:rPr kumimoji="1" lang="en-US" altLang="zh-CN" b="0" i="1" smtClean="0">
                            <a:solidFill>
                              <a:srgbClr val="000000"/>
                            </a:solidFill>
                            <a:latin typeface="Cambria Math" panose="02040503050406030204" pitchFamily="18" charset="0"/>
                            <a:ea typeface="Cambria Math" panose="02040503050406030204" pitchFamily="18" charset="0"/>
                          </a:rPr>
                        </m:ctrlPr>
                      </m:dPr>
                      <m:e>
                        <m:sSub>
                          <m:sSubPr>
                            <m:ctrlPr>
                              <a:rPr kumimoji="1" lang="en-US" altLang="zh-CN" b="0" i="1" smtClean="0">
                                <a:solidFill>
                                  <a:srgbClr val="000000"/>
                                </a:solidFill>
                                <a:latin typeface="Cambria Math" panose="02040503050406030204" pitchFamily="18" charset="0"/>
                                <a:ea typeface="Cambria Math" panose="02040503050406030204" pitchFamily="18" charset="0"/>
                              </a:rPr>
                            </m:ctrlPr>
                          </m:sSubPr>
                          <m:e>
                            <m:r>
                              <a:rPr kumimoji="1" lang="en-US" altLang="zh-CN" b="0" i="1" smtClean="0">
                                <a:solidFill>
                                  <a:srgbClr val="000000"/>
                                </a:solidFill>
                                <a:latin typeface="Cambria Math" panose="02040503050406030204" pitchFamily="18" charset="0"/>
                                <a:ea typeface="Cambria Math" panose="02040503050406030204" pitchFamily="18" charset="0"/>
                              </a:rPr>
                              <m:t>𝑆</m:t>
                            </m:r>
                          </m:e>
                          <m:sub>
                            <m:r>
                              <a:rPr kumimoji="1" lang="en-US" altLang="zh-CN" b="0" i="1" smtClean="0">
                                <a:solidFill>
                                  <a:srgbClr val="000000"/>
                                </a:solidFill>
                                <a:latin typeface="Cambria Math" panose="02040503050406030204" pitchFamily="18" charset="0"/>
                                <a:ea typeface="Cambria Math" panose="02040503050406030204" pitchFamily="18" charset="0"/>
                              </a:rPr>
                              <m:t>1</m:t>
                            </m:r>
                          </m:sub>
                        </m:sSub>
                        <m:r>
                          <a:rPr kumimoji="1" lang="en-US" altLang="zh-CN" b="0" i="1" smtClean="0">
                            <a:solidFill>
                              <a:srgbClr val="000000"/>
                            </a:solidFill>
                            <a:latin typeface="Cambria Math" panose="02040503050406030204" pitchFamily="18" charset="0"/>
                            <a:ea typeface="Cambria Math" panose="02040503050406030204" pitchFamily="18" charset="0"/>
                          </a:rPr>
                          <m:t>,</m:t>
                        </m:r>
                        <m:r>
                          <a:rPr kumimoji="1" lang="zh-CN" altLang="en-US" b="0" i="1" smtClean="0">
                            <a:solidFill>
                              <a:srgbClr val="000000"/>
                            </a:solidFill>
                            <a:latin typeface="Cambria Math" panose="02040503050406030204" pitchFamily="18" charset="0"/>
                            <a:ea typeface="Cambria Math" panose="02040503050406030204" pitchFamily="18" charset="0"/>
                          </a:rPr>
                          <m:t> </m:t>
                        </m:r>
                        <m:sSub>
                          <m:sSubPr>
                            <m:ctrlPr>
                              <a:rPr kumimoji="1" lang="en-US" altLang="zh-CN" b="0" i="1" smtClean="0">
                                <a:solidFill>
                                  <a:srgbClr val="000000"/>
                                </a:solidFill>
                                <a:latin typeface="Cambria Math" panose="02040503050406030204" pitchFamily="18" charset="0"/>
                                <a:ea typeface="Cambria Math" panose="02040503050406030204" pitchFamily="18" charset="0"/>
                              </a:rPr>
                            </m:ctrlPr>
                          </m:sSubPr>
                          <m:e>
                            <m:r>
                              <a:rPr kumimoji="1" lang="en-US" altLang="zh-CN" b="0" i="1" smtClean="0">
                                <a:solidFill>
                                  <a:srgbClr val="000000"/>
                                </a:solidFill>
                                <a:latin typeface="Cambria Math" panose="02040503050406030204" pitchFamily="18" charset="0"/>
                                <a:ea typeface="Cambria Math" panose="02040503050406030204" pitchFamily="18" charset="0"/>
                              </a:rPr>
                              <m:t>𝑆</m:t>
                            </m:r>
                          </m:e>
                          <m:sub>
                            <m:r>
                              <a:rPr kumimoji="1" lang="en-US" altLang="zh-CN" b="0" i="1" smtClean="0">
                                <a:solidFill>
                                  <a:srgbClr val="000000"/>
                                </a:solidFill>
                                <a:latin typeface="Cambria Math" panose="02040503050406030204" pitchFamily="18" charset="0"/>
                                <a:ea typeface="Cambria Math" panose="02040503050406030204" pitchFamily="18" charset="0"/>
                              </a:rPr>
                              <m:t>2</m:t>
                            </m:r>
                          </m:sub>
                        </m:sSub>
                      </m:e>
                    </m:d>
                    <m:r>
                      <a:rPr kumimoji="1" lang="en-US" altLang="zh-CN" b="0" i="1" smtClean="0">
                        <a:solidFill>
                          <a:srgbClr val="000000"/>
                        </a:solidFill>
                        <a:latin typeface="Cambria Math" panose="02040503050406030204" pitchFamily="18" charset="0"/>
                        <a:ea typeface="Cambria Math" panose="02040503050406030204" pitchFamily="18" charset="0"/>
                      </a:rPr>
                      <m:t>=</m:t>
                    </m:r>
                    <m:func>
                      <m:funcPr>
                        <m:ctrlPr>
                          <a:rPr kumimoji="1" lang="en-US" altLang="zh-CN" b="0" i="1" smtClean="0">
                            <a:solidFill>
                              <a:srgbClr val="000000"/>
                            </a:solidFill>
                            <a:latin typeface="Cambria Math" panose="02040503050406030204" pitchFamily="18" charset="0"/>
                            <a:ea typeface="Cambria Math" panose="02040503050406030204" pitchFamily="18" charset="0"/>
                          </a:rPr>
                        </m:ctrlPr>
                      </m:funcPr>
                      <m:fName>
                        <m:r>
                          <m:rPr>
                            <m:sty m:val="p"/>
                          </m:rPr>
                          <a:rPr kumimoji="1" lang="en-US" altLang="zh-CN" b="0" i="0" smtClean="0">
                            <a:solidFill>
                              <a:srgbClr val="000000"/>
                            </a:solidFill>
                            <a:latin typeface="Cambria Math" panose="02040503050406030204" pitchFamily="18" charset="0"/>
                            <a:ea typeface="Cambria Math" panose="02040503050406030204" pitchFamily="18" charset="0"/>
                          </a:rPr>
                          <m:t>max</m:t>
                        </m:r>
                      </m:fName>
                      <m:e>
                        <m:d>
                          <m:dPr>
                            <m:begChr m:val="{"/>
                            <m:endChr m:val="}"/>
                            <m:ctrlPr>
                              <a:rPr kumimoji="1" lang="en-US" altLang="zh-CN" b="0" i="1" smtClean="0">
                                <a:solidFill>
                                  <a:srgbClr val="000000"/>
                                </a:solidFill>
                                <a:latin typeface="Cambria Math" panose="02040503050406030204" pitchFamily="18" charset="0"/>
                                <a:ea typeface="Cambria Math" panose="02040503050406030204" pitchFamily="18" charset="0"/>
                              </a:rPr>
                            </m:ctrlPr>
                          </m:dPr>
                          <m:e>
                            <m:d>
                              <m:dPr>
                                <m:begChr m:val="|"/>
                                <m:endChr m:val="|"/>
                                <m:ctrlPr>
                                  <a:rPr kumimoji="1" lang="en-US" altLang="zh-CN" b="0" i="1" smtClean="0">
                                    <a:solidFill>
                                      <a:srgbClr val="000000"/>
                                    </a:solidFill>
                                    <a:latin typeface="Cambria Math" panose="02040503050406030204" pitchFamily="18" charset="0"/>
                                    <a:ea typeface="Cambria Math" panose="02040503050406030204" pitchFamily="18" charset="0"/>
                                  </a:rPr>
                                </m:ctrlPr>
                              </m:dPr>
                              <m:e>
                                <m:sSub>
                                  <m:sSubPr>
                                    <m:ctrlPr>
                                      <a:rPr kumimoji="1" lang="en-US" altLang="zh-CN" b="0" i="1" smtClean="0">
                                        <a:solidFill>
                                          <a:srgbClr val="000000"/>
                                        </a:solidFill>
                                        <a:latin typeface="Cambria Math" panose="02040503050406030204" pitchFamily="18" charset="0"/>
                                        <a:ea typeface="Cambria Math" panose="02040503050406030204" pitchFamily="18" charset="0"/>
                                      </a:rPr>
                                    </m:ctrlPr>
                                  </m:sSubPr>
                                  <m:e>
                                    <m:r>
                                      <a:rPr kumimoji="1" lang="en-US" altLang="zh-CN" b="0" i="1" smtClean="0">
                                        <a:solidFill>
                                          <a:srgbClr val="000000"/>
                                        </a:solidFill>
                                        <a:latin typeface="Cambria Math" panose="02040503050406030204" pitchFamily="18" charset="0"/>
                                        <a:ea typeface="Cambria Math" panose="02040503050406030204" pitchFamily="18" charset="0"/>
                                      </a:rPr>
                                      <m:t>𝑆</m:t>
                                    </m:r>
                                  </m:e>
                                  <m:sub>
                                    <m:r>
                                      <a:rPr kumimoji="1" lang="en-US" altLang="zh-CN" b="0" i="1" smtClean="0">
                                        <a:solidFill>
                                          <a:srgbClr val="000000"/>
                                        </a:solidFill>
                                        <a:latin typeface="Cambria Math" panose="02040503050406030204" pitchFamily="18" charset="0"/>
                                        <a:ea typeface="Cambria Math" panose="02040503050406030204" pitchFamily="18" charset="0"/>
                                      </a:rPr>
                                      <m:t>1</m:t>
                                    </m:r>
                                  </m:sub>
                                </m:sSub>
                              </m:e>
                            </m:d>
                            <m:r>
                              <a:rPr kumimoji="1" lang="en-US" altLang="zh-CN" b="0" i="1" smtClean="0">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zh-CN" b="0" i="1" smtClean="0">
                                    <a:solidFill>
                                      <a:srgbClr val="000000"/>
                                    </a:solidFill>
                                    <a:latin typeface="Cambria Math" panose="02040503050406030204" pitchFamily="18" charset="0"/>
                                    <a:ea typeface="Cambria Math" panose="02040503050406030204" pitchFamily="18" charset="0"/>
                                  </a:rPr>
                                </m:ctrlPr>
                              </m:dPr>
                              <m:e>
                                <m:sSub>
                                  <m:sSubPr>
                                    <m:ctrlPr>
                                      <a:rPr kumimoji="1" lang="en-US" altLang="zh-CN" b="0" i="1" smtClean="0">
                                        <a:solidFill>
                                          <a:srgbClr val="000000"/>
                                        </a:solidFill>
                                        <a:latin typeface="Cambria Math" panose="02040503050406030204" pitchFamily="18" charset="0"/>
                                        <a:ea typeface="Cambria Math" panose="02040503050406030204" pitchFamily="18" charset="0"/>
                                      </a:rPr>
                                    </m:ctrlPr>
                                  </m:sSubPr>
                                  <m:e>
                                    <m:r>
                                      <a:rPr kumimoji="1" lang="en-US" altLang="zh-CN" b="0" i="1" smtClean="0">
                                        <a:solidFill>
                                          <a:srgbClr val="000000"/>
                                        </a:solidFill>
                                        <a:latin typeface="Cambria Math" panose="02040503050406030204" pitchFamily="18" charset="0"/>
                                        <a:ea typeface="Cambria Math" panose="02040503050406030204" pitchFamily="18" charset="0"/>
                                      </a:rPr>
                                      <m:t>𝑆</m:t>
                                    </m:r>
                                  </m:e>
                                  <m:sub>
                                    <m:r>
                                      <a:rPr kumimoji="1" lang="en-US" altLang="zh-CN" b="0" i="1" smtClean="0">
                                        <a:solidFill>
                                          <a:srgbClr val="000000"/>
                                        </a:solidFill>
                                        <a:latin typeface="Cambria Math" panose="02040503050406030204" pitchFamily="18" charset="0"/>
                                        <a:ea typeface="Cambria Math" panose="02040503050406030204" pitchFamily="18" charset="0"/>
                                      </a:rPr>
                                      <m:t>2</m:t>
                                    </m:r>
                                  </m:sub>
                                </m:sSub>
                              </m:e>
                            </m:d>
                          </m:e>
                        </m:d>
                        <m:r>
                          <a:rPr kumimoji="1" lang="en-US" altLang="zh-CN" b="0" i="1" smtClean="0">
                            <a:solidFill>
                              <a:srgbClr val="000000"/>
                            </a:solidFill>
                            <a:latin typeface="Cambria Math" panose="02040503050406030204" pitchFamily="18" charset="0"/>
                            <a:ea typeface="Cambria Math" panose="02040503050406030204" pitchFamily="18" charset="0"/>
                          </a:rPr>
                          <m:t>−|</m:t>
                        </m:r>
                        <m:sSub>
                          <m:sSubPr>
                            <m:ctrlPr>
                              <a:rPr kumimoji="1" lang="en-US" altLang="zh-CN" b="0" i="1" smtClean="0">
                                <a:solidFill>
                                  <a:srgbClr val="000000"/>
                                </a:solidFill>
                                <a:latin typeface="Cambria Math" panose="02040503050406030204" pitchFamily="18" charset="0"/>
                                <a:ea typeface="Cambria Math" panose="02040503050406030204" pitchFamily="18" charset="0"/>
                              </a:rPr>
                            </m:ctrlPr>
                          </m:sSubPr>
                          <m:e>
                            <m:r>
                              <a:rPr kumimoji="1" lang="en-US" altLang="zh-CN" b="0" i="1" smtClean="0">
                                <a:solidFill>
                                  <a:srgbClr val="000000"/>
                                </a:solidFill>
                                <a:latin typeface="Cambria Math" panose="02040503050406030204" pitchFamily="18" charset="0"/>
                                <a:ea typeface="Cambria Math" panose="02040503050406030204" pitchFamily="18" charset="0"/>
                              </a:rPr>
                              <m:t>𝑆</m:t>
                            </m:r>
                          </m:e>
                          <m:sub>
                            <m:r>
                              <a:rPr kumimoji="1" lang="en-US" altLang="zh-CN" b="0" i="1" smtClean="0">
                                <a:solidFill>
                                  <a:srgbClr val="000000"/>
                                </a:solidFill>
                                <a:latin typeface="Cambria Math" panose="02040503050406030204" pitchFamily="18" charset="0"/>
                                <a:ea typeface="Cambria Math" panose="02040503050406030204" pitchFamily="18" charset="0"/>
                              </a:rPr>
                              <m:t>1</m:t>
                            </m:r>
                          </m:sub>
                        </m:sSub>
                        <m:r>
                          <a:rPr kumimoji="1" lang="en-US" altLang="zh-CN" b="0" i="1" smtClean="0">
                            <a:solidFill>
                              <a:srgbClr val="000000"/>
                            </a:solidFill>
                            <a:latin typeface="Cambria Math" panose="02040503050406030204" pitchFamily="18" charset="0"/>
                            <a:ea typeface="Cambria Math" panose="02040503050406030204" pitchFamily="18" charset="0"/>
                          </a:rPr>
                          <m:t>∩</m:t>
                        </m:r>
                        <m:sSub>
                          <m:sSubPr>
                            <m:ctrlPr>
                              <a:rPr kumimoji="1" lang="en-US" altLang="zh-CN" b="0" i="1" smtClean="0">
                                <a:solidFill>
                                  <a:srgbClr val="000000"/>
                                </a:solidFill>
                                <a:latin typeface="Cambria Math" panose="02040503050406030204" pitchFamily="18" charset="0"/>
                                <a:ea typeface="Cambria Math" panose="02040503050406030204" pitchFamily="18" charset="0"/>
                              </a:rPr>
                            </m:ctrlPr>
                          </m:sSubPr>
                          <m:e>
                            <m:r>
                              <a:rPr kumimoji="1" lang="en-US" altLang="zh-CN" b="0" i="1" smtClean="0">
                                <a:solidFill>
                                  <a:srgbClr val="000000"/>
                                </a:solidFill>
                                <a:latin typeface="Cambria Math" panose="02040503050406030204" pitchFamily="18" charset="0"/>
                                <a:ea typeface="Cambria Math" panose="02040503050406030204" pitchFamily="18" charset="0"/>
                              </a:rPr>
                              <m:t>𝑆</m:t>
                            </m:r>
                          </m:e>
                          <m:sub>
                            <m:r>
                              <a:rPr kumimoji="1" lang="en-US" altLang="zh-CN" b="0" i="1" smtClean="0">
                                <a:solidFill>
                                  <a:srgbClr val="000000"/>
                                </a:solidFill>
                                <a:latin typeface="Cambria Math" panose="02040503050406030204" pitchFamily="18" charset="0"/>
                                <a:ea typeface="Cambria Math" panose="02040503050406030204" pitchFamily="18" charset="0"/>
                              </a:rPr>
                              <m:t>2</m:t>
                            </m:r>
                          </m:sub>
                        </m:sSub>
                        <m:r>
                          <a:rPr kumimoji="1" lang="en-US" altLang="zh-CN" b="0" i="1" smtClean="0">
                            <a:solidFill>
                              <a:srgbClr val="000000"/>
                            </a:solidFill>
                            <a:latin typeface="Cambria Math" panose="02040503050406030204" pitchFamily="18" charset="0"/>
                            <a:ea typeface="Cambria Math" panose="02040503050406030204" pitchFamily="18" charset="0"/>
                          </a:rPr>
                          <m:t>|</m:t>
                        </m:r>
                      </m:e>
                    </m:func>
                  </m:oMath>
                </a14:m>
                <a:endParaRPr kumimoji="1" lang="zh-CN" altLang="en-US" dirty="0">
                  <a:solidFill>
                    <a:srgbClr val="002060"/>
                  </a:solidFill>
                </a:endParaRPr>
              </a:p>
            </p:txBody>
          </p:sp>
        </mc:Choice>
        <mc:Fallback>
          <p:sp>
            <p:nvSpPr>
              <p:cNvPr id="11" name="文本框 10">
                <a:extLst>
                  <a:ext uri="{FF2B5EF4-FFF2-40B4-BE49-F238E27FC236}">
                    <a16:creationId xmlns:a16="http://schemas.microsoft.com/office/drawing/2014/main" id="{B119B1E7-B333-2144-935D-551F7862169A}"/>
                  </a:ext>
                </a:extLst>
              </p:cNvPr>
              <p:cNvSpPr txBox="1">
                <a:spLocks noRot="1" noChangeAspect="1" noMove="1" noResize="1" noEditPoints="1" noAdjustHandles="1" noChangeArrowheads="1" noChangeShapeType="1" noTextEdit="1"/>
              </p:cNvSpPr>
              <p:nvPr/>
            </p:nvSpPr>
            <p:spPr>
              <a:xfrm>
                <a:off x="566670" y="3129593"/>
                <a:ext cx="4806893" cy="832087"/>
              </a:xfrm>
              <a:prstGeom prst="rect">
                <a:avLst/>
              </a:prstGeom>
              <a:blipFill>
                <a:blip r:embed="rId4"/>
                <a:stretch>
                  <a:fillRect l="-2902" t="-9091" r="-1583" b="-16667"/>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17BA7F65-0DCF-0043-8987-B39B59BA2BF7}"/>
              </a:ext>
            </a:extLst>
          </p:cNvPr>
          <p:cNvSpPr/>
          <p:nvPr/>
        </p:nvSpPr>
        <p:spPr>
          <a:xfrm>
            <a:off x="6441874" y="2040511"/>
            <a:ext cx="369333" cy="3693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500" dirty="0">
                <a:solidFill>
                  <a:srgbClr val="FFFFFF"/>
                </a:solidFill>
                <a:cs typeface="宋体" charset="0"/>
              </a:rPr>
              <a:t>A</a:t>
            </a:r>
            <a:endParaRPr lang="zh-CN" altLang="en-US" sz="2500" dirty="0">
              <a:solidFill>
                <a:srgbClr val="FFFFFF"/>
              </a:solidFill>
              <a:cs typeface="宋体" charset="0"/>
            </a:endParaRPr>
          </a:p>
        </p:txBody>
      </p:sp>
      <p:cxnSp>
        <p:nvCxnSpPr>
          <p:cNvPr id="13" name="直接连接符 12">
            <a:extLst>
              <a:ext uri="{FF2B5EF4-FFF2-40B4-BE49-F238E27FC236}">
                <a16:creationId xmlns:a16="http://schemas.microsoft.com/office/drawing/2014/main" id="{8116399F-9E97-7D41-85C8-78F5F71A2F36}"/>
              </a:ext>
            </a:extLst>
          </p:cNvPr>
          <p:cNvCxnSpPr>
            <a:cxnSpLocks/>
            <a:stCxn id="12" idx="3"/>
            <a:endCxn id="15" idx="0"/>
          </p:cNvCxnSpPr>
          <p:nvPr/>
        </p:nvCxnSpPr>
        <p:spPr>
          <a:xfrm flipH="1">
            <a:off x="6255719" y="2355757"/>
            <a:ext cx="240243" cy="203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30">
            <a:extLst>
              <a:ext uri="{FF2B5EF4-FFF2-40B4-BE49-F238E27FC236}">
                <a16:creationId xmlns:a16="http://schemas.microsoft.com/office/drawing/2014/main" id="{B6681168-90B3-8244-BD6C-C86EE6E7D62B}"/>
              </a:ext>
            </a:extLst>
          </p:cNvPr>
          <p:cNvCxnSpPr>
            <a:cxnSpLocks/>
            <a:stCxn id="16" idx="1"/>
            <a:endCxn id="15" idx="5"/>
          </p:cNvCxnSpPr>
          <p:nvPr/>
        </p:nvCxnSpPr>
        <p:spPr>
          <a:xfrm flipH="1" flipV="1">
            <a:off x="6386297" y="2874199"/>
            <a:ext cx="109665" cy="16909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223596A8-BB67-B94B-89C3-EE52B02AA28C}"/>
              </a:ext>
            </a:extLst>
          </p:cNvPr>
          <p:cNvSpPr/>
          <p:nvPr/>
        </p:nvSpPr>
        <p:spPr>
          <a:xfrm>
            <a:off x="6071052" y="2558953"/>
            <a:ext cx="369333" cy="3693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500" dirty="0">
                <a:solidFill>
                  <a:srgbClr val="FFFFFF"/>
                </a:solidFill>
                <a:cs typeface="宋体" charset="0"/>
              </a:rPr>
              <a:t>B</a:t>
            </a:r>
            <a:endParaRPr lang="zh-CN" altLang="en-US" sz="2500" dirty="0">
              <a:solidFill>
                <a:srgbClr val="FFFFFF"/>
              </a:solidFill>
              <a:cs typeface="宋体" charset="0"/>
            </a:endParaRPr>
          </a:p>
        </p:txBody>
      </p:sp>
      <p:sp>
        <p:nvSpPr>
          <p:cNvPr id="16" name="椭圆 15">
            <a:extLst>
              <a:ext uri="{FF2B5EF4-FFF2-40B4-BE49-F238E27FC236}">
                <a16:creationId xmlns:a16="http://schemas.microsoft.com/office/drawing/2014/main" id="{84D93A7F-CDE1-7946-A626-028645C62F2D}"/>
              </a:ext>
            </a:extLst>
          </p:cNvPr>
          <p:cNvSpPr/>
          <p:nvPr/>
        </p:nvSpPr>
        <p:spPr>
          <a:xfrm>
            <a:off x="6441874" y="2989201"/>
            <a:ext cx="369333" cy="369334"/>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500" dirty="0">
                <a:solidFill>
                  <a:srgbClr val="FFFFFF"/>
                </a:solidFill>
                <a:cs typeface="宋体" charset="0"/>
              </a:rPr>
              <a:t>D</a:t>
            </a:r>
            <a:endParaRPr lang="zh-CN" altLang="en-US" sz="2500" dirty="0">
              <a:solidFill>
                <a:srgbClr val="FFFFFF"/>
              </a:solidFill>
              <a:cs typeface="宋体" charset="0"/>
            </a:endParaRPr>
          </a:p>
        </p:txBody>
      </p:sp>
      <p:cxnSp>
        <p:nvCxnSpPr>
          <p:cNvPr id="17" name="直接连接符 12">
            <a:extLst>
              <a:ext uri="{FF2B5EF4-FFF2-40B4-BE49-F238E27FC236}">
                <a16:creationId xmlns:a16="http://schemas.microsoft.com/office/drawing/2014/main" id="{1D51AFA8-DE8D-6647-984C-07CF024AB8B7}"/>
              </a:ext>
            </a:extLst>
          </p:cNvPr>
          <p:cNvCxnSpPr>
            <a:cxnSpLocks/>
            <a:stCxn id="12" idx="4"/>
            <a:endCxn id="16" idx="0"/>
          </p:cNvCxnSpPr>
          <p:nvPr/>
        </p:nvCxnSpPr>
        <p:spPr>
          <a:xfrm>
            <a:off x="6626541" y="2409845"/>
            <a:ext cx="0" cy="57935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5E0A8549-FF31-0149-BE24-94AC31E17018}"/>
              </a:ext>
            </a:extLst>
          </p:cNvPr>
          <p:cNvSpPr/>
          <p:nvPr/>
        </p:nvSpPr>
        <p:spPr>
          <a:xfrm>
            <a:off x="8033338" y="3061581"/>
            <a:ext cx="369333" cy="3693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500" dirty="0">
                <a:solidFill>
                  <a:srgbClr val="FFFFFF"/>
                </a:solidFill>
                <a:cs typeface="宋体" charset="0"/>
              </a:rPr>
              <a:t>A</a:t>
            </a:r>
            <a:endParaRPr lang="zh-CN" altLang="en-US" sz="2500" dirty="0">
              <a:solidFill>
                <a:srgbClr val="FFFFFF"/>
              </a:solidFill>
              <a:cs typeface="宋体" charset="0"/>
            </a:endParaRPr>
          </a:p>
        </p:txBody>
      </p:sp>
      <p:cxnSp>
        <p:nvCxnSpPr>
          <p:cNvPr id="19" name="直接连接符 12">
            <a:extLst>
              <a:ext uri="{FF2B5EF4-FFF2-40B4-BE49-F238E27FC236}">
                <a16:creationId xmlns:a16="http://schemas.microsoft.com/office/drawing/2014/main" id="{30914240-FC0B-BA49-862C-1D8D180C17FB}"/>
              </a:ext>
            </a:extLst>
          </p:cNvPr>
          <p:cNvCxnSpPr>
            <a:cxnSpLocks/>
            <a:stCxn id="18" idx="3"/>
            <a:endCxn id="21" idx="0"/>
          </p:cNvCxnSpPr>
          <p:nvPr/>
        </p:nvCxnSpPr>
        <p:spPr>
          <a:xfrm flipH="1">
            <a:off x="7870043" y="3376827"/>
            <a:ext cx="217383" cy="203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30">
            <a:extLst>
              <a:ext uri="{FF2B5EF4-FFF2-40B4-BE49-F238E27FC236}">
                <a16:creationId xmlns:a16="http://schemas.microsoft.com/office/drawing/2014/main" id="{196FEF9F-84A4-7142-B0DF-00246FB1BDF0}"/>
              </a:ext>
            </a:extLst>
          </p:cNvPr>
          <p:cNvCxnSpPr>
            <a:cxnSpLocks/>
            <a:stCxn id="22" idx="1"/>
            <a:endCxn id="21" idx="5"/>
          </p:cNvCxnSpPr>
          <p:nvPr/>
        </p:nvCxnSpPr>
        <p:spPr>
          <a:xfrm flipH="1" flipV="1">
            <a:off x="8000621" y="3895269"/>
            <a:ext cx="86805" cy="13480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940330D8-A925-EE4B-8B02-7EACA23ECEB3}"/>
              </a:ext>
            </a:extLst>
          </p:cNvPr>
          <p:cNvSpPr/>
          <p:nvPr/>
        </p:nvSpPr>
        <p:spPr>
          <a:xfrm>
            <a:off x="7685376" y="3580023"/>
            <a:ext cx="369333" cy="3693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500" dirty="0">
                <a:solidFill>
                  <a:srgbClr val="FFFFFF"/>
                </a:solidFill>
                <a:cs typeface="宋体" charset="0"/>
              </a:rPr>
              <a:t>B</a:t>
            </a:r>
            <a:endParaRPr lang="zh-CN" altLang="en-US" sz="2500" dirty="0">
              <a:solidFill>
                <a:srgbClr val="FFFFFF"/>
              </a:solidFill>
              <a:cs typeface="宋体" charset="0"/>
            </a:endParaRPr>
          </a:p>
        </p:txBody>
      </p:sp>
      <p:sp>
        <p:nvSpPr>
          <p:cNvPr id="22" name="椭圆 21">
            <a:extLst>
              <a:ext uri="{FF2B5EF4-FFF2-40B4-BE49-F238E27FC236}">
                <a16:creationId xmlns:a16="http://schemas.microsoft.com/office/drawing/2014/main" id="{BB6787E2-5EB5-BD41-A21F-E6ADA0983D2B}"/>
              </a:ext>
            </a:extLst>
          </p:cNvPr>
          <p:cNvSpPr/>
          <p:nvPr/>
        </p:nvSpPr>
        <p:spPr>
          <a:xfrm>
            <a:off x="8033338" y="3975981"/>
            <a:ext cx="369333" cy="369334"/>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500" dirty="0">
                <a:solidFill>
                  <a:srgbClr val="FFFFFF"/>
                </a:solidFill>
                <a:cs typeface="宋体" charset="0"/>
              </a:rPr>
              <a:t>D</a:t>
            </a:r>
            <a:endParaRPr lang="zh-CN" altLang="en-US" sz="2500" dirty="0">
              <a:solidFill>
                <a:srgbClr val="FFFFFF"/>
              </a:solidFill>
              <a:cs typeface="宋体" charset="0"/>
            </a:endParaRPr>
          </a:p>
        </p:txBody>
      </p:sp>
      <p:sp>
        <p:nvSpPr>
          <p:cNvPr id="23" name="椭圆 22">
            <a:extLst>
              <a:ext uri="{FF2B5EF4-FFF2-40B4-BE49-F238E27FC236}">
                <a16:creationId xmlns:a16="http://schemas.microsoft.com/office/drawing/2014/main" id="{42EE2127-FB4F-1C4C-88A0-2F07D7C0FC76}"/>
              </a:ext>
            </a:extLst>
          </p:cNvPr>
          <p:cNvSpPr/>
          <p:nvPr/>
        </p:nvSpPr>
        <p:spPr>
          <a:xfrm>
            <a:off x="8338138" y="3589901"/>
            <a:ext cx="369333" cy="369334"/>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500" dirty="0">
                <a:solidFill>
                  <a:srgbClr val="FFFFFF"/>
                </a:solidFill>
                <a:cs typeface="宋体" charset="0"/>
              </a:rPr>
              <a:t>C</a:t>
            </a:r>
            <a:endParaRPr lang="zh-CN" altLang="en-US" sz="2500" dirty="0">
              <a:solidFill>
                <a:srgbClr val="FFFFFF"/>
              </a:solidFill>
              <a:cs typeface="宋体" charset="0"/>
            </a:endParaRPr>
          </a:p>
        </p:txBody>
      </p:sp>
      <p:cxnSp>
        <p:nvCxnSpPr>
          <p:cNvPr id="24" name="直接连接符 12">
            <a:extLst>
              <a:ext uri="{FF2B5EF4-FFF2-40B4-BE49-F238E27FC236}">
                <a16:creationId xmlns:a16="http://schemas.microsoft.com/office/drawing/2014/main" id="{215CD099-2127-1949-8068-04F8B0C055CC}"/>
              </a:ext>
            </a:extLst>
          </p:cNvPr>
          <p:cNvCxnSpPr>
            <a:cxnSpLocks/>
            <a:stCxn id="18" idx="5"/>
            <a:endCxn id="23" idx="0"/>
          </p:cNvCxnSpPr>
          <p:nvPr/>
        </p:nvCxnSpPr>
        <p:spPr>
          <a:xfrm>
            <a:off x="8348583" y="3376827"/>
            <a:ext cx="174222" cy="213074"/>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B5B6A752-B459-B04E-8759-AC9E4213B81D}"/>
              </a:ext>
            </a:extLst>
          </p:cNvPr>
          <p:cNvSpPr/>
          <p:nvPr/>
        </p:nvSpPr>
        <p:spPr>
          <a:xfrm>
            <a:off x="6887699" y="2524596"/>
            <a:ext cx="369334" cy="369334"/>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500" dirty="0"/>
          </a:p>
        </p:txBody>
      </p:sp>
      <p:cxnSp>
        <p:nvCxnSpPr>
          <p:cNvPr id="26" name="直接箭头连接符 41">
            <a:extLst>
              <a:ext uri="{FF2B5EF4-FFF2-40B4-BE49-F238E27FC236}">
                <a16:creationId xmlns:a16="http://schemas.microsoft.com/office/drawing/2014/main" id="{B97D8DC3-29F9-C54E-8377-CF359E5AA2DA}"/>
              </a:ext>
            </a:extLst>
          </p:cNvPr>
          <p:cNvCxnSpPr>
            <a:cxnSpLocks/>
            <a:stCxn id="12" idx="6"/>
            <a:endCxn id="18" idx="1"/>
          </p:cNvCxnSpPr>
          <p:nvPr/>
        </p:nvCxnSpPr>
        <p:spPr>
          <a:xfrm>
            <a:off x="6811207" y="2225178"/>
            <a:ext cx="1276219" cy="890491"/>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41">
            <a:extLst>
              <a:ext uri="{FF2B5EF4-FFF2-40B4-BE49-F238E27FC236}">
                <a16:creationId xmlns:a16="http://schemas.microsoft.com/office/drawing/2014/main" id="{EAB15CEC-A7D3-1245-8F28-CF0F169B0C03}"/>
              </a:ext>
            </a:extLst>
          </p:cNvPr>
          <p:cNvCxnSpPr>
            <a:cxnSpLocks/>
            <a:stCxn id="15" idx="6"/>
            <a:endCxn id="21" idx="1"/>
          </p:cNvCxnSpPr>
          <p:nvPr/>
        </p:nvCxnSpPr>
        <p:spPr>
          <a:xfrm>
            <a:off x="6440385" y="2743620"/>
            <a:ext cx="1299079" cy="890491"/>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16398D22-EA36-FA44-B70C-0B0365133BFE}"/>
                  </a:ext>
                </a:extLst>
              </p:cNvPr>
              <p:cNvSpPr txBox="1"/>
              <p:nvPr/>
            </p:nvSpPr>
            <p:spPr>
              <a:xfrm>
                <a:off x="7498681" y="2267380"/>
                <a:ext cx="1357217" cy="646331"/>
              </a:xfrm>
              <a:prstGeom prst="rect">
                <a:avLst/>
              </a:prstGeom>
              <a:noFill/>
            </p:spPr>
            <p:txBody>
              <a:bodyPr wrap="square" rtlCol="0">
                <a:spAutoFit/>
              </a:bodyPr>
              <a:lstStyle/>
              <a:p>
                <a:r>
                  <a:rPr kumimoji="1" lang="en-US" altLang="zh-CN" dirty="0"/>
                  <a:t>current</a:t>
                </a:r>
                <a:r>
                  <a:rPr kumimoji="1" lang="zh-CN" altLang="en-US" dirty="0"/>
                  <a:t> </a:t>
                </a:r>
                <a:r>
                  <a:rPr kumimoji="1" lang="en-US" altLang="zh-CN" dirty="0"/>
                  <a:t>state</a:t>
                </a:r>
                <a:r>
                  <a:rPr kumimoji="1" lang="zh-CN" altLang="en-US" dirty="0"/>
                  <a:t> </a:t>
                </a:r>
                <a14:m>
                  <m:oMath xmlns:m="http://schemas.openxmlformats.org/officeDocument/2006/math">
                    <m:r>
                      <a:rPr kumimoji="1" lang="en-US" altLang="zh-CN" b="0" i="1" smtClean="0">
                        <a:latin typeface="Cambria Math" panose="02040503050406030204" pitchFamily="18" charset="0"/>
                      </a:rPr>
                      <m:t>𝑥</m:t>
                    </m:r>
                  </m:oMath>
                </a14:m>
                <a:endParaRPr kumimoji="1" lang="zh-CN" altLang="en-US" dirty="0"/>
              </a:p>
            </p:txBody>
          </p:sp>
        </mc:Choice>
        <mc:Fallback>
          <p:sp>
            <p:nvSpPr>
              <p:cNvPr id="28" name="文本框 27">
                <a:extLst>
                  <a:ext uri="{FF2B5EF4-FFF2-40B4-BE49-F238E27FC236}">
                    <a16:creationId xmlns:a16="http://schemas.microsoft.com/office/drawing/2014/main" id="{16398D22-EA36-FA44-B70C-0B0365133BFE}"/>
                  </a:ext>
                </a:extLst>
              </p:cNvPr>
              <p:cNvSpPr txBox="1">
                <a:spLocks noRot="1" noChangeAspect="1" noMove="1" noResize="1" noEditPoints="1" noAdjustHandles="1" noChangeArrowheads="1" noChangeShapeType="1" noTextEdit="1"/>
              </p:cNvSpPr>
              <p:nvPr/>
            </p:nvSpPr>
            <p:spPr>
              <a:xfrm>
                <a:off x="7498681" y="2267380"/>
                <a:ext cx="1357217" cy="646331"/>
              </a:xfrm>
              <a:prstGeom prst="rect">
                <a:avLst/>
              </a:prstGeom>
              <a:blipFill>
                <a:blip r:embed="rId5"/>
                <a:stretch>
                  <a:fillRect l="-3704" t="-3846" b="-15385"/>
                </a:stretch>
              </a:blipFill>
            </p:spPr>
            <p:txBody>
              <a:bodyPr/>
              <a:lstStyle/>
              <a:p>
                <a:r>
                  <a:rPr lang="zh-CN" altLang="en-US">
                    <a:noFill/>
                  </a:rPr>
                  <a:t> </a:t>
                </a:r>
              </a:p>
            </p:txBody>
          </p:sp>
        </mc:Fallback>
      </mc:AlternateContent>
      <p:sp>
        <p:nvSpPr>
          <p:cNvPr id="29" name="任意形状 28">
            <a:extLst>
              <a:ext uri="{FF2B5EF4-FFF2-40B4-BE49-F238E27FC236}">
                <a16:creationId xmlns:a16="http://schemas.microsoft.com/office/drawing/2014/main" id="{E0F38F5B-A899-E548-B340-E73961FBCEC4}"/>
              </a:ext>
            </a:extLst>
          </p:cNvPr>
          <p:cNvSpPr/>
          <p:nvPr/>
        </p:nvSpPr>
        <p:spPr>
          <a:xfrm>
            <a:off x="6378849" y="2373883"/>
            <a:ext cx="973666" cy="1111160"/>
          </a:xfrm>
          <a:custGeom>
            <a:avLst/>
            <a:gdLst>
              <a:gd name="connsiteX0" fmla="*/ 533400 w 973666"/>
              <a:gd name="connsiteY0" fmla="*/ 76200 h 1111160"/>
              <a:gd name="connsiteX1" fmla="*/ 533400 w 973666"/>
              <a:gd name="connsiteY1" fmla="*/ 76200 h 1111160"/>
              <a:gd name="connsiteX2" fmla="*/ 414866 w 973666"/>
              <a:gd name="connsiteY2" fmla="*/ 143933 h 1111160"/>
              <a:gd name="connsiteX3" fmla="*/ 330200 w 973666"/>
              <a:gd name="connsiteY3" fmla="*/ 203200 h 1111160"/>
              <a:gd name="connsiteX4" fmla="*/ 304800 w 973666"/>
              <a:gd name="connsiteY4" fmla="*/ 228600 h 1111160"/>
              <a:gd name="connsiteX5" fmla="*/ 237066 w 973666"/>
              <a:gd name="connsiteY5" fmla="*/ 270933 h 1111160"/>
              <a:gd name="connsiteX6" fmla="*/ 203200 w 973666"/>
              <a:gd name="connsiteY6" fmla="*/ 313267 h 1111160"/>
              <a:gd name="connsiteX7" fmla="*/ 186266 w 973666"/>
              <a:gd name="connsiteY7" fmla="*/ 330200 h 1111160"/>
              <a:gd name="connsiteX8" fmla="*/ 152400 w 973666"/>
              <a:gd name="connsiteY8" fmla="*/ 448733 h 1111160"/>
              <a:gd name="connsiteX9" fmla="*/ 135466 w 973666"/>
              <a:gd name="connsiteY9" fmla="*/ 474133 h 1111160"/>
              <a:gd name="connsiteX10" fmla="*/ 110066 w 973666"/>
              <a:gd name="connsiteY10" fmla="*/ 524933 h 1111160"/>
              <a:gd name="connsiteX11" fmla="*/ 93133 w 973666"/>
              <a:gd name="connsiteY11" fmla="*/ 575733 h 1111160"/>
              <a:gd name="connsiteX12" fmla="*/ 42333 w 973666"/>
              <a:gd name="connsiteY12" fmla="*/ 651933 h 1111160"/>
              <a:gd name="connsiteX13" fmla="*/ 16933 w 973666"/>
              <a:gd name="connsiteY13" fmla="*/ 728133 h 1111160"/>
              <a:gd name="connsiteX14" fmla="*/ 8466 w 973666"/>
              <a:gd name="connsiteY14" fmla="*/ 753533 h 1111160"/>
              <a:gd name="connsiteX15" fmla="*/ 0 w 973666"/>
              <a:gd name="connsiteY15" fmla="*/ 787400 h 1111160"/>
              <a:gd name="connsiteX16" fmla="*/ 8466 w 973666"/>
              <a:gd name="connsiteY16" fmla="*/ 922867 h 1111160"/>
              <a:gd name="connsiteX17" fmla="*/ 25400 w 973666"/>
              <a:gd name="connsiteY17" fmla="*/ 973667 h 1111160"/>
              <a:gd name="connsiteX18" fmla="*/ 59266 w 973666"/>
              <a:gd name="connsiteY18" fmla="*/ 1007533 h 1111160"/>
              <a:gd name="connsiteX19" fmla="*/ 76200 w 973666"/>
              <a:gd name="connsiteY19" fmla="*/ 1032933 h 1111160"/>
              <a:gd name="connsiteX20" fmla="*/ 93133 w 973666"/>
              <a:gd name="connsiteY20" fmla="*/ 1049867 h 1111160"/>
              <a:gd name="connsiteX21" fmla="*/ 110066 w 973666"/>
              <a:gd name="connsiteY21" fmla="*/ 1075267 h 1111160"/>
              <a:gd name="connsiteX22" fmla="*/ 135466 w 973666"/>
              <a:gd name="connsiteY22" fmla="*/ 1083733 h 1111160"/>
              <a:gd name="connsiteX23" fmla="*/ 152400 w 973666"/>
              <a:gd name="connsiteY23" fmla="*/ 1100667 h 1111160"/>
              <a:gd name="connsiteX24" fmla="*/ 474133 w 973666"/>
              <a:gd name="connsiteY24" fmla="*/ 1075267 h 1111160"/>
              <a:gd name="connsiteX25" fmla="*/ 524933 w 973666"/>
              <a:gd name="connsiteY25" fmla="*/ 1041400 h 1111160"/>
              <a:gd name="connsiteX26" fmla="*/ 584200 w 973666"/>
              <a:gd name="connsiteY26" fmla="*/ 1024467 h 1111160"/>
              <a:gd name="connsiteX27" fmla="*/ 643466 w 973666"/>
              <a:gd name="connsiteY27" fmla="*/ 990600 h 1111160"/>
              <a:gd name="connsiteX28" fmla="*/ 668866 w 973666"/>
              <a:gd name="connsiteY28" fmla="*/ 982133 h 1111160"/>
              <a:gd name="connsiteX29" fmla="*/ 762000 w 973666"/>
              <a:gd name="connsiteY29" fmla="*/ 905933 h 1111160"/>
              <a:gd name="connsiteX30" fmla="*/ 787400 w 973666"/>
              <a:gd name="connsiteY30" fmla="*/ 880533 h 1111160"/>
              <a:gd name="connsiteX31" fmla="*/ 804333 w 973666"/>
              <a:gd name="connsiteY31" fmla="*/ 846667 h 1111160"/>
              <a:gd name="connsiteX32" fmla="*/ 812800 w 973666"/>
              <a:gd name="connsiteY32" fmla="*/ 812800 h 1111160"/>
              <a:gd name="connsiteX33" fmla="*/ 829733 w 973666"/>
              <a:gd name="connsiteY33" fmla="*/ 762000 h 1111160"/>
              <a:gd name="connsiteX34" fmla="*/ 846666 w 973666"/>
              <a:gd name="connsiteY34" fmla="*/ 702733 h 1111160"/>
              <a:gd name="connsiteX35" fmla="*/ 863600 w 973666"/>
              <a:gd name="connsiteY35" fmla="*/ 685800 h 1111160"/>
              <a:gd name="connsiteX36" fmla="*/ 889000 w 973666"/>
              <a:gd name="connsiteY36" fmla="*/ 609600 h 1111160"/>
              <a:gd name="connsiteX37" fmla="*/ 905933 w 973666"/>
              <a:gd name="connsiteY37" fmla="*/ 558800 h 1111160"/>
              <a:gd name="connsiteX38" fmla="*/ 922866 w 973666"/>
              <a:gd name="connsiteY38" fmla="*/ 508000 h 1111160"/>
              <a:gd name="connsiteX39" fmla="*/ 931333 w 973666"/>
              <a:gd name="connsiteY39" fmla="*/ 482600 h 1111160"/>
              <a:gd name="connsiteX40" fmla="*/ 948266 w 973666"/>
              <a:gd name="connsiteY40" fmla="*/ 457200 h 1111160"/>
              <a:gd name="connsiteX41" fmla="*/ 965200 w 973666"/>
              <a:gd name="connsiteY41" fmla="*/ 389467 h 1111160"/>
              <a:gd name="connsiteX42" fmla="*/ 973666 w 973666"/>
              <a:gd name="connsiteY42" fmla="*/ 355600 h 1111160"/>
              <a:gd name="connsiteX43" fmla="*/ 956733 w 973666"/>
              <a:gd name="connsiteY43" fmla="*/ 84667 h 1111160"/>
              <a:gd name="connsiteX44" fmla="*/ 948266 w 973666"/>
              <a:gd name="connsiteY44" fmla="*/ 42333 h 1111160"/>
              <a:gd name="connsiteX45" fmla="*/ 931333 w 973666"/>
              <a:gd name="connsiteY45" fmla="*/ 16933 h 1111160"/>
              <a:gd name="connsiteX46" fmla="*/ 863600 w 973666"/>
              <a:gd name="connsiteY46" fmla="*/ 0 h 1111160"/>
              <a:gd name="connsiteX47" fmla="*/ 609600 w 973666"/>
              <a:gd name="connsiteY47" fmla="*/ 8467 h 1111160"/>
              <a:gd name="connsiteX48" fmla="*/ 567266 w 973666"/>
              <a:gd name="connsiteY48" fmla="*/ 33867 h 1111160"/>
              <a:gd name="connsiteX49" fmla="*/ 533400 w 973666"/>
              <a:gd name="connsiteY49" fmla="*/ 76200 h 111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73666" h="1111160">
                <a:moveTo>
                  <a:pt x="533400" y="76200"/>
                </a:moveTo>
                <a:lnTo>
                  <a:pt x="533400" y="76200"/>
                </a:lnTo>
                <a:cubicBezTo>
                  <a:pt x="493889" y="98778"/>
                  <a:pt x="451758" y="117289"/>
                  <a:pt x="414866" y="143933"/>
                </a:cubicBezTo>
                <a:cubicBezTo>
                  <a:pt x="308753" y="220570"/>
                  <a:pt x="458491" y="160437"/>
                  <a:pt x="330200" y="203200"/>
                </a:cubicBezTo>
                <a:cubicBezTo>
                  <a:pt x="321733" y="211667"/>
                  <a:pt x="314379" y="221416"/>
                  <a:pt x="304800" y="228600"/>
                </a:cubicBezTo>
                <a:cubicBezTo>
                  <a:pt x="269181" y="255314"/>
                  <a:pt x="266612" y="247296"/>
                  <a:pt x="237066" y="270933"/>
                </a:cubicBezTo>
                <a:cubicBezTo>
                  <a:pt x="214353" y="289104"/>
                  <a:pt x="222758" y="288821"/>
                  <a:pt x="203200" y="313267"/>
                </a:cubicBezTo>
                <a:cubicBezTo>
                  <a:pt x="198213" y="319500"/>
                  <a:pt x="191911" y="324556"/>
                  <a:pt x="186266" y="330200"/>
                </a:cubicBezTo>
                <a:cubicBezTo>
                  <a:pt x="184008" y="339230"/>
                  <a:pt x="162116" y="434159"/>
                  <a:pt x="152400" y="448733"/>
                </a:cubicBezTo>
                <a:lnTo>
                  <a:pt x="135466" y="474133"/>
                </a:lnTo>
                <a:cubicBezTo>
                  <a:pt x="104594" y="566755"/>
                  <a:pt x="153829" y="426468"/>
                  <a:pt x="110066" y="524933"/>
                </a:cubicBezTo>
                <a:cubicBezTo>
                  <a:pt x="102817" y="541244"/>
                  <a:pt x="102316" y="560427"/>
                  <a:pt x="93133" y="575733"/>
                </a:cubicBezTo>
                <a:cubicBezTo>
                  <a:pt x="60473" y="630167"/>
                  <a:pt x="77607" y="604902"/>
                  <a:pt x="42333" y="651933"/>
                </a:cubicBezTo>
                <a:lnTo>
                  <a:pt x="16933" y="728133"/>
                </a:lnTo>
                <a:cubicBezTo>
                  <a:pt x="14111" y="736600"/>
                  <a:pt x="10630" y="744875"/>
                  <a:pt x="8466" y="753533"/>
                </a:cubicBezTo>
                <a:lnTo>
                  <a:pt x="0" y="787400"/>
                </a:lnTo>
                <a:cubicBezTo>
                  <a:pt x="2822" y="832556"/>
                  <a:pt x="2353" y="878038"/>
                  <a:pt x="8466" y="922867"/>
                </a:cubicBezTo>
                <a:cubicBezTo>
                  <a:pt x="10878" y="940553"/>
                  <a:pt x="12779" y="961046"/>
                  <a:pt x="25400" y="973667"/>
                </a:cubicBezTo>
                <a:cubicBezTo>
                  <a:pt x="36689" y="984956"/>
                  <a:pt x="48876" y="995412"/>
                  <a:pt x="59266" y="1007533"/>
                </a:cubicBezTo>
                <a:cubicBezTo>
                  <a:pt x="65888" y="1015259"/>
                  <a:pt x="69843" y="1024987"/>
                  <a:pt x="76200" y="1032933"/>
                </a:cubicBezTo>
                <a:cubicBezTo>
                  <a:pt x="81187" y="1039166"/>
                  <a:pt x="88146" y="1043634"/>
                  <a:pt x="93133" y="1049867"/>
                </a:cubicBezTo>
                <a:cubicBezTo>
                  <a:pt x="99490" y="1057813"/>
                  <a:pt x="102120" y="1068910"/>
                  <a:pt x="110066" y="1075267"/>
                </a:cubicBezTo>
                <a:cubicBezTo>
                  <a:pt x="117035" y="1080842"/>
                  <a:pt x="126999" y="1080911"/>
                  <a:pt x="135466" y="1083733"/>
                </a:cubicBezTo>
                <a:cubicBezTo>
                  <a:pt x="141111" y="1089378"/>
                  <a:pt x="144420" y="1100445"/>
                  <a:pt x="152400" y="1100667"/>
                </a:cubicBezTo>
                <a:cubicBezTo>
                  <a:pt x="280430" y="1104224"/>
                  <a:pt x="377077" y="1133500"/>
                  <a:pt x="474133" y="1075267"/>
                </a:cubicBezTo>
                <a:cubicBezTo>
                  <a:pt x="491584" y="1064796"/>
                  <a:pt x="506455" y="1049928"/>
                  <a:pt x="524933" y="1041400"/>
                </a:cubicBezTo>
                <a:cubicBezTo>
                  <a:pt x="543588" y="1032790"/>
                  <a:pt x="564444" y="1030111"/>
                  <a:pt x="584200" y="1024467"/>
                </a:cubicBezTo>
                <a:cubicBezTo>
                  <a:pt x="609710" y="1007460"/>
                  <a:pt x="613387" y="1003491"/>
                  <a:pt x="643466" y="990600"/>
                </a:cubicBezTo>
                <a:cubicBezTo>
                  <a:pt x="651669" y="987084"/>
                  <a:pt x="661064" y="986467"/>
                  <a:pt x="668866" y="982133"/>
                </a:cubicBezTo>
                <a:cubicBezTo>
                  <a:pt x="719421" y="954047"/>
                  <a:pt x="721798" y="946135"/>
                  <a:pt x="762000" y="905933"/>
                </a:cubicBezTo>
                <a:cubicBezTo>
                  <a:pt x="770467" y="897466"/>
                  <a:pt x="782045" y="891243"/>
                  <a:pt x="787400" y="880533"/>
                </a:cubicBezTo>
                <a:cubicBezTo>
                  <a:pt x="793044" y="869244"/>
                  <a:pt x="799901" y="858485"/>
                  <a:pt x="804333" y="846667"/>
                </a:cubicBezTo>
                <a:cubicBezTo>
                  <a:pt x="808419" y="835771"/>
                  <a:pt x="809456" y="823946"/>
                  <a:pt x="812800" y="812800"/>
                </a:cubicBezTo>
                <a:cubicBezTo>
                  <a:pt x="817929" y="795703"/>
                  <a:pt x="824604" y="779097"/>
                  <a:pt x="829733" y="762000"/>
                </a:cubicBezTo>
                <a:cubicBezTo>
                  <a:pt x="831945" y="754626"/>
                  <a:pt x="840978" y="712213"/>
                  <a:pt x="846666" y="702733"/>
                </a:cubicBezTo>
                <a:cubicBezTo>
                  <a:pt x="850773" y="695888"/>
                  <a:pt x="857955" y="691444"/>
                  <a:pt x="863600" y="685800"/>
                </a:cubicBezTo>
                <a:cubicBezTo>
                  <a:pt x="882665" y="571403"/>
                  <a:pt x="857252" y="681031"/>
                  <a:pt x="889000" y="609600"/>
                </a:cubicBezTo>
                <a:cubicBezTo>
                  <a:pt x="896249" y="593289"/>
                  <a:pt x="900289" y="575733"/>
                  <a:pt x="905933" y="558800"/>
                </a:cubicBezTo>
                <a:lnTo>
                  <a:pt x="922866" y="508000"/>
                </a:lnTo>
                <a:cubicBezTo>
                  <a:pt x="925688" y="499533"/>
                  <a:pt x="926383" y="490026"/>
                  <a:pt x="931333" y="482600"/>
                </a:cubicBezTo>
                <a:cubicBezTo>
                  <a:pt x="936977" y="474133"/>
                  <a:pt x="943715" y="466301"/>
                  <a:pt x="948266" y="457200"/>
                </a:cubicBezTo>
                <a:cubicBezTo>
                  <a:pt x="957344" y="439044"/>
                  <a:pt x="961335" y="406858"/>
                  <a:pt x="965200" y="389467"/>
                </a:cubicBezTo>
                <a:cubicBezTo>
                  <a:pt x="967724" y="378108"/>
                  <a:pt x="970844" y="366889"/>
                  <a:pt x="973666" y="355600"/>
                </a:cubicBezTo>
                <a:cubicBezTo>
                  <a:pt x="967838" y="209896"/>
                  <a:pt x="974216" y="189558"/>
                  <a:pt x="956733" y="84667"/>
                </a:cubicBezTo>
                <a:cubicBezTo>
                  <a:pt x="954367" y="70472"/>
                  <a:pt x="953319" y="55808"/>
                  <a:pt x="948266" y="42333"/>
                </a:cubicBezTo>
                <a:cubicBezTo>
                  <a:pt x="944693" y="32805"/>
                  <a:pt x="940434" y="21484"/>
                  <a:pt x="931333" y="16933"/>
                </a:cubicBezTo>
                <a:cubicBezTo>
                  <a:pt x="910517" y="6525"/>
                  <a:pt x="863600" y="0"/>
                  <a:pt x="863600" y="0"/>
                </a:cubicBezTo>
                <a:cubicBezTo>
                  <a:pt x="778933" y="2822"/>
                  <a:pt x="694159" y="3342"/>
                  <a:pt x="609600" y="8467"/>
                </a:cubicBezTo>
                <a:cubicBezTo>
                  <a:pt x="589649" y="9676"/>
                  <a:pt x="578863" y="19371"/>
                  <a:pt x="567266" y="33867"/>
                </a:cubicBezTo>
                <a:lnTo>
                  <a:pt x="533400" y="7620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任意形状 29">
            <a:extLst>
              <a:ext uri="{FF2B5EF4-FFF2-40B4-BE49-F238E27FC236}">
                <a16:creationId xmlns:a16="http://schemas.microsoft.com/office/drawing/2014/main" id="{F90819E9-3A7E-E94C-A3E1-7EBA4EAFD11B}"/>
              </a:ext>
            </a:extLst>
          </p:cNvPr>
          <p:cNvSpPr/>
          <p:nvPr/>
        </p:nvSpPr>
        <p:spPr>
          <a:xfrm>
            <a:off x="7915838" y="3436252"/>
            <a:ext cx="973666" cy="1111160"/>
          </a:xfrm>
          <a:custGeom>
            <a:avLst/>
            <a:gdLst>
              <a:gd name="connsiteX0" fmla="*/ 533400 w 973666"/>
              <a:gd name="connsiteY0" fmla="*/ 76200 h 1111160"/>
              <a:gd name="connsiteX1" fmla="*/ 533400 w 973666"/>
              <a:gd name="connsiteY1" fmla="*/ 76200 h 1111160"/>
              <a:gd name="connsiteX2" fmla="*/ 414866 w 973666"/>
              <a:gd name="connsiteY2" fmla="*/ 143933 h 1111160"/>
              <a:gd name="connsiteX3" fmla="*/ 330200 w 973666"/>
              <a:gd name="connsiteY3" fmla="*/ 203200 h 1111160"/>
              <a:gd name="connsiteX4" fmla="*/ 304800 w 973666"/>
              <a:gd name="connsiteY4" fmla="*/ 228600 h 1111160"/>
              <a:gd name="connsiteX5" fmla="*/ 237066 w 973666"/>
              <a:gd name="connsiteY5" fmla="*/ 270933 h 1111160"/>
              <a:gd name="connsiteX6" fmla="*/ 203200 w 973666"/>
              <a:gd name="connsiteY6" fmla="*/ 313267 h 1111160"/>
              <a:gd name="connsiteX7" fmla="*/ 186266 w 973666"/>
              <a:gd name="connsiteY7" fmla="*/ 330200 h 1111160"/>
              <a:gd name="connsiteX8" fmla="*/ 152400 w 973666"/>
              <a:gd name="connsiteY8" fmla="*/ 448733 h 1111160"/>
              <a:gd name="connsiteX9" fmla="*/ 135466 w 973666"/>
              <a:gd name="connsiteY9" fmla="*/ 474133 h 1111160"/>
              <a:gd name="connsiteX10" fmla="*/ 110066 w 973666"/>
              <a:gd name="connsiteY10" fmla="*/ 524933 h 1111160"/>
              <a:gd name="connsiteX11" fmla="*/ 93133 w 973666"/>
              <a:gd name="connsiteY11" fmla="*/ 575733 h 1111160"/>
              <a:gd name="connsiteX12" fmla="*/ 42333 w 973666"/>
              <a:gd name="connsiteY12" fmla="*/ 651933 h 1111160"/>
              <a:gd name="connsiteX13" fmla="*/ 16933 w 973666"/>
              <a:gd name="connsiteY13" fmla="*/ 728133 h 1111160"/>
              <a:gd name="connsiteX14" fmla="*/ 8466 w 973666"/>
              <a:gd name="connsiteY14" fmla="*/ 753533 h 1111160"/>
              <a:gd name="connsiteX15" fmla="*/ 0 w 973666"/>
              <a:gd name="connsiteY15" fmla="*/ 787400 h 1111160"/>
              <a:gd name="connsiteX16" fmla="*/ 8466 w 973666"/>
              <a:gd name="connsiteY16" fmla="*/ 922867 h 1111160"/>
              <a:gd name="connsiteX17" fmla="*/ 25400 w 973666"/>
              <a:gd name="connsiteY17" fmla="*/ 973667 h 1111160"/>
              <a:gd name="connsiteX18" fmla="*/ 59266 w 973666"/>
              <a:gd name="connsiteY18" fmla="*/ 1007533 h 1111160"/>
              <a:gd name="connsiteX19" fmla="*/ 76200 w 973666"/>
              <a:gd name="connsiteY19" fmla="*/ 1032933 h 1111160"/>
              <a:gd name="connsiteX20" fmla="*/ 93133 w 973666"/>
              <a:gd name="connsiteY20" fmla="*/ 1049867 h 1111160"/>
              <a:gd name="connsiteX21" fmla="*/ 110066 w 973666"/>
              <a:gd name="connsiteY21" fmla="*/ 1075267 h 1111160"/>
              <a:gd name="connsiteX22" fmla="*/ 135466 w 973666"/>
              <a:gd name="connsiteY22" fmla="*/ 1083733 h 1111160"/>
              <a:gd name="connsiteX23" fmla="*/ 152400 w 973666"/>
              <a:gd name="connsiteY23" fmla="*/ 1100667 h 1111160"/>
              <a:gd name="connsiteX24" fmla="*/ 474133 w 973666"/>
              <a:gd name="connsiteY24" fmla="*/ 1075267 h 1111160"/>
              <a:gd name="connsiteX25" fmla="*/ 524933 w 973666"/>
              <a:gd name="connsiteY25" fmla="*/ 1041400 h 1111160"/>
              <a:gd name="connsiteX26" fmla="*/ 584200 w 973666"/>
              <a:gd name="connsiteY26" fmla="*/ 1024467 h 1111160"/>
              <a:gd name="connsiteX27" fmla="*/ 643466 w 973666"/>
              <a:gd name="connsiteY27" fmla="*/ 990600 h 1111160"/>
              <a:gd name="connsiteX28" fmla="*/ 668866 w 973666"/>
              <a:gd name="connsiteY28" fmla="*/ 982133 h 1111160"/>
              <a:gd name="connsiteX29" fmla="*/ 762000 w 973666"/>
              <a:gd name="connsiteY29" fmla="*/ 905933 h 1111160"/>
              <a:gd name="connsiteX30" fmla="*/ 787400 w 973666"/>
              <a:gd name="connsiteY30" fmla="*/ 880533 h 1111160"/>
              <a:gd name="connsiteX31" fmla="*/ 804333 w 973666"/>
              <a:gd name="connsiteY31" fmla="*/ 846667 h 1111160"/>
              <a:gd name="connsiteX32" fmla="*/ 812800 w 973666"/>
              <a:gd name="connsiteY32" fmla="*/ 812800 h 1111160"/>
              <a:gd name="connsiteX33" fmla="*/ 829733 w 973666"/>
              <a:gd name="connsiteY33" fmla="*/ 762000 h 1111160"/>
              <a:gd name="connsiteX34" fmla="*/ 846666 w 973666"/>
              <a:gd name="connsiteY34" fmla="*/ 702733 h 1111160"/>
              <a:gd name="connsiteX35" fmla="*/ 863600 w 973666"/>
              <a:gd name="connsiteY35" fmla="*/ 685800 h 1111160"/>
              <a:gd name="connsiteX36" fmla="*/ 889000 w 973666"/>
              <a:gd name="connsiteY36" fmla="*/ 609600 h 1111160"/>
              <a:gd name="connsiteX37" fmla="*/ 905933 w 973666"/>
              <a:gd name="connsiteY37" fmla="*/ 558800 h 1111160"/>
              <a:gd name="connsiteX38" fmla="*/ 922866 w 973666"/>
              <a:gd name="connsiteY38" fmla="*/ 508000 h 1111160"/>
              <a:gd name="connsiteX39" fmla="*/ 931333 w 973666"/>
              <a:gd name="connsiteY39" fmla="*/ 482600 h 1111160"/>
              <a:gd name="connsiteX40" fmla="*/ 948266 w 973666"/>
              <a:gd name="connsiteY40" fmla="*/ 457200 h 1111160"/>
              <a:gd name="connsiteX41" fmla="*/ 965200 w 973666"/>
              <a:gd name="connsiteY41" fmla="*/ 389467 h 1111160"/>
              <a:gd name="connsiteX42" fmla="*/ 973666 w 973666"/>
              <a:gd name="connsiteY42" fmla="*/ 355600 h 1111160"/>
              <a:gd name="connsiteX43" fmla="*/ 956733 w 973666"/>
              <a:gd name="connsiteY43" fmla="*/ 84667 h 1111160"/>
              <a:gd name="connsiteX44" fmla="*/ 948266 w 973666"/>
              <a:gd name="connsiteY44" fmla="*/ 42333 h 1111160"/>
              <a:gd name="connsiteX45" fmla="*/ 931333 w 973666"/>
              <a:gd name="connsiteY45" fmla="*/ 16933 h 1111160"/>
              <a:gd name="connsiteX46" fmla="*/ 863600 w 973666"/>
              <a:gd name="connsiteY46" fmla="*/ 0 h 1111160"/>
              <a:gd name="connsiteX47" fmla="*/ 609600 w 973666"/>
              <a:gd name="connsiteY47" fmla="*/ 8467 h 1111160"/>
              <a:gd name="connsiteX48" fmla="*/ 567266 w 973666"/>
              <a:gd name="connsiteY48" fmla="*/ 33867 h 1111160"/>
              <a:gd name="connsiteX49" fmla="*/ 533400 w 973666"/>
              <a:gd name="connsiteY49" fmla="*/ 76200 h 111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73666" h="1111160">
                <a:moveTo>
                  <a:pt x="533400" y="76200"/>
                </a:moveTo>
                <a:lnTo>
                  <a:pt x="533400" y="76200"/>
                </a:lnTo>
                <a:cubicBezTo>
                  <a:pt x="493889" y="98778"/>
                  <a:pt x="451758" y="117289"/>
                  <a:pt x="414866" y="143933"/>
                </a:cubicBezTo>
                <a:cubicBezTo>
                  <a:pt x="308753" y="220570"/>
                  <a:pt x="458491" y="160437"/>
                  <a:pt x="330200" y="203200"/>
                </a:cubicBezTo>
                <a:cubicBezTo>
                  <a:pt x="321733" y="211667"/>
                  <a:pt x="314379" y="221416"/>
                  <a:pt x="304800" y="228600"/>
                </a:cubicBezTo>
                <a:cubicBezTo>
                  <a:pt x="269181" y="255314"/>
                  <a:pt x="266612" y="247296"/>
                  <a:pt x="237066" y="270933"/>
                </a:cubicBezTo>
                <a:cubicBezTo>
                  <a:pt x="214353" y="289104"/>
                  <a:pt x="222758" y="288821"/>
                  <a:pt x="203200" y="313267"/>
                </a:cubicBezTo>
                <a:cubicBezTo>
                  <a:pt x="198213" y="319500"/>
                  <a:pt x="191911" y="324556"/>
                  <a:pt x="186266" y="330200"/>
                </a:cubicBezTo>
                <a:cubicBezTo>
                  <a:pt x="184008" y="339230"/>
                  <a:pt x="162116" y="434159"/>
                  <a:pt x="152400" y="448733"/>
                </a:cubicBezTo>
                <a:lnTo>
                  <a:pt x="135466" y="474133"/>
                </a:lnTo>
                <a:cubicBezTo>
                  <a:pt x="104594" y="566755"/>
                  <a:pt x="153829" y="426468"/>
                  <a:pt x="110066" y="524933"/>
                </a:cubicBezTo>
                <a:cubicBezTo>
                  <a:pt x="102817" y="541244"/>
                  <a:pt x="102316" y="560427"/>
                  <a:pt x="93133" y="575733"/>
                </a:cubicBezTo>
                <a:cubicBezTo>
                  <a:pt x="60473" y="630167"/>
                  <a:pt x="77607" y="604902"/>
                  <a:pt x="42333" y="651933"/>
                </a:cubicBezTo>
                <a:lnTo>
                  <a:pt x="16933" y="728133"/>
                </a:lnTo>
                <a:cubicBezTo>
                  <a:pt x="14111" y="736600"/>
                  <a:pt x="10630" y="744875"/>
                  <a:pt x="8466" y="753533"/>
                </a:cubicBezTo>
                <a:lnTo>
                  <a:pt x="0" y="787400"/>
                </a:lnTo>
                <a:cubicBezTo>
                  <a:pt x="2822" y="832556"/>
                  <a:pt x="2353" y="878038"/>
                  <a:pt x="8466" y="922867"/>
                </a:cubicBezTo>
                <a:cubicBezTo>
                  <a:pt x="10878" y="940553"/>
                  <a:pt x="12779" y="961046"/>
                  <a:pt x="25400" y="973667"/>
                </a:cubicBezTo>
                <a:cubicBezTo>
                  <a:pt x="36689" y="984956"/>
                  <a:pt x="48876" y="995412"/>
                  <a:pt x="59266" y="1007533"/>
                </a:cubicBezTo>
                <a:cubicBezTo>
                  <a:pt x="65888" y="1015259"/>
                  <a:pt x="69843" y="1024987"/>
                  <a:pt x="76200" y="1032933"/>
                </a:cubicBezTo>
                <a:cubicBezTo>
                  <a:pt x="81187" y="1039166"/>
                  <a:pt x="88146" y="1043634"/>
                  <a:pt x="93133" y="1049867"/>
                </a:cubicBezTo>
                <a:cubicBezTo>
                  <a:pt x="99490" y="1057813"/>
                  <a:pt x="102120" y="1068910"/>
                  <a:pt x="110066" y="1075267"/>
                </a:cubicBezTo>
                <a:cubicBezTo>
                  <a:pt x="117035" y="1080842"/>
                  <a:pt x="126999" y="1080911"/>
                  <a:pt x="135466" y="1083733"/>
                </a:cubicBezTo>
                <a:cubicBezTo>
                  <a:pt x="141111" y="1089378"/>
                  <a:pt x="144420" y="1100445"/>
                  <a:pt x="152400" y="1100667"/>
                </a:cubicBezTo>
                <a:cubicBezTo>
                  <a:pt x="280430" y="1104224"/>
                  <a:pt x="377077" y="1133500"/>
                  <a:pt x="474133" y="1075267"/>
                </a:cubicBezTo>
                <a:cubicBezTo>
                  <a:pt x="491584" y="1064796"/>
                  <a:pt x="506455" y="1049928"/>
                  <a:pt x="524933" y="1041400"/>
                </a:cubicBezTo>
                <a:cubicBezTo>
                  <a:pt x="543588" y="1032790"/>
                  <a:pt x="564444" y="1030111"/>
                  <a:pt x="584200" y="1024467"/>
                </a:cubicBezTo>
                <a:cubicBezTo>
                  <a:pt x="609710" y="1007460"/>
                  <a:pt x="613387" y="1003491"/>
                  <a:pt x="643466" y="990600"/>
                </a:cubicBezTo>
                <a:cubicBezTo>
                  <a:pt x="651669" y="987084"/>
                  <a:pt x="661064" y="986467"/>
                  <a:pt x="668866" y="982133"/>
                </a:cubicBezTo>
                <a:cubicBezTo>
                  <a:pt x="719421" y="954047"/>
                  <a:pt x="721798" y="946135"/>
                  <a:pt x="762000" y="905933"/>
                </a:cubicBezTo>
                <a:cubicBezTo>
                  <a:pt x="770467" y="897466"/>
                  <a:pt x="782045" y="891243"/>
                  <a:pt x="787400" y="880533"/>
                </a:cubicBezTo>
                <a:cubicBezTo>
                  <a:pt x="793044" y="869244"/>
                  <a:pt x="799901" y="858485"/>
                  <a:pt x="804333" y="846667"/>
                </a:cubicBezTo>
                <a:cubicBezTo>
                  <a:pt x="808419" y="835771"/>
                  <a:pt x="809456" y="823946"/>
                  <a:pt x="812800" y="812800"/>
                </a:cubicBezTo>
                <a:cubicBezTo>
                  <a:pt x="817929" y="795703"/>
                  <a:pt x="824604" y="779097"/>
                  <a:pt x="829733" y="762000"/>
                </a:cubicBezTo>
                <a:cubicBezTo>
                  <a:pt x="831945" y="754626"/>
                  <a:pt x="840978" y="712213"/>
                  <a:pt x="846666" y="702733"/>
                </a:cubicBezTo>
                <a:cubicBezTo>
                  <a:pt x="850773" y="695888"/>
                  <a:pt x="857955" y="691444"/>
                  <a:pt x="863600" y="685800"/>
                </a:cubicBezTo>
                <a:cubicBezTo>
                  <a:pt x="882665" y="571403"/>
                  <a:pt x="857252" y="681031"/>
                  <a:pt x="889000" y="609600"/>
                </a:cubicBezTo>
                <a:cubicBezTo>
                  <a:pt x="896249" y="593289"/>
                  <a:pt x="900289" y="575733"/>
                  <a:pt x="905933" y="558800"/>
                </a:cubicBezTo>
                <a:lnTo>
                  <a:pt x="922866" y="508000"/>
                </a:lnTo>
                <a:cubicBezTo>
                  <a:pt x="925688" y="499533"/>
                  <a:pt x="926383" y="490026"/>
                  <a:pt x="931333" y="482600"/>
                </a:cubicBezTo>
                <a:cubicBezTo>
                  <a:pt x="936977" y="474133"/>
                  <a:pt x="943715" y="466301"/>
                  <a:pt x="948266" y="457200"/>
                </a:cubicBezTo>
                <a:cubicBezTo>
                  <a:pt x="957344" y="439044"/>
                  <a:pt x="961335" y="406858"/>
                  <a:pt x="965200" y="389467"/>
                </a:cubicBezTo>
                <a:cubicBezTo>
                  <a:pt x="967724" y="378108"/>
                  <a:pt x="970844" y="366889"/>
                  <a:pt x="973666" y="355600"/>
                </a:cubicBezTo>
                <a:cubicBezTo>
                  <a:pt x="967838" y="209896"/>
                  <a:pt x="974216" y="189558"/>
                  <a:pt x="956733" y="84667"/>
                </a:cubicBezTo>
                <a:cubicBezTo>
                  <a:pt x="954367" y="70472"/>
                  <a:pt x="953319" y="55808"/>
                  <a:pt x="948266" y="42333"/>
                </a:cubicBezTo>
                <a:cubicBezTo>
                  <a:pt x="944693" y="32805"/>
                  <a:pt x="940434" y="21484"/>
                  <a:pt x="931333" y="16933"/>
                </a:cubicBezTo>
                <a:cubicBezTo>
                  <a:pt x="910517" y="6525"/>
                  <a:pt x="863600" y="0"/>
                  <a:pt x="863600" y="0"/>
                </a:cubicBezTo>
                <a:cubicBezTo>
                  <a:pt x="778933" y="2822"/>
                  <a:pt x="694159" y="3342"/>
                  <a:pt x="609600" y="8467"/>
                </a:cubicBezTo>
                <a:cubicBezTo>
                  <a:pt x="589649" y="9676"/>
                  <a:pt x="578863" y="19371"/>
                  <a:pt x="567266" y="33867"/>
                </a:cubicBezTo>
                <a:lnTo>
                  <a:pt x="533400" y="7620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31" name="矩形 30">
                <a:extLst>
                  <a:ext uri="{FF2B5EF4-FFF2-40B4-BE49-F238E27FC236}">
                    <a16:creationId xmlns:a16="http://schemas.microsoft.com/office/drawing/2014/main" id="{16A10A34-3BA2-E648-98AA-089132C8EE60}"/>
                  </a:ext>
                </a:extLst>
              </p:cNvPr>
              <p:cNvSpPr/>
              <p:nvPr/>
            </p:nvSpPr>
            <p:spPr>
              <a:xfrm>
                <a:off x="6495962" y="3518564"/>
                <a:ext cx="4727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a:solidFill>
                                <a:srgbClr val="002060"/>
                              </a:solidFill>
                              <a:latin typeface="Cambria Math" panose="02040503050406030204" pitchFamily="18" charset="0"/>
                            </a:rPr>
                          </m:ctrlPr>
                        </m:sSubSupPr>
                        <m:e>
                          <m:r>
                            <a:rPr kumimoji="1" lang="en-US" altLang="zh-CN" i="1">
                              <a:solidFill>
                                <a:srgbClr val="002060"/>
                              </a:solidFill>
                              <a:latin typeface="Cambria Math" panose="02040503050406030204" pitchFamily="18" charset="0"/>
                            </a:rPr>
                            <m:t>𝑔</m:t>
                          </m:r>
                        </m:e>
                        <m:sub>
                          <m:r>
                            <a:rPr kumimoji="1" lang="en-US" altLang="zh-CN" i="1">
                              <a:solidFill>
                                <a:srgbClr val="002060"/>
                              </a:solidFill>
                              <a:latin typeface="Cambria Math" panose="02040503050406030204" pitchFamily="18" charset="0"/>
                            </a:rPr>
                            <m:t>1</m:t>
                          </m:r>
                        </m:sub>
                        <m:sup>
                          <m:r>
                            <a:rPr kumimoji="1" lang="en-US" altLang="zh-CN" i="1">
                              <a:solidFill>
                                <a:srgbClr val="002060"/>
                              </a:solidFill>
                              <a:latin typeface="Cambria Math" panose="02040503050406030204" pitchFamily="18" charset="0"/>
                            </a:rPr>
                            <m:t>′</m:t>
                          </m:r>
                        </m:sup>
                      </m:sSubSup>
                    </m:oMath>
                  </m:oMathPara>
                </a14:m>
                <a:endParaRPr lang="zh-CN" altLang="en-US" dirty="0"/>
              </a:p>
            </p:txBody>
          </p:sp>
        </mc:Choice>
        <mc:Fallback>
          <p:sp>
            <p:nvSpPr>
              <p:cNvPr id="31" name="矩形 30">
                <a:extLst>
                  <a:ext uri="{FF2B5EF4-FFF2-40B4-BE49-F238E27FC236}">
                    <a16:creationId xmlns:a16="http://schemas.microsoft.com/office/drawing/2014/main" id="{16A10A34-3BA2-E648-98AA-089132C8EE60}"/>
                  </a:ext>
                </a:extLst>
              </p:cNvPr>
              <p:cNvSpPr>
                <a:spLocks noRot="1" noChangeAspect="1" noMove="1" noResize="1" noEditPoints="1" noAdjustHandles="1" noChangeArrowheads="1" noChangeShapeType="1" noTextEdit="1"/>
              </p:cNvSpPr>
              <p:nvPr/>
            </p:nvSpPr>
            <p:spPr>
              <a:xfrm>
                <a:off x="6495962" y="3518564"/>
                <a:ext cx="472758" cy="369332"/>
              </a:xfrm>
              <a:prstGeom prst="rect">
                <a:avLst/>
              </a:prstGeom>
              <a:blipFill>
                <a:blip r:embed="rId6"/>
                <a:stretch>
                  <a:fillRect b="-64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矩形 31">
                <a:extLst>
                  <a:ext uri="{FF2B5EF4-FFF2-40B4-BE49-F238E27FC236}">
                    <a16:creationId xmlns:a16="http://schemas.microsoft.com/office/drawing/2014/main" id="{34CFAE20-C9C6-D34A-98E7-17A3ED46022C}"/>
                  </a:ext>
                </a:extLst>
              </p:cNvPr>
              <p:cNvSpPr/>
              <p:nvPr/>
            </p:nvSpPr>
            <p:spPr>
              <a:xfrm>
                <a:off x="8033338" y="4520369"/>
                <a:ext cx="4780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solidFill>
                                <a:srgbClr val="002060"/>
                              </a:solidFill>
                              <a:latin typeface="Cambria Math" panose="02040503050406030204" pitchFamily="18" charset="0"/>
                            </a:rPr>
                          </m:ctrlPr>
                        </m:sSubSupPr>
                        <m:e>
                          <m:r>
                            <a:rPr kumimoji="1" lang="en-US" altLang="zh-CN" i="1">
                              <a:solidFill>
                                <a:srgbClr val="002060"/>
                              </a:solidFill>
                              <a:latin typeface="Cambria Math" panose="02040503050406030204" pitchFamily="18" charset="0"/>
                            </a:rPr>
                            <m:t>𝑔</m:t>
                          </m:r>
                        </m:e>
                        <m:sub>
                          <m:r>
                            <a:rPr kumimoji="1" lang="en-US" altLang="zh-CN" b="0" i="1" smtClean="0">
                              <a:solidFill>
                                <a:srgbClr val="002060"/>
                              </a:solidFill>
                              <a:latin typeface="Cambria Math" panose="02040503050406030204" pitchFamily="18" charset="0"/>
                            </a:rPr>
                            <m:t>2</m:t>
                          </m:r>
                        </m:sub>
                        <m:sup>
                          <m:r>
                            <a:rPr kumimoji="1" lang="en-US" altLang="zh-CN" i="1">
                              <a:solidFill>
                                <a:srgbClr val="002060"/>
                              </a:solidFill>
                              <a:latin typeface="Cambria Math" panose="02040503050406030204" pitchFamily="18" charset="0"/>
                            </a:rPr>
                            <m:t>′</m:t>
                          </m:r>
                        </m:sup>
                      </m:sSubSup>
                    </m:oMath>
                  </m:oMathPara>
                </a14:m>
                <a:endParaRPr lang="zh-CN" altLang="en-US" dirty="0"/>
              </a:p>
            </p:txBody>
          </p:sp>
        </mc:Choice>
        <mc:Fallback>
          <p:sp>
            <p:nvSpPr>
              <p:cNvPr id="32" name="矩形 31">
                <a:extLst>
                  <a:ext uri="{FF2B5EF4-FFF2-40B4-BE49-F238E27FC236}">
                    <a16:creationId xmlns:a16="http://schemas.microsoft.com/office/drawing/2014/main" id="{34CFAE20-C9C6-D34A-98E7-17A3ED46022C}"/>
                  </a:ext>
                </a:extLst>
              </p:cNvPr>
              <p:cNvSpPr>
                <a:spLocks noRot="1" noChangeAspect="1" noMove="1" noResize="1" noEditPoints="1" noAdjustHandles="1" noChangeArrowheads="1" noChangeShapeType="1" noTextEdit="1"/>
              </p:cNvSpPr>
              <p:nvPr/>
            </p:nvSpPr>
            <p:spPr>
              <a:xfrm>
                <a:off x="8033338" y="4520369"/>
                <a:ext cx="478080" cy="369332"/>
              </a:xfrm>
              <a:prstGeom prst="rect">
                <a:avLst/>
              </a:prstGeom>
              <a:blipFill>
                <a:blip r:embed="rId7"/>
                <a:stretch>
                  <a:fillRect b="-103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矩形 32">
                <a:extLst>
                  <a:ext uri="{FF2B5EF4-FFF2-40B4-BE49-F238E27FC236}">
                    <a16:creationId xmlns:a16="http://schemas.microsoft.com/office/drawing/2014/main" id="{2F658761-4325-2944-9550-923DF936765C}"/>
                  </a:ext>
                </a:extLst>
              </p:cNvPr>
              <p:cNvSpPr/>
              <p:nvPr/>
            </p:nvSpPr>
            <p:spPr>
              <a:xfrm>
                <a:off x="5194578" y="4420182"/>
                <a:ext cx="2182444" cy="370422"/>
              </a:xfrm>
              <a:prstGeom prst="rect">
                <a:avLst/>
              </a:prstGeom>
            </p:spPr>
            <p:txBody>
              <a:bodyPr wrap="square">
                <a:spAutoFit/>
              </a:bodyPr>
              <a:lstStyle/>
              <a:p>
                <a:r>
                  <a:rPr kumimoji="1" lang="en-US" altLang="zh-CN" i="1" dirty="0">
                    <a:solidFill>
                      <a:srgbClr val="000000"/>
                    </a:solidFill>
                    <a:latin typeface="Cambria Math" panose="02040503050406030204" pitchFamily="18" charset="0"/>
                  </a:rPr>
                  <a:t>e.g.</a:t>
                </a:r>
                <a:r>
                  <a:rPr kumimoji="1" lang="zh-CN" altLang="en-US" i="1" dirty="0">
                    <a:solidFill>
                      <a:srgbClr val="000000"/>
                    </a:solidFill>
                    <a:latin typeface="Cambria Math" panose="02040503050406030204" pitchFamily="18" charset="0"/>
                  </a:rPr>
                  <a:t>    </a:t>
                </a:r>
                <a14:m>
                  <m:oMath xmlns:m="http://schemas.openxmlformats.org/officeDocument/2006/math">
                    <m:sSup>
                      <m:sSupPr>
                        <m:ctrlPr>
                          <a:rPr kumimoji="1" lang="en-US" altLang="zh-CN" i="1" smtClean="0">
                            <a:solidFill>
                              <a:srgbClr val="000000"/>
                            </a:solidFill>
                            <a:latin typeface="Cambria Math" panose="02040503050406030204" pitchFamily="18" charset="0"/>
                          </a:rPr>
                        </m:ctrlPr>
                      </m:sSupPr>
                      <m:e>
                        <m:r>
                          <a:rPr kumimoji="1" lang="en-US" altLang="zh-CN" i="1">
                            <a:solidFill>
                              <a:srgbClr val="000000"/>
                            </a:solidFill>
                            <a:latin typeface="Cambria Math" panose="02040503050406030204" pitchFamily="18" charset="0"/>
                          </a:rPr>
                          <m:t>𝛿</m:t>
                        </m:r>
                      </m:e>
                      <m:sup>
                        <m:r>
                          <a:rPr kumimoji="1" lang="en-US" altLang="zh-CN" i="1">
                            <a:solidFill>
                              <a:srgbClr val="000000"/>
                            </a:solidFill>
                            <a:latin typeface="Cambria Math" panose="02040503050406030204" pitchFamily="18" charset="0"/>
                          </a:rPr>
                          <m:t>𝐿𝑆</m:t>
                        </m:r>
                      </m:sup>
                    </m:sSup>
                    <m:d>
                      <m:dPr>
                        <m:ctrlPr>
                          <a:rPr kumimoji="1" lang="en-US" altLang="zh-CN" i="1">
                            <a:solidFill>
                              <a:srgbClr val="000000"/>
                            </a:solidFill>
                            <a:latin typeface="Cambria Math" panose="02040503050406030204" pitchFamily="18" charset="0"/>
                          </a:rPr>
                        </m:ctrlPr>
                      </m:dPr>
                      <m:e>
                        <m:sSubSup>
                          <m:sSubSupPr>
                            <m:ctrlPr>
                              <a:rPr kumimoji="1" lang="en-US" altLang="zh-CN" i="1">
                                <a:solidFill>
                                  <a:srgbClr val="000000"/>
                                </a:solidFill>
                                <a:latin typeface="Cambria Math" panose="02040503050406030204" pitchFamily="18" charset="0"/>
                              </a:rPr>
                            </m:ctrlPr>
                          </m:sSubSupPr>
                          <m:e>
                            <m:r>
                              <a:rPr kumimoji="1" lang="en-US" altLang="zh-CN" i="1">
                                <a:solidFill>
                                  <a:srgbClr val="000000"/>
                                </a:solidFill>
                                <a:latin typeface="Cambria Math" panose="02040503050406030204" pitchFamily="18" charset="0"/>
                              </a:rPr>
                              <m:t>𝑔</m:t>
                            </m:r>
                          </m:e>
                          <m:sub>
                            <m:r>
                              <a:rPr kumimoji="1" lang="en-US" altLang="zh-CN" i="1">
                                <a:solidFill>
                                  <a:srgbClr val="000000"/>
                                </a:solidFill>
                                <a:latin typeface="Cambria Math" panose="02040503050406030204" pitchFamily="18" charset="0"/>
                              </a:rPr>
                              <m:t>1</m:t>
                            </m:r>
                          </m:sub>
                          <m:sup>
                            <m:r>
                              <a:rPr kumimoji="1" lang="en-US" altLang="zh-CN" i="1">
                                <a:solidFill>
                                  <a:srgbClr val="000000"/>
                                </a:solidFill>
                                <a:latin typeface="Cambria Math" panose="02040503050406030204" pitchFamily="18" charset="0"/>
                              </a:rPr>
                              <m:t>′</m:t>
                            </m:r>
                          </m:sup>
                        </m:sSubSup>
                        <m:r>
                          <a:rPr kumimoji="1" lang="en-US" altLang="zh-CN" i="1">
                            <a:solidFill>
                              <a:srgbClr val="000000"/>
                            </a:solidFill>
                            <a:latin typeface="Cambria Math" panose="02040503050406030204" pitchFamily="18" charset="0"/>
                          </a:rPr>
                          <m:t>,</m:t>
                        </m:r>
                        <m:sSubSup>
                          <m:sSubSupPr>
                            <m:ctrlPr>
                              <a:rPr kumimoji="1" lang="en-US" altLang="zh-CN" i="1">
                                <a:solidFill>
                                  <a:srgbClr val="000000"/>
                                </a:solidFill>
                                <a:latin typeface="Cambria Math" panose="02040503050406030204" pitchFamily="18" charset="0"/>
                              </a:rPr>
                            </m:ctrlPr>
                          </m:sSubSupPr>
                          <m:e>
                            <m:r>
                              <a:rPr kumimoji="1" lang="en-US" altLang="zh-CN" i="1">
                                <a:solidFill>
                                  <a:srgbClr val="000000"/>
                                </a:solidFill>
                                <a:latin typeface="Cambria Math" panose="02040503050406030204" pitchFamily="18" charset="0"/>
                              </a:rPr>
                              <m:t>𝑔</m:t>
                            </m:r>
                          </m:e>
                          <m:sub>
                            <m:r>
                              <a:rPr kumimoji="1" lang="en-US" altLang="zh-CN" i="1">
                                <a:solidFill>
                                  <a:srgbClr val="000000"/>
                                </a:solidFill>
                                <a:latin typeface="Cambria Math" panose="02040503050406030204" pitchFamily="18" charset="0"/>
                              </a:rPr>
                              <m:t>2</m:t>
                            </m:r>
                          </m:sub>
                          <m:sup>
                            <m:r>
                              <a:rPr kumimoji="1" lang="en-US" altLang="zh-CN" i="1">
                                <a:solidFill>
                                  <a:srgbClr val="000000"/>
                                </a:solidFill>
                                <a:latin typeface="Cambria Math" panose="02040503050406030204" pitchFamily="18" charset="0"/>
                              </a:rPr>
                              <m:t>′</m:t>
                            </m:r>
                          </m:sup>
                        </m:sSubSup>
                      </m:e>
                    </m:d>
                  </m:oMath>
                </a14:m>
                <a:r>
                  <a:rPr lang="en-US" altLang="zh-CN" dirty="0">
                    <a:solidFill>
                      <a:srgbClr val="000000"/>
                    </a:solidFill>
                  </a:rPr>
                  <a:t>=1</a:t>
                </a:r>
                <a:endParaRPr lang="zh-CN" altLang="en-US" dirty="0"/>
              </a:p>
            </p:txBody>
          </p:sp>
        </mc:Choice>
        <mc:Fallback>
          <p:sp>
            <p:nvSpPr>
              <p:cNvPr id="33" name="矩形 32">
                <a:extLst>
                  <a:ext uri="{FF2B5EF4-FFF2-40B4-BE49-F238E27FC236}">
                    <a16:creationId xmlns:a16="http://schemas.microsoft.com/office/drawing/2014/main" id="{2F658761-4325-2944-9550-923DF936765C}"/>
                  </a:ext>
                </a:extLst>
              </p:cNvPr>
              <p:cNvSpPr>
                <a:spLocks noRot="1" noChangeAspect="1" noMove="1" noResize="1" noEditPoints="1" noAdjustHandles="1" noChangeArrowheads="1" noChangeShapeType="1" noTextEdit="1"/>
              </p:cNvSpPr>
              <p:nvPr/>
            </p:nvSpPr>
            <p:spPr>
              <a:xfrm>
                <a:off x="5194578" y="4420182"/>
                <a:ext cx="2182444" cy="370422"/>
              </a:xfrm>
              <a:prstGeom prst="rect">
                <a:avLst/>
              </a:prstGeom>
              <a:blipFill>
                <a:blip r:embed="rId8"/>
                <a:stretch>
                  <a:fillRect l="-1734" t="-6667" b="-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62276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177" name="标题 1">
                <a:extLst>
                  <a:ext uri="{FF2B5EF4-FFF2-40B4-BE49-F238E27FC236}">
                    <a16:creationId xmlns:a16="http://schemas.microsoft.com/office/drawing/2014/main" id="{07BB30A1-951F-D144-8222-F30D832A7ABE}"/>
                  </a:ext>
                </a:extLst>
              </p:cNvPr>
              <p:cNvSpPr>
                <a:spLocks noGrp="1"/>
              </p:cNvSpPr>
              <p:nvPr>
                <p:ph type="title"/>
              </p:nvPr>
            </p:nvSpPr>
            <p:spPr>
              <a:xfrm>
                <a:off x="390111" y="0"/>
                <a:ext cx="7886700" cy="665559"/>
              </a:xfrm>
            </p:spPr>
            <p:txBody>
              <a:bodyPr/>
              <a:lstStyle/>
              <a:p>
                <a:r>
                  <a:rPr kumimoji="0" lang="en-US" altLang="zh-CN" b="1" dirty="0"/>
                  <a:t>Estimating</a:t>
                </a:r>
                <a:r>
                  <a:rPr kumimoji="0" lang="zh-CN" altLang="en-US" b="1" dirty="0"/>
                  <a:t> </a:t>
                </a:r>
                <a14:m>
                  <m:oMath xmlns:m="http://schemas.openxmlformats.org/officeDocument/2006/math">
                    <m:r>
                      <a:rPr kumimoji="0" lang="en-US" altLang="zh-CN" b="1" i="1" smtClean="0">
                        <a:latin typeface="Cambria Math" panose="02040503050406030204" pitchFamily="18" charset="0"/>
                      </a:rPr>
                      <m:t>𝒉</m:t>
                    </m:r>
                    <m:r>
                      <a:rPr kumimoji="0" lang="en-US" altLang="zh-CN" b="1" i="1" smtClean="0">
                        <a:latin typeface="Cambria Math" panose="02040503050406030204" pitchFamily="18" charset="0"/>
                      </a:rPr>
                      <m:t>(</m:t>
                    </m:r>
                    <m:r>
                      <a:rPr kumimoji="0" lang="en-US" altLang="zh-CN" b="1" i="1" smtClean="0">
                        <a:latin typeface="Cambria Math" panose="02040503050406030204" pitchFamily="18" charset="0"/>
                      </a:rPr>
                      <m:t>𝒙</m:t>
                    </m:r>
                    <m:r>
                      <a:rPr kumimoji="0" lang="en-US" altLang="zh-CN" b="1" i="1" smtClean="0">
                        <a:latin typeface="Cambria Math" panose="02040503050406030204" pitchFamily="18" charset="0"/>
                      </a:rPr>
                      <m:t>)</m:t>
                    </m:r>
                  </m:oMath>
                </a14:m>
                <a:endParaRPr kumimoji="0" lang="zh-CN" altLang="en-US" dirty="0"/>
              </a:p>
            </p:txBody>
          </p:sp>
        </mc:Choice>
        <mc:Fallback xmlns="">
          <p:sp>
            <p:nvSpPr>
              <p:cNvPr id="50177" name="标题 1">
                <a:extLst>
                  <a:ext uri="{FF2B5EF4-FFF2-40B4-BE49-F238E27FC236}">
                    <a16:creationId xmlns:a16="http://schemas.microsoft.com/office/drawing/2014/main" id="{07BB30A1-951F-D144-8222-F30D832A7ABE}"/>
                  </a:ext>
                </a:extLst>
              </p:cNvPr>
              <p:cNvSpPr>
                <a:spLocks noGrp="1" noRot="1" noChangeAspect="1" noMove="1" noResize="1" noEditPoints="1" noAdjustHandles="1" noChangeArrowheads="1" noChangeShapeType="1" noTextEdit="1"/>
              </p:cNvSpPr>
              <p:nvPr>
                <p:ph type="title"/>
              </p:nvPr>
            </p:nvSpPr>
            <p:spPr>
              <a:xfrm>
                <a:off x="390111" y="0"/>
                <a:ext cx="7886700" cy="665559"/>
              </a:xfrm>
              <a:blipFill>
                <a:blip r:embed="rId3"/>
                <a:stretch>
                  <a:fillRect l="-2090" t="-11321" b="-22642"/>
                </a:stretch>
              </a:blipFill>
            </p:spPr>
            <p:txBody>
              <a:bodyPr/>
              <a:lstStyle/>
              <a:p>
                <a:r>
                  <a:rPr lang="zh-CN" altLang="en-US">
                    <a:noFill/>
                  </a:rPr>
                  <a:t> </a:t>
                </a:r>
              </a:p>
            </p:txBody>
          </p:sp>
        </mc:Fallback>
      </mc:AlternateContent>
      <p:sp>
        <p:nvSpPr>
          <p:cNvPr id="50179" name="灯片编号占位符 3">
            <a:extLst>
              <a:ext uri="{FF2B5EF4-FFF2-40B4-BE49-F238E27FC236}">
                <a16:creationId xmlns:a16="http://schemas.microsoft.com/office/drawing/2014/main" id="{0D3E8AB4-7C32-B743-A5A7-15B0429AAD41}"/>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CFEF9230-07CE-5346-A1EF-706C9B796943}" type="slidenum">
              <a:rPr kumimoji="0" lang="zh-CN" altLang="en-US" sz="1350"/>
              <a:pPr>
                <a:spcBef>
                  <a:spcPct val="0"/>
                </a:spcBef>
                <a:buFontTx/>
                <a:buNone/>
              </a:pPr>
              <a:t>72</a:t>
            </a:fld>
            <a:endParaRPr kumimoji="0" lang="zh-CN" altLang="en-US" sz="1350"/>
          </a:p>
        </p:txBody>
      </p:sp>
      <p:cxnSp>
        <p:nvCxnSpPr>
          <p:cNvPr id="7" name="直线连接符 6">
            <a:extLst>
              <a:ext uri="{FF2B5EF4-FFF2-40B4-BE49-F238E27FC236}">
                <a16:creationId xmlns:a16="http://schemas.microsoft.com/office/drawing/2014/main" id="{36DE36BE-8251-8946-B1BD-0D8CF466F4E9}"/>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EAF64E4D-EE08-3448-8F90-5F5C9FF866DF}"/>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 name="文本框 1">
            <a:extLst>
              <a:ext uri="{FF2B5EF4-FFF2-40B4-BE49-F238E27FC236}">
                <a16:creationId xmlns:a16="http://schemas.microsoft.com/office/drawing/2014/main" id="{BF45B96C-FD0E-9542-9F9C-17E1275C83DE}"/>
              </a:ext>
            </a:extLst>
          </p:cNvPr>
          <p:cNvSpPr txBox="1"/>
          <p:nvPr/>
        </p:nvSpPr>
        <p:spPr>
          <a:xfrm>
            <a:off x="308061" y="938243"/>
            <a:ext cx="7886700" cy="369332"/>
          </a:xfrm>
          <a:prstGeom prst="rect">
            <a:avLst/>
          </a:prstGeom>
          <a:solidFill>
            <a:srgbClr val="FFFF00"/>
          </a:solidFill>
        </p:spPr>
        <p:txBody>
          <a:bodyPr wrap="square" rtlCol="0">
            <a:spAutoFit/>
          </a:bodyPr>
          <a:lstStyle>
            <a:defPPr>
              <a:defRPr lang="en-US"/>
            </a:defPPr>
            <a:lvl1pPr>
              <a:defRPr kumimoji="1">
                <a:solidFill>
                  <a:schemeClr val="accent1"/>
                </a:solidFill>
                <a:latin typeface="Arial" panose="020B0604020202020204" pitchFamily="34" charset="0"/>
              </a:defRPr>
            </a:lvl1pPr>
          </a:lstStyle>
          <a:p>
            <a:r>
              <a:rPr lang="en-US" altLang="zh-CN" dirty="0"/>
              <a:t>Based</a:t>
            </a:r>
            <a:r>
              <a:rPr lang="zh-CN" altLang="en-US" dirty="0"/>
              <a:t> </a:t>
            </a:r>
            <a:r>
              <a:rPr lang="en-US" altLang="zh-CN" dirty="0"/>
              <a:t>on</a:t>
            </a:r>
            <a:r>
              <a:rPr lang="zh-CN" altLang="en-US" dirty="0"/>
              <a:t> </a:t>
            </a:r>
            <a:r>
              <a:rPr lang="en-US" altLang="zh-CN" dirty="0"/>
              <a:t>bipartite graph matching</a:t>
            </a:r>
            <a:endParaRPr lang="zh-CN" altLang="en-US"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CFE2429-3197-F443-86D4-9FD75AA23EDC}"/>
                  </a:ext>
                </a:extLst>
              </p:cNvPr>
              <p:cNvSpPr/>
              <p:nvPr/>
            </p:nvSpPr>
            <p:spPr>
              <a:xfrm>
                <a:off x="325091" y="1380501"/>
                <a:ext cx="8133159" cy="1477328"/>
              </a:xfrm>
              <a:prstGeom prst="rect">
                <a:avLst/>
              </a:prstGeom>
            </p:spPr>
            <p:txBody>
              <a:bodyPr wrap="square">
                <a:spAutoFit/>
              </a:bodyPr>
              <a:lstStyle/>
              <a:p>
                <a:r>
                  <a:rPr lang="en-US" altLang="zh-CN" dirty="0"/>
                  <a:t>Main Idea:</a:t>
                </a:r>
              </a:p>
              <a:p>
                <a:pPr>
                  <a:buFont typeface="Wingdings" pitchFamily="2" charset="2"/>
                  <a:buNone/>
                </a:pP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1</m:t>
                        </m:r>
                      </m:sub>
                    </m:sSub>
                    <m:r>
                      <a:rPr lang="zh-CN" altLang="en-US" b="0" i="1" smtClean="0">
                        <a:latin typeface="Cambria Math" panose="02040503050406030204" pitchFamily="18" charset="0"/>
                      </a:rPr>
                      <m:t> </m:t>
                    </m:r>
                    <m:r>
                      <a:rPr lang="en-US" altLang="zh-CN" b="0" i="1" smtClean="0">
                        <a:latin typeface="Cambria Math" panose="02040503050406030204" pitchFamily="18" charset="0"/>
                      </a:rPr>
                      <m:t>𝑎𝑛𝑑</m:t>
                    </m:r>
                    <m:r>
                      <a:rPr lang="zh-CN" altLang="en-US"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2</m:t>
                        </m:r>
                      </m:sub>
                    </m:sSub>
                    <m:r>
                      <a:rPr lang="zh-CN" altLang="en-US" b="0" i="1" smtClean="0">
                        <a:latin typeface="Cambria Math" panose="02040503050406030204" pitchFamily="18" charset="0"/>
                      </a:rPr>
                      <m:t> </m:t>
                    </m:r>
                    <m:r>
                      <a:rPr lang="en-US" altLang="zh-CN" b="0" i="1" smtClean="0">
                        <a:latin typeface="Cambria Math" panose="02040503050406030204" pitchFamily="18" charset="0"/>
                      </a:rPr>
                      <m:t>→</m:t>
                    </m:r>
                    <m:r>
                      <a:rPr lang="zh-CN" altLang="en-US" b="0" i="1" smtClean="0">
                        <a:latin typeface="Cambria Math" panose="02040503050406030204" pitchFamily="18" charset="0"/>
                      </a:rPr>
                      <m:t>  </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two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sets</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𝑆</m:t>
                        </m:r>
                      </m:e>
                      <m:sub>
                        <m:r>
                          <a:rPr lang="en-US" altLang="zh-CN" b="0" i="1" smtClean="0">
                            <a:latin typeface="Cambria Math" panose="02040503050406030204" pitchFamily="18" charset="0"/>
                            <a:cs typeface="Times New Roman" panose="02020603050405020304" pitchFamily="18" charset="0"/>
                          </a:rPr>
                          <m:t>1</m:t>
                        </m:r>
                      </m:sub>
                    </m:sSub>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𝑆</m:t>
                        </m:r>
                      </m:e>
                      <m:sub>
                        <m:r>
                          <a:rPr lang="en-US" altLang="zh-CN" b="0" i="1" smtClean="0">
                            <a:latin typeface="Cambria Math" panose="02040503050406030204" pitchFamily="18" charset="0"/>
                            <a:cs typeface="Times New Roman" panose="02020603050405020304" pitchFamily="18" charset="0"/>
                          </a:rPr>
                          <m:t>2</m:t>
                        </m:r>
                      </m:sub>
                    </m:sSub>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building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blocks;</a:t>
                </a:r>
              </a:p>
              <a:p>
                <a:pPr>
                  <a:buFont typeface="Wingdings" pitchFamily="2" charset="2"/>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Build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t>bipartite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between</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𝑆</m:t>
                        </m:r>
                      </m:e>
                      <m:sub>
                        <m:r>
                          <a:rPr lang="en-US" altLang="zh-CN" i="1">
                            <a:latin typeface="Cambria Math" panose="02040503050406030204" pitchFamily="18" charset="0"/>
                            <a:cs typeface="Times New Roman" panose="02020603050405020304" pitchFamily="18" charset="0"/>
                          </a:rPr>
                          <m:t>1</m:t>
                        </m:r>
                      </m:sub>
                    </m:sSub>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𝑆</m:t>
                        </m:r>
                      </m:e>
                      <m:sub>
                        <m:r>
                          <a:rPr lang="en-US" altLang="zh-CN" i="1">
                            <a:latin typeface="Cambria Math" panose="02040503050406030204" pitchFamily="18" charset="0"/>
                            <a:cs typeface="Times New Roman" panose="02020603050405020304" pitchFamily="18" charset="0"/>
                          </a:rPr>
                          <m:t>2</m:t>
                        </m:r>
                      </m:sub>
                    </m:sSub>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based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distance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definition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between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two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building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blocks.</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a:buFont typeface="Wingdings" pitchFamily="2" charset="2"/>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Derive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lower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bound</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h</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𝑥</m:t>
                    </m:r>
                    <m:r>
                      <a:rPr lang="en-US" altLang="zh-CN" b="0" i="1" smtClean="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7CFE2429-3197-F443-86D4-9FD75AA23EDC}"/>
                  </a:ext>
                </a:extLst>
              </p:cNvPr>
              <p:cNvSpPr>
                <a:spLocks noRot="1" noChangeAspect="1" noMove="1" noResize="1" noEditPoints="1" noAdjustHandles="1" noChangeArrowheads="1" noChangeShapeType="1" noTextEdit="1"/>
              </p:cNvSpPr>
              <p:nvPr/>
            </p:nvSpPr>
            <p:spPr>
              <a:xfrm>
                <a:off x="325091" y="1380501"/>
                <a:ext cx="8133159" cy="1477328"/>
              </a:xfrm>
              <a:prstGeom prst="rect">
                <a:avLst/>
              </a:prstGeom>
              <a:blipFill>
                <a:blip r:embed="rId4"/>
                <a:stretch>
                  <a:fillRect l="-623" t="-1695" b="-5085"/>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5594FBAA-B72A-6A4C-9F2C-1C1104043A67}"/>
              </a:ext>
            </a:extLst>
          </p:cNvPr>
          <p:cNvSpPr/>
          <p:nvPr/>
        </p:nvSpPr>
        <p:spPr>
          <a:xfrm>
            <a:off x="390111" y="3217009"/>
            <a:ext cx="4572000" cy="1477328"/>
          </a:xfrm>
          <a:prstGeom prst="rect">
            <a:avLst/>
          </a:prstGeom>
        </p:spPr>
        <p:txBody>
          <a:bodyPr>
            <a:spAutoFit/>
          </a:bodyPr>
          <a:lstStyle/>
          <a:p>
            <a:r>
              <a:rPr lang="en-US" altLang="zh-CN" dirty="0">
                <a:cs typeface="Times New Roman" panose="02020603050405020304" pitchFamily="18" charset="0"/>
              </a:rPr>
              <a:t>e.g.,</a:t>
            </a:r>
            <a:r>
              <a:rPr lang="zh-CN" altLang="en-US" dirty="0">
                <a:cs typeface="Times New Roman" panose="02020603050405020304" pitchFamily="18" charset="0"/>
              </a:rPr>
              <a:t> </a:t>
            </a:r>
            <a:r>
              <a:rPr lang="en-US" altLang="zh-CN" dirty="0">
                <a:cs typeface="Times New Roman" panose="02020603050405020304" pitchFamily="18" charset="0"/>
              </a:rPr>
              <a:t>Star Structure:</a:t>
            </a:r>
          </a:p>
          <a:p>
            <a:pPr lvl="1">
              <a:buFont typeface="Wingdings" pitchFamily="2" charset="2"/>
              <a:buNone/>
            </a:pPr>
            <a:endParaRPr lang="en-US" altLang="zh-CN" dirty="0"/>
          </a:p>
          <a:p>
            <a:pPr lvl="1">
              <a:buFont typeface="Wingdings" pitchFamily="2" charset="2"/>
              <a:buNone/>
            </a:pPr>
            <a:r>
              <a:rPr lang="en-US" altLang="zh-CN" dirty="0"/>
              <a:t>Triple</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r,L,</a:t>
            </a:r>
            <a:r>
              <a:rPr lang="en-US" altLang="zh-CN" i="1" dirty="0" err="1">
                <a:latin typeface="Times New Roman" panose="02020603050405020304" pitchFamily="18" charset="0"/>
                <a:cs typeface="Times New Roman" panose="02020603050405020304" pitchFamily="18" charset="0"/>
              </a:rPr>
              <a:t>l</a:t>
            </a:r>
            <a:r>
              <a:rPr lang="en-US" altLang="zh-CN" dirty="0">
                <a:latin typeface="Times New Roman" panose="02020603050405020304" pitchFamily="18" charset="0"/>
                <a:cs typeface="Times New Roman" panose="02020603050405020304" pitchFamily="18" charset="0"/>
              </a:rPr>
              <a:t>): 	r: root vertex</a:t>
            </a:r>
          </a:p>
          <a:p>
            <a:pPr lvl="1">
              <a:buFont typeface="Wingdings" pitchFamily="2" charset="2"/>
              <a:buNone/>
            </a:pPr>
            <a:r>
              <a:rPr lang="en-US" altLang="zh-CN" dirty="0">
                <a:latin typeface="Times New Roman" panose="02020603050405020304" pitchFamily="18" charset="0"/>
                <a:cs typeface="Times New Roman" panose="02020603050405020304" pitchFamily="18" charset="0"/>
              </a:rPr>
              <a:t>			L:  the set of leaves</a:t>
            </a:r>
          </a:p>
          <a:p>
            <a:pPr lvl="1">
              <a:buFont typeface="Wingdings" pitchFamily="2" charset="2"/>
              <a:buNone/>
            </a:pP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l</a:t>
            </a:r>
            <a:r>
              <a:rPr lang="en-US" altLang="zh-CN" dirty="0">
                <a:latin typeface="Times New Roman" panose="02020603050405020304" pitchFamily="18" charset="0"/>
                <a:cs typeface="Times New Roman" panose="02020603050405020304" pitchFamily="18" charset="0"/>
              </a:rPr>
              <a:t>: labeling function</a:t>
            </a:r>
            <a:endParaRPr lang="zh-CN" altLang="en-US" dirty="0">
              <a:latin typeface="Times New Roman" panose="02020603050405020304" pitchFamily="18" charset="0"/>
              <a:cs typeface="Times New Roman" panose="02020603050405020304" pitchFamily="18" charset="0"/>
            </a:endParaRPr>
          </a:p>
        </p:txBody>
      </p:sp>
      <p:graphicFrame>
        <p:nvGraphicFramePr>
          <p:cNvPr id="18" name="内容占位符 9">
            <a:extLst>
              <a:ext uri="{FF2B5EF4-FFF2-40B4-BE49-F238E27FC236}">
                <a16:creationId xmlns:a16="http://schemas.microsoft.com/office/drawing/2014/main" id="{3EEB49C2-8B50-4E4A-B5F1-C7E57BF7B9FF}"/>
              </a:ext>
            </a:extLst>
          </p:cNvPr>
          <p:cNvGraphicFramePr>
            <a:graphicFrameLocks/>
          </p:cNvGraphicFramePr>
          <p:nvPr>
            <p:extLst>
              <p:ext uri="{D42A27DB-BD31-4B8C-83A1-F6EECF244321}">
                <p14:modId xmlns:p14="http://schemas.microsoft.com/office/powerpoint/2010/main" val="2316472938"/>
              </p:ext>
            </p:extLst>
          </p:nvPr>
        </p:nvGraphicFramePr>
        <p:xfrm>
          <a:off x="5738327" y="3110161"/>
          <a:ext cx="1656184" cy="15841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691809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177" name="标题 1">
                <a:extLst>
                  <a:ext uri="{FF2B5EF4-FFF2-40B4-BE49-F238E27FC236}">
                    <a16:creationId xmlns:a16="http://schemas.microsoft.com/office/drawing/2014/main" id="{07BB30A1-951F-D144-8222-F30D832A7ABE}"/>
                  </a:ext>
                </a:extLst>
              </p:cNvPr>
              <p:cNvSpPr>
                <a:spLocks noGrp="1"/>
              </p:cNvSpPr>
              <p:nvPr>
                <p:ph type="title"/>
              </p:nvPr>
            </p:nvSpPr>
            <p:spPr>
              <a:xfrm>
                <a:off x="390111" y="0"/>
                <a:ext cx="7886700" cy="665559"/>
              </a:xfrm>
            </p:spPr>
            <p:txBody>
              <a:bodyPr/>
              <a:lstStyle/>
              <a:p>
                <a:r>
                  <a:rPr kumimoji="0" lang="en-US" altLang="zh-CN" b="1" dirty="0"/>
                  <a:t>Estimating</a:t>
                </a:r>
                <a:r>
                  <a:rPr kumimoji="0" lang="zh-CN" altLang="en-US" b="1" dirty="0"/>
                  <a:t> </a:t>
                </a:r>
                <a14:m>
                  <m:oMath xmlns:m="http://schemas.openxmlformats.org/officeDocument/2006/math">
                    <m:r>
                      <a:rPr kumimoji="0" lang="en-US" altLang="zh-CN" b="1" i="1" smtClean="0">
                        <a:latin typeface="Cambria Math" panose="02040503050406030204" pitchFamily="18" charset="0"/>
                      </a:rPr>
                      <m:t>𝒉</m:t>
                    </m:r>
                    <m:r>
                      <a:rPr kumimoji="0" lang="en-US" altLang="zh-CN" b="1" i="1" smtClean="0">
                        <a:latin typeface="Cambria Math" panose="02040503050406030204" pitchFamily="18" charset="0"/>
                      </a:rPr>
                      <m:t>(</m:t>
                    </m:r>
                    <m:r>
                      <a:rPr kumimoji="0" lang="en-US" altLang="zh-CN" b="1" i="1" smtClean="0">
                        <a:latin typeface="Cambria Math" panose="02040503050406030204" pitchFamily="18" charset="0"/>
                      </a:rPr>
                      <m:t>𝒙</m:t>
                    </m:r>
                    <m:r>
                      <a:rPr kumimoji="0" lang="en-US" altLang="zh-CN" b="1" i="1" smtClean="0">
                        <a:latin typeface="Cambria Math" panose="02040503050406030204" pitchFamily="18" charset="0"/>
                      </a:rPr>
                      <m:t>)</m:t>
                    </m:r>
                  </m:oMath>
                </a14:m>
                <a:endParaRPr kumimoji="0" lang="zh-CN" altLang="en-US" dirty="0"/>
              </a:p>
            </p:txBody>
          </p:sp>
        </mc:Choice>
        <mc:Fallback xmlns="">
          <p:sp>
            <p:nvSpPr>
              <p:cNvPr id="50177" name="标题 1">
                <a:extLst>
                  <a:ext uri="{FF2B5EF4-FFF2-40B4-BE49-F238E27FC236}">
                    <a16:creationId xmlns:a16="http://schemas.microsoft.com/office/drawing/2014/main" id="{07BB30A1-951F-D144-8222-F30D832A7ABE}"/>
                  </a:ext>
                </a:extLst>
              </p:cNvPr>
              <p:cNvSpPr>
                <a:spLocks noGrp="1" noRot="1" noChangeAspect="1" noMove="1" noResize="1" noEditPoints="1" noAdjustHandles="1" noChangeArrowheads="1" noChangeShapeType="1" noTextEdit="1"/>
              </p:cNvSpPr>
              <p:nvPr>
                <p:ph type="title"/>
              </p:nvPr>
            </p:nvSpPr>
            <p:spPr>
              <a:xfrm>
                <a:off x="390111" y="0"/>
                <a:ext cx="7886700" cy="665559"/>
              </a:xfrm>
              <a:blipFill>
                <a:blip r:embed="rId3"/>
                <a:stretch>
                  <a:fillRect l="-2090" t="-11321" b="-22642"/>
                </a:stretch>
              </a:blipFill>
            </p:spPr>
            <p:txBody>
              <a:bodyPr/>
              <a:lstStyle/>
              <a:p>
                <a:r>
                  <a:rPr lang="zh-CN" altLang="en-US">
                    <a:noFill/>
                  </a:rPr>
                  <a:t> </a:t>
                </a:r>
              </a:p>
            </p:txBody>
          </p:sp>
        </mc:Fallback>
      </mc:AlternateContent>
      <p:sp>
        <p:nvSpPr>
          <p:cNvPr id="50179" name="灯片编号占位符 3">
            <a:extLst>
              <a:ext uri="{FF2B5EF4-FFF2-40B4-BE49-F238E27FC236}">
                <a16:creationId xmlns:a16="http://schemas.microsoft.com/office/drawing/2014/main" id="{0D3E8AB4-7C32-B743-A5A7-15B0429AAD41}"/>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CFEF9230-07CE-5346-A1EF-706C9B796943}" type="slidenum">
              <a:rPr kumimoji="0" lang="zh-CN" altLang="en-US" sz="1350"/>
              <a:pPr>
                <a:spcBef>
                  <a:spcPct val="0"/>
                </a:spcBef>
                <a:buFontTx/>
                <a:buNone/>
              </a:pPr>
              <a:t>73</a:t>
            </a:fld>
            <a:endParaRPr kumimoji="0" lang="zh-CN" altLang="en-US" sz="1350"/>
          </a:p>
        </p:txBody>
      </p:sp>
      <p:cxnSp>
        <p:nvCxnSpPr>
          <p:cNvPr id="7" name="直线连接符 6">
            <a:extLst>
              <a:ext uri="{FF2B5EF4-FFF2-40B4-BE49-F238E27FC236}">
                <a16:creationId xmlns:a16="http://schemas.microsoft.com/office/drawing/2014/main" id="{36DE36BE-8251-8946-B1BD-0D8CF466F4E9}"/>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EAF64E4D-EE08-3448-8F90-5F5C9FF866DF}"/>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 name="文本框 1">
            <a:extLst>
              <a:ext uri="{FF2B5EF4-FFF2-40B4-BE49-F238E27FC236}">
                <a16:creationId xmlns:a16="http://schemas.microsoft.com/office/drawing/2014/main" id="{BF45B96C-FD0E-9542-9F9C-17E1275C83DE}"/>
              </a:ext>
            </a:extLst>
          </p:cNvPr>
          <p:cNvSpPr txBox="1"/>
          <p:nvPr/>
        </p:nvSpPr>
        <p:spPr>
          <a:xfrm>
            <a:off x="308061" y="938243"/>
            <a:ext cx="7886700" cy="369332"/>
          </a:xfrm>
          <a:prstGeom prst="rect">
            <a:avLst/>
          </a:prstGeom>
          <a:solidFill>
            <a:srgbClr val="FFFF00"/>
          </a:solidFill>
        </p:spPr>
        <p:txBody>
          <a:bodyPr wrap="square" rtlCol="0">
            <a:spAutoFit/>
          </a:bodyPr>
          <a:lstStyle>
            <a:defPPr>
              <a:defRPr lang="en-US"/>
            </a:defPPr>
            <a:lvl1pPr>
              <a:defRPr kumimoji="1">
                <a:solidFill>
                  <a:schemeClr val="accent1"/>
                </a:solidFill>
                <a:latin typeface="Arial" panose="020B0604020202020204" pitchFamily="34" charset="0"/>
              </a:defRPr>
            </a:lvl1pPr>
          </a:lstStyle>
          <a:p>
            <a:r>
              <a:rPr lang="en-US" altLang="zh-CN" dirty="0"/>
              <a:t>Based</a:t>
            </a:r>
            <a:r>
              <a:rPr lang="zh-CN" altLang="en-US" dirty="0"/>
              <a:t> </a:t>
            </a:r>
            <a:r>
              <a:rPr lang="en-US" altLang="zh-CN" dirty="0"/>
              <a:t>on</a:t>
            </a:r>
            <a:r>
              <a:rPr lang="zh-CN" altLang="en-US" dirty="0"/>
              <a:t> </a:t>
            </a:r>
            <a:r>
              <a:rPr lang="en-US" altLang="zh-CN" dirty="0"/>
              <a:t>bipartite graph matching</a:t>
            </a:r>
            <a:endParaRPr lang="zh-CN" altLang="en-US" dirty="0"/>
          </a:p>
        </p:txBody>
      </p:sp>
      <p:pic>
        <p:nvPicPr>
          <p:cNvPr id="12" name="Picture 1">
            <a:extLst>
              <a:ext uri="{FF2B5EF4-FFF2-40B4-BE49-F238E27FC236}">
                <a16:creationId xmlns:a16="http://schemas.microsoft.com/office/drawing/2014/main" id="{0E9010A5-9677-8F45-B76B-3A0416398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753" y="2134456"/>
            <a:ext cx="4672219" cy="2322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内容占位符 9">
            <a:extLst>
              <a:ext uri="{FF2B5EF4-FFF2-40B4-BE49-F238E27FC236}">
                <a16:creationId xmlns:a16="http://schemas.microsoft.com/office/drawing/2014/main" id="{DBF33701-0617-6F43-A2AF-A4862D794FFC}"/>
              </a:ext>
            </a:extLst>
          </p:cNvPr>
          <p:cNvGraphicFramePr>
            <a:graphicFrameLocks/>
          </p:cNvGraphicFramePr>
          <p:nvPr>
            <p:extLst>
              <p:ext uri="{D42A27DB-BD31-4B8C-83A1-F6EECF244321}">
                <p14:modId xmlns:p14="http://schemas.microsoft.com/office/powerpoint/2010/main" val="102093369"/>
              </p:ext>
            </p:extLst>
          </p:nvPr>
        </p:nvGraphicFramePr>
        <p:xfrm>
          <a:off x="6133114" y="1462544"/>
          <a:ext cx="1440160" cy="15841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4" name="内容占位符 9">
            <a:extLst>
              <a:ext uri="{FF2B5EF4-FFF2-40B4-BE49-F238E27FC236}">
                <a16:creationId xmlns:a16="http://schemas.microsoft.com/office/drawing/2014/main" id="{49501B60-C19B-DD41-980E-26EB8F399C88}"/>
              </a:ext>
            </a:extLst>
          </p:cNvPr>
          <p:cNvGraphicFramePr>
            <a:graphicFrameLocks/>
          </p:cNvGraphicFramePr>
          <p:nvPr>
            <p:extLst>
              <p:ext uri="{D42A27DB-BD31-4B8C-83A1-F6EECF244321}">
                <p14:modId xmlns:p14="http://schemas.microsoft.com/office/powerpoint/2010/main" val="3073951118"/>
              </p:ext>
            </p:extLst>
          </p:nvPr>
        </p:nvGraphicFramePr>
        <p:xfrm>
          <a:off x="5989098" y="3262744"/>
          <a:ext cx="1656184" cy="158417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nvGrpSpPr>
          <p:cNvPr id="15" name="组合 9">
            <a:extLst>
              <a:ext uri="{FF2B5EF4-FFF2-40B4-BE49-F238E27FC236}">
                <a16:creationId xmlns:a16="http://schemas.microsoft.com/office/drawing/2014/main" id="{2D8EF61C-7BFC-B84E-9682-2A8B70C49779}"/>
              </a:ext>
            </a:extLst>
          </p:cNvPr>
          <p:cNvGrpSpPr>
            <a:grpSpLocks/>
          </p:cNvGrpSpPr>
          <p:nvPr/>
        </p:nvGrpSpPr>
        <p:grpSpPr bwMode="auto">
          <a:xfrm>
            <a:off x="6060883" y="1967220"/>
            <a:ext cx="522288" cy="544513"/>
            <a:chOff x="0" y="535429"/>
            <a:chExt cx="521451" cy="544692"/>
          </a:xfrm>
        </p:grpSpPr>
        <p:sp>
          <p:nvSpPr>
            <p:cNvPr id="16" name="椭圆 15">
              <a:extLst>
                <a:ext uri="{FF2B5EF4-FFF2-40B4-BE49-F238E27FC236}">
                  <a16:creationId xmlns:a16="http://schemas.microsoft.com/office/drawing/2014/main" id="{60593520-9091-0B44-9D58-CAB2E5806D48}"/>
                </a:ext>
              </a:extLst>
            </p:cNvPr>
            <p:cNvSpPr/>
            <p:nvPr/>
          </p:nvSpPr>
          <p:spPr>
            <a:xfrm>
              <a:off x="0" y="535429"/>
              <a:ext cx="521451" cy="544692"/>
            </a:xfrm>
            <a:prstGeom prst="ellipse">
              <a:avLst/>
            </a:prstGeom>
          </p:spPr>
          <p:style>
            <a:lnRef idx="2">
              <a:schemeClr val="accent1">
                <a:shade val="50000"/>
              </a:schemeClr>
            </a:lnRef>
            <a:fillRef idx="1">
              <a:schemeClr val="accent1"/>
            </a:fillRef>
            <a:effectRef idx="0">
              <a:schemeClr val="accent1"/>
            </a:effectRef>
            <a:fontRef idx="minor">
              <a:schemeClr val="lt1"/>
            </a:fontRef>
          </p:style>
        </p:sp>
        <p:sp>
          <p:nvSpPr>
            <p:cNvPr id="17" name="椭圆 4">
              <a:extLst>
                <a:ext uri="{FF2B5EF4-FFF2-40B4-BE49-F238E27FC236}">
                  <a16:creationId xmlns:a16="http://schemas.microsoft.com/office/drawing/2014/main" id="{32D92A0F-2077-7047-AEFD-155EF08CE397}"/>
                </a:ext>
              </a:extLst>
            </p:cNvPr>
            <p:cNvSpPr/>
            <p:nvPr/>
          </p:nvSpPr>
          <p:spPr>
            <a:xfrm>
              <a:off x="76078" y="614830"/>
              <a:ext cx="369295" cy="385890"/>
            </a:xfrm>
            <a:prstGeom prst="rect">
              <a:avLst/>
            </a:prstGeom>
          </p:spPr>
          <p:style>
            <a:lnRef idx="0">
              <a:scrgbClr r="0" g="0" b="0"/>
            </a:lnRef>
            <a:fillRef idx="0">
              <a:scrgbClr r="0" g="0" b="0"/>
            </a:fillRef>
            <a:effectRef idx="0">
              <a:scrgbClr r="0" g="0" b="0"/>
            </a:effectRef>
            <a:fontRef idx="minor">
              <a:schemeClr val="lt1"/>
            </a:fontRef>
          </p:style>
          <p:txBody>
            <a:bodyPr lIns="13970" tIns="13970" rIns="13970" bIns="13970" anchor="ctr"/>
            <a:lstStyle/>
            <a:p>
              <a:pPr algn="ctr" defTabSz="977900" eaLnBrk="1" hangingPunct="1">
                <a:lnSpc>
                  <a:spcPct val="90000"/>
                </a:lnSpc>
                <a:spcAft>
                  <a:spcPct val="35000"/>
                </a:spcAft>
                <a:defRPr/>
              </a:pPr>
              <a:r>
                <a:rPr lang="en-US" altLang="zh-CN" sz="2200">
                  <a:solidFill>
                    <a:srgbClr val="E6B9B8"/>
                  </a:solidFill>
                </a:rPr>
                <a:t>T</a:t>
              </a:r>
              <a:endParaRPr lang="zh-CN" altLang="zh-CN" sz="2200">
                <a:solidFill>
                  <a:srgbClr val="E6B9B8"/>
                </a:solidFill>
              </a:endParaRPr>
            </a:p>
          </p:txBody>
        </p:sp>
      </p:grpSp>
      <p:sp>
        <p:nvSpPr>
          <p:cNvPr id="4" name="内容占位符 3">
            <a:extLst>
              <a:ext uri="{FF2B5EF4-FFF2-40B4-BE49-F238E27FC236}">
                <a16:creationId xmlns:a16="http://schemas.microsoft.com/office/drawing/2014/main" id="{C9D4C4C7-9F7F-5E42-A6F2-436B8B91C772}"/>
              </a:ext>
            </a:extLst>
          </p:cNvPr>
          <p:cNvSpPr>
            <a:spLocks noGrp="1"/>
          </p:cNvSpPr>
          <p:nvPr>
            <p:ph idx="1"/>
          </p:nvPr>
        </p:nvSpPr>
        <p:spPr/>
        <p:txBody>
          <a:bodyPr/>
          <a:lstStyle/>
          <a:p>
            <a:r>
              <a:rPr lang="en-US" altLang="zh-CN" dirty="0"/>
              <a:t>star</a:t>
            </a:r>
            <a:r>
              <a:rPr lang="zh-CN" altLang="en-US" dirty="0"/>
              <a:t> </a:t>
            </a:r>
            <a:r>
              <a:rPr lang="en-US" altLang="zh-CN" dirty="0"/>
              <a:t>distance</a:t>
            </a:r>
            <a:endParaRPr lang="zh-CN" altLang="en-US" dirty="0"/>
          </a:p>
        </p:txBody>
      </p:sp>
    </p:spTree>
    <p:extLst>
      <p:ext uri="{BB962C8B-B14F-4D97-AF65-F5344CB8AC3E}">
        <p14:creationId xmlns:p14="http://schemas.microsoft.com/office/powerpoint/2010/main" val="21678571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a:extLst>
              <a:ext uri="{FF2B5EF4-FFF2-40B4-BE49-F238E27FC236}">
                <a16:creationId xmlns:a16="http://schemas.microsoft.com/office/drawing/2014/main" id="{1DA27311-0FA5-9841-AD84-5ADC1E0EFB5E}"/>
              </a:ext>
            </a:extLst>
          </p:cNvPr>
          <p:cNvSpPr>
            <a:spLocks noGrp="1"/>
          </p:cNvSpPr>
          <p:nvPr>
            <p:ph type="title"/>
          </p:nvPr>
        </p:nvSpPr>
        <p:spPr>
          <a:xfrm>
            <a:off x="443120" y="784621"/>
            <a:ext cx="7886700" cy="994172"/>
          </a:xfrm>
        </p:spPr>
        <p:txBody>
          <a:bodyPr/>
          <a:lstStyle/>
          <a:p>
            <a:r>
              <a:rPr kumimoji="0" lang="en-US" altLang="zh-CN" b="1" u="sng" dirty="0"/>
              <a:t>Star-based Lower bound</a:t>
            </a:r>
            <a:r>
              <a:rPr kumimoji="0" lang="zh-CN" altLang="en-US" b="1" u="sng" dirty="0"/>
              <a:t> </a:t>
            </a:r>
            <a:r>
              <a:rPr kumimoji="0" lang="en-US" altLang="zh-CN" b="1" u="sng" dirty="0"/>
              <a:t>[14]</a:t>
            </a:r>
            <a:endParaRPr kumimoji="0" lang="zh-CN" altLang="en-US" dirty="0"/>
          </a:p>
        </p:txBody>
      </p:sp>
      <p:sp>
        <p:nvSpPr>
          <p:cNvPr id="62466" name="内容占位符 2">
            <a:extLst>
              <a:ext uri="{FF2B5EF4-FFF2-40B4-BE49-F238E27FC236}">
                <a16:creationId xmlns:a16="http://schemas.microsoft.com/office/drawing/2014/main" id="{512F52C2-1662-2048-8857-2CA961349D5B}"/>
              </a:ext>
            </a:extLst>
          </p:cNvPr>
          <p:cNvSpPr>
            <a:spLocks noGrp="1"/>
          </p:cNvSpPr>
          <p:nvPr>
            <p:ph idx="1"/>
          </p:nvPr>
        </p:nvSpPr>
        <p:spPr>
          <a:xfrm>
            <a:off x="443120" y="1879996"/>
            <a:ext cx="7886700" cy="3263504"/>
          </a:xfrm>
        </p:spPr>
        <p:txBody>
          <a:bodyPr/>
          <a:lstStyle/>
          <a:p>
            <a:r>
              <a:rPr kumimoji="0" lang="en-US" altLang="zh-CN">
                <a:latin typeface="Times New Roman" panose="02020603050405020304" pitchFamily="18" charset="0"/>
                <a:cs typeface="Times New Roman" panose="02020603050405020304" pitchFamily="18" charset="0"/>
              </a:rPr>
              <a:t>Given two multisets of star structures S</a:t>
            </a:r>
            <a:r>
              <a:rPr kumimoji="0" lang="en-US" altLang="zh-CN" baseline="-25000">
                <a:latin typeface="Times New Roman" panose="02020603050405020304" pitchFamily="18" charset="0"/>
                <a:cs typeface="Times New Roman" panose="02020603050405020304" pitchFamily="18" charset="0"/>
              </a:rPr>
              <a:t>1</a:t>
            </a:r>
            <a:r>
              <a:rPr kumimoji="0" lang="en-US" altLang="zh-CN">
                <a:latin typeface="Times New Roman" panose="02020603050405020304" pitchFamily="18" charset="0"/>
                <a:cs typeface="Times New Roman" panose="02020603050405020304" pitchFamily="18" charset="0"/>
              </a:rPr>
              <a:t> and S</a:t>
            </a:r>
            <a:r>
              <a:rPr kumimoji="0" lang="en-US" altLang="zh-CN" baseline="-25000">
                <a:latin typeface="Times New Roman" panose="02020603050405020304" pitchFamily="18" charset="0"/>
                <a:cs typeface="Times New Roman" panose="02020603050405020304" pitchFamily="18" charset="0"/>
              </a:rPr>
              <a:t>2</a:t>
            </a:r>
            <a:r>
              <a:rPr kumimoji="0" lang="en-US" altLang="zh-CN">
                <a:latin typeface="Times New Roman" panose="02020603050405020304" pitchFamily="18" charset="0"/>
                <a:cs typeface="Times New Roman" panose="02020603050405020304" pitchFamily="18" charset="0"/>
              </a:rPr>
              <a:t>, P: S</a:t>
            </a:r>
            <a:r>
              <a:rPr kumimoji="0" lang="en-US" altLang="zh-CN" baseline="-25000">
                <a:latin typeface="Times New Roman" panose="02020603050405020304" pitchFamily="18" charset="0"/>
                <a:cs typeface="Times New Roman" panose="02020603050405020304" pitchFamily="18" charset="0"/>
              </a:rPr>
              <a:t>1   </a:t>
            </a:r>
            <a:r>
              <a:rPr kumimoji="0" lang="en-US" altLang="zh-CN">
                <a:latin typeface="Times New Roman" panose="02020603050405020304" pitchFamily="18" charset="0"/>
                <a:cs typeface="Times New Roman" panose="02020603050405020304" pitchFamily="18" charset="0"/>
              </a:rPr>
              <a:t> S</a:t>
            </a:r>
            <a:r>
              <a:rPr kumimoji="0" lang="en-US" altLang="zh-CN" baseline="-25000">
                <a:latin typeface="Times New Roman" panose="02020603050405020304" pitchFamily="18" charset="0"/>
                <a:cs typeface="Times New Roman" panose="02020603050405020304" pitchFamily="18" charset="0"/>
              </a:rPr>
              <a:t>2</a:t>
            </a:r>
            <a:r>
              <a:rPr kumimoji="0" lang="en-US" altLang="zh-CN">
                <a:latin typeface="Times New Roman" panose="02020603050405020304" pitchFamily="18" charset="0"/>
                <a:cs typeface="Times New Roman" panose="02020603050405020304" pitchFamily="18" charset="0"/>
              </a:rPr>
              <a:t>  ,  is a bijection.</a:t>
            </a:r>
          </a:p>
          <a:p>
            <a:pPr>
              <a:buFont typeface="Wingdings" pitchFamily="2" charset="2"/>
              <a:buNone/>
            </a:pPr>
            <a:r>
              <a:rPr kumimoji="0" lang="en-US" altLang="zh-CN">
                <a:latin typeface="Times New Roman" panose="02020603050405020304" pitchFamily="18" charset="0"/>
                <a:cs typeface="Times New Roman" panose="02020603050405020304" pitchFamily="18" charset="0"/>
              </a:rPr>
              <a:t>  </a:t>
            </a:r>
          </a:p>
          <a:p>
            <a:endParaRPr kumimoji="0" lang="en-US" altLang="zh-CN">
              <a:latin typeface="Times New Roman" panose="02020603050405020304" pitchFamily="18" charset="0"/>
              <a:cs typeface="Times New Roman" panose="02020603050405020304" pitchFamily="18" charset="0"/>
            </a:endParaRPr>
          </a:p>
          <a:p>
            <a:endParaRPr kumimoji="0" lang="en-US" altLang="zh-CN">
              <a:latin typeface="Times New Roman" panose="02020603050405020304" pitchFamily="18" charset="0"/>
              <a:cs typeface="Times New Roman" panose="02020603050405020304" pitchFamily="18" charset="0"/>
            </a:endParaRPr>
          </a:p>
          <a:p>
            <a:r>
              <a:rPr kumimoji="0" lang="en-US" altLang="zh-CN">
                <a:latin typeface="Times New Roman" panose="02020603050405020304" pitchFamily="18" charset="0"/>
                <a:cs typeface="Times New Roman" panose="02020603050405020304" pitchFamily="18" charset="0"/>
              </a:rPr>
              <a:t>Assignment Problem</a:t>
            </a:r>
          </a:p>
        </p:txBody>
      </p:sp>
      <p:cxnSp>
        <p:nvCxnSpPr>
          <p:cNvPr id="62467" name="直接箭头连接符 4">
            <a:extLst>
              <a:ext uri="{FF2B5EF4-FFF2-40B4-BE49-F238E27FC236}">
                <a16:creationId xmlns:a16="http://schemas.microsoft.com/office/drawing/2014/main" id="{5CE9D280-BC52-E14A-9204-9AD71932E115}"/>
              </a:ext>
            </a:extLst>
          </p:cNvPr>
          <p:cNvCxnSpPr>
            <a:cxnSpLocks noChangeShapeType="1"/>
          </p:cNvCxnSpPr>
          <p:nvPr/>
        </p:nvCxnSpPr>
        <p:spPr bwMode="auto">
          <a:xfrm>
            <a:off x="2658874" y="2326481"/>
            <a:ext cx="161925" cy="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pic>
        <p:nvPicPr>
          <p:cNvPr id="62469" name="Picture 1">
            <a:extLst>
              <a:ext uri="{FF2B5EF4-FFF2-40B4-BE49-F238E27FC236}">
                <a16:creationId xmlns:a16="http://schemas.microsoft.com/office/drawing/2014/main" id="{387889ED-C59D-3749-B184-6B9313B5A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8602" y="2596752"/>
            <a:ext cx="4042172" cy="118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 name="标题 1">
                <a:extLst>
                  <a:ext uri="{FF2B5EF4-FFF2-40B4-BE49-F238E27FC236}">
                    <a16:creationId xmlns:a16="http://schemas.microsoft.com/office/drawing/2014/main" id="{6489C9F2-D69E-AA42-99B5-6079532B5176}"/>
                  </a:ext>
                </a:extLst>
              </p:cNvPr>
              <p:cNvSpPr txBox="1">
                <a:spLocks/>
              </p:cNvSpPr>
              <p:nvPr/>
            </p:nvSpPr>
            <p:spPr>
              <a:xfrm>
                <a:off x="390111" y="0"/>
                <a:ext cx="7886700" cy="66555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b="1" dirty="0"/>
                  <a:t>Estimating</a:t>
                </a:r>
                <a:r>
                  <a:rPr lang="zh-CN" altLang="en-US" b="1" dirty="0"/>
                  <a:t> </a:t>
                </a:r>
                <a14:m>
                  <m:oMath xmlns:m="http://schemas.openxmlformats.org/officeDocument/2006/math">
                    <m:r>
                      <a:rPr lang="en-US" altLang="zh-CN" b="1" i="1" smtClean="0">
                        <a:latin typeface="Cambria Math" panose="02040503050406030204" pitchFamily="18" charset="0"/>
                      </a:rPr>
                      <m:t>𝒉</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endParaRPr lang="zh-CN" altLang="en-US" dirty="0"/>
              </a:p>
            </p:txBody>
          </p:sp>
        </mc:Choice>
        <mc:Fallback xmlns="">
          <p:sp>
            <p:nvSpPr>
              <p:cNvPr id="7" name="标题 1">
                <a:extLst>
                  <a:ext uri="{FF2B5EF4-FFF2-40B4-BE49-F238E27FC236}">
                    <a16:creationId xmlns:a16="http://schemas.microsoft.com/office/drawing/2014/main" id="{6489C9F2-D69E-AA42-99B5-6079532B5176}"/>
                  </a:ext>
                </a:extLst>
              </p:cNvPr>
              <p:cNvSpPr txBox="1">
                <a:spLocks noRot="1" noChangeAspect="1" noMove="1" noResize="1" noEditPoints="1" noAdjustHandles="1" noChangeArrowheads="1" noChangeShapeType="1" noTextEdit="1"/>
              </p:cNvSpPr>
              <p:nvPr/>
            </p:nvSpPr>
            <p:spPr>
              <a:xfrm>
                <a:off x="390111" y="0"/>
                <a:ext cx="7886700" cy="665559"/>
              </a:xfrm>
              <a:prstGeom prst="rect">
                <a:avLst/>
              </a:prstGeom>
              <a:blipFill>
                <a:blip r:embed="rId4"/>
                <a:stretch>
                  <a:fillRect l="-2090" t="-11321" b="-22642"/>
                </a:stretch>
              </a:blipFill>
            </p:spPr>
            <p:txBody>
              <a:bodyPr/>
              <a:lstStyle/>
              <a:p>
                <a:r>
                  <a:rPr lang="zh-CN" altLang="en-US">
                    <a:noFill/>
                  </a:rPr>
                  <a:t> </a:t>
                </a:r>
              </a:p>
            </p:txBody>
          </p:sp>
        </mc:Fallback>
      </mc:AlternateContent>
      <p:cxnSp>
        <p:nvCxnSpPr>
          <p:cNvPr id="8" name="直线连接符 7">
            <a:extLst>
              <a:ext uri="{FF2B5EF4-FFF2-40B4-BE49-F238E27FC236}">
                <a16:creationId xmlns:a16="http://schemas.microsoft.com/office/drawing/2014/main" id="{D918EB1A-0DE2-354A-9223-FDF8E6C8FF3A}"/>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F7C06B02-181A-024F-959B-E160FAA4A2A1}"/>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4072007833"/>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标题 1">
            <a:extLst>
              <a:ext uri="{FF2B5EF4-FFF2-40B4-BE49-F238E27FC236}">
                <a16:creationId xmlns:a16="http://schemas.microsoft.com/office/drawing/2014/main" id="{40C52FB2-6B7E-C24C-80BE-9BD4A4CCFCC2}"/>
              </a:ext>
            </a:extLst>
          </p:cNvPr>
          <p:cNvSpPr>
            <a:spLocks noGrp="1"/>
          </p:cNvSpPr>
          <p:nvPr>
            <p:ph type="title"/>
          </p:nvPr>
        </p:nvSpPr>
        <p:spPr>
          <a:xfrm>
            <a:off x="151572" y="0"/>
            <a:ext cx="7886700" cy="681037"/>
          </a:xfrm>
        </p:spPr>
        <p:txBody>
          <a:bodyPr/>
          <a:lstStyle/>
          <a:p>
            <a:r>
              <a:rPr kumimoji="0" lang="en-US" altLang="zh-CN" b="1" dirty="0"/>
              <a:t>Star-based Lower bound</a:t>
            </a:r>
            <a:endParaRPr kumimoji="0" lang="zh-CN" altLang="en-US" dirty="0"/>
          </a:p>
        </p:txBody>
      </p:sp>
      <p:pic>
        <p:nvPicPr>
          <p:cNvPr id="64516" name="Picture 1">
            <a:extLst>
              <a:ext uri="{FF2B5EF4-FFF2-40B4-BE49-F238E27FC236}">
                <a16:creationId xmlns:a16="http://schemas.microsoft.com/office/drawing/2014/main" id="{6AEE6C53-8ED7-A84D-B0DD-4BCAAE986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466" y="1275160"/>
            <a:ext cx="6115050" cy="318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线连接符 5">
            <a:extLst>
              <a:ext uri="{FF2B5EF4-FFF2-40B4-BE49-F238E27FC236}">
                <a16:creationId xmlns:a16="http://schemas.microsoft.com/office/drawing/2014/main" id="{C3B07601-0C57-494B-B7E3-6F7021CBBB1F}"/>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1581818A-ED28-554A-8150-8CED063E0BC4}"/>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292577612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
            <a:extLst>
              <a:ext uri="{FF2B5EF4-FFF2-40B4-BE49-F238E27FC236}">
                <a16:creationId xmlns:a16="http://schemas.microsoft.com/office/drawing/2014/main" id="{A53398D8-72F8-4045-91F4-149207D443D0}"/>
              </a:ext>
            </a:extLst>
          </p:cNvPr>
          <p:cNvSpPr>
            <a:spLocks noGrp="1"/>
          </p:cNvSpPr>
          <p:nvPr>
            <p:ph type="title"/>
          </p:nvPr>
        </p:nvSpPr>
        <p:spPr>
          <a:xfrm>
            <a:off x="323850" y="78891"/>
            <a:ext cx="7886700" cy="714067"/>
          </a:xfrm>
        </p:spPr>
        <p:txBody>
          <a:bodyPr/>
          <a:lstStyle/>
          <a:p>
            <a:r>
              <a:rPr kumimoji="0" lang="en-US" altLang="zh-CN" b="1" dirty="0"/>
              <a:t>Star-based Lower bound</a:t>
            </a:r>
            <a:endParaRPr kumimoji="0" lang="zh-CN" altLang="en-US" dirty="0"/>
          </a:p>
        </p:txBody>
      </p:sp>
      <p:pic>
        <p:nvPicPr>
          <p:cNvPr id="66563" name="Picture 1">
            <a:extLst>
              <a:ext uri="{FF2B5EF4-FFF2-40B4-BE49-F238E27FC236}">
                <a16:creationId xmlns:a16="http://schemas.microsoft.com/office/drawing/2014/main" id="{82B1B9B5-9C51-7943-9BDB-C3614B400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598" y="951310"/>
            <a:ext cx="5664941" cy="129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3">
            <a:extLst>
              <a:ext uri="{FF2B5EF4-FFF2-40B4-BE49-F238E27FC236}">
                <a16:creationId xmlns:a16="http://schemas.microsoft.com/office/drawing/2014/main" id="{B20E3887-4C6E-D14F-9A3F-B0ABBF143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935" y="2247900"/>
            <a:ext cx="4536281"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线连接符 6">
            <a:extLst>
              <a:ext uri="{FF2B5EF4-FFF2-40B4-BE49-F238E27FC236}">
                <a16:creationId xmlns:a16="http://schemas.microsoft.com/office/drawing/2014/main" id="{52604CD6-C9E9-3340-96F1-3C24D2C59AB1}"/>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E0618F44-2A46-4F44-B167-B95195CEC441}"/>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218535867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内容占位符 2">
            <a:extLst>
              <a:ext uri="{FF2B5EF4-FFF2-40B4-BE49-F238E27FC236}">
                <a16:creationId xmlns:a16="http://schemas.microsoft.com/office/drawing/2014/main" id="{2636A6EA-941C-E046-8999-C8BC7AFC26D5}"/>
              </a:ext>
            </a:extLst>
          </p:cNvPr>
          <p:cNvSpPr>
            <a:spLocks noGrp="1"/>
          </p:cNvSpPr>
          <p:nvPr>
            <p:ph idx="1"/>
          </p:nvPr>
        </p:nvSpPr>
        <p:spPr>
          <a:xfrm>
            <a:off x="628650" y="1102416"/>
            <a:ext cx="8515350" cy="552346"/>
          </a:xfrm>
        </p:spPr>
        <p:txBody>
          <a:bodyPr/>
          <a:lstStyle/>
          <a:p>
            <a:pPr>
              <a:buFont typeface="Arial" panose="020B0604020202020204" pitchFamily="34" charset="0"/>
              <a:buNone/>
            </a:pPr>
            <a:r>
              <a:rPr kumimoji="0" lang="en-US" altLang="zh-CN" dirty="0"/>
              <a:t>What’s the relationship between GED(g</a:t>
            </a:r>
            <a:r>
              <a:rPr kumimoji="0" lang="en-US" altLang="zh-CN" baseline="-25000" dirty="0"/>
              <a:t>1</a:t>
            </a:r>
            <a:r>
              <a:rPr kumimoji="0" lang="en-US" altLang="zh-CN" dirty="0"/>
              <a:t>,g</a:t>
            </a:r>
            <a:r>
              <a:rPr kumimoji="0" lang="en-US" altLang="zh-CN" baseline="-25000" dirty="0"/>
              <a:t>2</a:t>
            </a:r>
            <a:r>
              <a:rPr kumimoji="0" lang="en-US" altLang="zh-CN" dirty="0"/>
              <a:t>) and  </a:t>
            </a:r>
            <a:r>
              <a:rPr kumimoji="0" lang="zh-CN" altLang="en-US" dirty="0"/>
              <a:t>                </a:t>
            </a:r>
            <a:r>
              <a:rPr kumimoji="0" lang="en-US" altLang="zh-CN" dirty="0"/>
              <a:t>?</a:t>
            </a:r>
          </a:p>
        </p:txBody>
      </p:sp>
      <p:sp>
        <p:nvSpPr>
          <p:cNvPr id="67587" name="灯片编号占位符 3">
            <a:extLst>
              <a:ext uri="{FF2B5EF4-FFF2-40B4-BE49-F238E27FC236}">
                <a16:creationId xmlns:a16="http://schemas.microsoft.com/office/drawing/2014/main" id="{8B097D71-A637-9D48-A7A8-628076AB34F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653241BD-C850-6745-B2E3-6D4DCC736D21}" type="slidenum">
              <a:rPr kumimoji="0" lang="zh-CN" altLang="en-US" sz="1350"/>
              <a:pPr>
                <a:spcBef>
                  <a:spcPct val="0"/>
                </a:spcBef>
                <a:buFontTx/>
                <a:buNone/>
              </a:pPr>
              <a:t>77</a:t>
            </a:fld>
            <a:endParaRPr kumimoji="0" lang="zh-CN" altLang="en-US" sz="1350"/>
          </a:p>
        </p:txBody>
      </p:sp>
      <p:graphicFrame>
        <p:nvGraphicFramePr>
          <p:cNvPr id="67588" name="Object 2">
            <a:extLst>
              <a:ext uri="{FF2B5EF4-FFF2-40B4-BE49-F238E27FC236}">
                <a16:creationId xmlns:a16="http://schemas.microsoft.com/office/drawing/2014/main" id="{1986846E-893B-0D4C-B071-A7687DD371FF}"/>
              </a:ext>
            </a:extLst>
          </p:cNvPr>
          <p:cNvGraphicFramePr>
            <a:graphicFrameLocks noChangeAspect="1"/>
          </p:cNvGraphicFramePr>
          <p:nvPr>
            <p:extLst>
              <p:ext uri="{D42A27DB-BD31-4B8C-83A1-F6EECF244321}">
                <p14:modId xmlns:p14="http://schemas.microsoft.com/office/powerpoint/2010/main" val="2086675032"/>
              </p:ext>
            </p:extLst>
          </p:nvPr>
        </p:nvGraphicFramePr>
        <p:xfrm>
          <a:off x="5960787" y="1078774"/>
          <a:ext cx="1039416" cy="355997"/>
        </p:xfrm>
        <a:graphic>
          <a:graphicData uri="http://schemas.openxmlformats.org/presentationml/2006/ole">
            <mc:AlternateContent xmlns:mc="http://schemas.openxmlformats.org/markup-compatibility/2006">
              <mc:Choice xmlns:v="urn:schemas-microsoft-com:vml" Requires="v">
                <p:oleObj spid="_x0000_s122917" name="Equation" r:id="rId3" imgW="22237700" imgH="7607300" progId="Equation.DSMT4">
                  <p:embed/>
                </p:oleObj>
              </mc:Choice>
              <mc:Fallback>
                <p:oleObj name="Equation" r:id="rId3" imgW="22237700" imgH="7607300" progId="Equation.DSMT4">
                  <p:embed/>
                  <p:pic>
                    <p:nvPicPr>
                      <p:cNvPr id="67588" name="Object 2">
                        <a:extLst>
                          <a:ext uri="{FF2B5EF4-FFF2-40B4-BE49-F238E27FC236}">
                            <a16:creationId xmlns:a16="http://schemas.microsoft.com/office/drawing/2014/main" id="{1986846E-893B-0D4C-B071-A7687DD371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0787" y="1078774"/>
                        <a:ext cx="1039416" cy="355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 name="内容占位符 2">
            <a:extLst>
              <a:ext uri="{FF2B5EF4-FFF2-40B4-BE49-F238E27FC236}">
                <a16:creationId xmlns:a16="http://schemas.microsoft.com/office/drawing/2014/main" id="{8984BF25-1C7E-FA48-A53E-71BC9FF6E1E8}"/>
              </a:ext>
            </a:extLst>
          </p:cNvPr>
          <p:cNvSpPr txBox="1">
            <a:spLocks/>
          </p:cNvSpPr>
          <p:nvPr/>
        </p:nvSpPr>
        <p:spPr>
          <a:xfrm>
            <a:off x="628650" y="1547217"/>
            <a:ext cx="8229600" cy="452596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None/>
            </a:pPr>
            <a:r>
              <a:rPr lang="en-US" altLang="zh-CN" dirty="0"/>
              <a:t>A distance function f is </a:t>
            </a:r>
            <a:r>
              <a:rPr lang="en-US" altLang="zh-CN" i="1" dirty="0">
                <a:solidFill>
                  <a:srgbClr val="FF0000"/>
                </a:solidFill>
              </a:rPr>
              <a:t>metric</a:t>
            </a:r>
            <a:r>
              <a:rPr lang="en-US" altLang="zh-CN" i="1" dirty="0"/>
              <a:t> </a:t>
            </a:r>
            <a:r>
              <a:rPr lang="en-US" altLang="zh-CN" dirty="0"/>
              <a:t>if and only if the following conditions hold:</a:t>
            </a:r>
          </a:p>
          <a:p>
            <a:pPr>
              <a:buFont typeface="Arial" panose="020B0604020202020204" pitchFamily="34" charset="0"/>
              <a:buNone/>
            </a:pPr>
            <a:endParaRPr lang="en-US" altLang="zh-CN" dirty="0"/>
          </a:p>
        </p:txBody>
      </p:sp>
      <p:graphicFrame>
        <p:nvGraphicFramePr>
          <p:cNvPr id="7" name="Object 2">
            <a:extLst>
              <a:ext uri="{FF2B5EF4-FFF2-40B4-BE49-F238E27FC236}">
                <a16:creationId xmlns:a16="http://schemas.microsoft.com/office/drawing/2014/main" id="{B4E16408-12D4-4A4C-9124-F7E13419980F}"/>
              </a:ext>
            </a:extLst>
          </p:cNvPr>
          <p:cNvGraphicFramePr>
            <a:graphicFrameLocks noChangeAspect="1"/>
          </p:cNvGraphicFramePr>
          <p:nvPr>
            <p:extLst>
              <p:ext uri="{D42A27DB-BD31-4B8C-83A1-F6EECF244321}">
                <p14:modId xmlns:p14="http://schemas.microsoft.com/office/powerpoint/2010/main" val="3352486966"/>
              </p:ext>
            </p:extLst>
          </p:nvPr>
        </p:nvGraphicFramePr>
        <p:xfrm>
          <a:off x="743157" y="1965722"/>
          <a:ext cx="2424112" cy="1212056"/>
        </p:xfrm>
        <a:graphic>
          <a:graphicData uri="http://schemas.openxmlformats.org/presentationml/2006/ole">
            <mc:AlternateContent xmlns:mc="http://schemas.openxmlformats.org/markup-compatibility/2006">
              <mc:Choice xmlns:v="urn:schemas-microsoft-com:vml" Requires="v">
                <p:oleObj spid="_x0000_s122918" name="Equation" r:id="rId5" imgW="66700400" imgH="33350200" progId="Equation.DSMT4">
                  <p:embed/>
                </p:oleObj>
              </mc:Choice>
              <mc:Fallback>
                <p:oleObj name="Equation" r:id="rId5" imgW="66700400" imgH="33350200" progId="Equation.DSMT4">
                  <p:embed/>
                  <p:pic>
                    <p:nvPicPr>
                      <p:cNvPr id="68612" name="Object 2">
                        <a:extLst>
                          <a:ext uri="{FF2B5EF4-FFF2-40B4-BE49-F238E27FC236}">
                            <a16:creationId xmlns:a16="http://schemas.microsoft.com/office/drawing/2014/main" id="{80B0E64F-8F58-C64F-BBFE-11DA73C1F0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157" y="1965722"/>
                        <a:ext cx="2424112" cy="1212056"/>
                      </a:xfrm>
                      <a:prstGeom prst="rect">
                        <a:avLst/>
                      </a:prstGeom>
                      <a:noFill/>
                      <a:ln>
                        <a:noFill/>
                      </a:ln>
                      <a:effectLst/>
                    </p:spPr>
                  </p:pic>
                </p:oleObj>
              </mc:Fallback>
            </mc:AlternateContent>
          </a:graphicData>
        </a:graphic>
      </p:graphicFrame>
      <p:sp>
        <p:nvSpPr>
          <p:cNvPr id="2" name="矩形 1">
            <a:extLst>
              <a:ext uri="{FF2B5EF4-FFF2-40B4-BE49-F238E27FC236}">
                <a16:creationId xmlns:a16="http://schemas.microsoft.com/office/drawing/2014/main" id="{AE32A5AB-BA3B-9842-87F2-114FF843C463}"/>
              </a:ext>
            </a:extLst>
          </p:cNvPr>
          <p:cNvSpPr/>
          <p:nvPr/>
        </p:nvSpPr>
        <p:spPr>
          <a:xfrm>
            <a:off x="628650" y="3344533"/>
            <a:ext cx="7574446" cy="1200329"/>
          </a:xfrm>
          <a:prstGeom prst="rect">
            <a:avLst/>
          </a:prstGeom>
        </p:spPr>
        <p:txBody>
          <a:bodyPr wrap="square">
            <a:spAutoFit/>
          </a:bodyPr>
          <a:lstStyle/>
          <a:p>
            <a:pPr>
              <a:buFont typeface="Arial" panose="020B0604020202020204" pitchFamily="34" charset="0"/>
              <a:buNone/>
            </a:pPr>
            <a:r>
              <a:rPr lang="en-US" altLang="zh-CN" dirty="0"/>
              <a:t>We can prove that  </a:t>
            </a:r>
          </a:p>
          <a:p>
            <a:pPr>
              <a:buFont typeface="Arial" panose="020B0604020202020204" pitchFamily="34" charset="0"/>
              <a:buAutoNum type="arabicParenR"/>
            </a:pPr>
            <a:r>
              <a:rPr lang="zh-CN" altLang="en-US" dirty="0"/>
              <a:t> </a:t>
            </a:r>
            <a:r>
              <a:rPr lang="en-US" altLang="zh-CN" dirty="0"/>
              <a:t>Graph edit distance is </a:t>
            </a:r>
            <a:r>
              <a:rPr lang="en-US" altLang="zh-CN" dirty="0">
                <a:solidFill>
                  <a:srgbClr val="FF0000"/>
                </a:solidFill>
              </a:rPr>
              <a:t>metric</a:t>
            </a:r>
            <a:r>
              <a:rPr lang="en-US" altLang="zh-CN" dirty="0"/>
              <a:t>.  (assume that all edit operation cost is non-negative)</a:t>
            </a:r>
          </a:p>
          <a:p>
            <a:pPr>
              <a:buFont typeface="Arial" panose="020B0604020202020204" pitchFamily="34" charset="0"/>
              <a:buAutoNum type="arabicParenR"/>
            </a:pPr>
            <a:r>
              <a:rPr lang="zh-CN" altLang="en-US" dirty="0"/>
              <a:t> </a:t>
            </a:r>
            <a:r>
              <a:rPr lang="en-US" altLang="zh-CN" dirty="0"/>
              <a:t>Mapping distance                </a:t>
            </a:r>
            <a:r>
              <a:rPr lang="zh-CN" altLang="en-US" dirty="0"/>
              <a:t> </a:t>
            </a:r>
            <a:r>
              <a:rPr lang="en-US" altLang="zh-CN" dirty="0"/>
              <a:t>is also metric.                 </a:t>
            </a:r>
          </a:p>
        </p:txBody>
      </p:sp>
      <p:graphicFrame>
        <p:nvGraphicFramePr>
          <p:cNvPr id="9" name="Object 2">
            <a:extLst>
              <a:ext uri="{FF2B5EF4-FFF2-40B4-BE49-F238E27FC236}">
                <a16:creationId xmlns:a16="http://schemas.microsoft.com/office/drawing/2014/main" id="{DF58AFC2-1048-5C4F-97BC-9D3AB6B176DA}"/>
              </a:ext>
            </a:extLst>
          </p:cNvPr>
          <p:cNvGraphicFramePr>
            <a:graphicFrameLocks noChangeAspect="1"/>
          </p:cNvGraphicFramePr>
          <p:nvPr>
            <p:extLst>
              <p:ext uri="{D42A27DB-BD31-4B8C-83A1-F6EECF244321}">
                <p14:modId xmlns:p14="http://schemas.microsoft.com/office/powerpoint/2010/main" val="140880927"/>
              </p:ext>
            </p:extLst>
          </p:nvPr>
        </p:nvGraphicFramePr>
        <p:xfrm>
          <a:off x="2610885" y="4205976"/>
          <a:ext cx="836129" cy="285712"/>
        </p:xfrm>
        <a:graphic>
          <a:graphicData uri="http://schemas.openxmlformats.org/presentationml/2006/ole">
            <mc:AlternateContent xmlns:mc="http://schemas.openxmlformats.org/markup-compatibility/2006">
              <mc:Choice xmlns:v="urn:schemas-microsoft-com:vml" Requires="v">
                <p:oleObj spid="_x0000_s122919" name="Equation" r:id="rId7" imgW="22237700" imgH="7607300" progId="Equation.DSMT4">
                  <p:embed/>
                </p:oleObj>
              </mc:Choice>
              <mc:Fallback>
                <p:oleObj name="Equation" r:id="rId7" imgW="22237700" imgH="7607300" progId="Equation.DSMT4">
                  <p:embed/>
                  <p:pic>
                    <p:nvPicPr>
                      <p:cNvPr id="69636" name="Object 2">
                        <a:extLst>
                          <a:ext uri="{FF2B5EF4-FFF2-40B4-BE49-F238E27FC236}">
                            <a16:creationId xmlns:a16="http://schemas.microsoft.com/office/drawing/2014/main" id="{1F10BB51-74CB-A742-A6E9-994429EE3B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0885" y="4205976"/>
                        <a:ext cx="836129" cy="285712"/>
                      </a:xfrm>
                      <a:prstGeom prst="rect">
                        <a:avLst/>
                      </a:prstGeom>
                      <a:noFill/>
                      <a:ln>
                        <a:noFill/>
                      </a:ln>
                      <a:effectLst/>
                    </p:spPr>
                  </p:pic>
                </p:oleObj>
              </mc:Fallback>
            </mc:AlternateContent>
          </a:graphicData>
        </a:graphic>
      </p:graphicFrame>
      <p:sp>
        <p:nvSpPr>
          <p:cNvPr id="12" name="标题 1">
            <a:extLst>
              <a:ext uri="{FF2B5EF4-FFF2-40B4-BE49-F238E27FC236}">
                <a16:creationId xmlns:a16="http://schemas.microsoft.com/office/drawing/2014/main" id="{9F197ECC-4C74-D74F-BF92-F8F87BC90927}"/>
              </a:ext>
            </a:extLst>
          </p:cNvPr>
          <p:cNvSpPr>
            <a:spLocks noGrp="1"/>
          </p:cNvSpPr>
          <p:nvPr>
            <p:ph type="title"/>
          </p:nvPr>
        </p:nvSpPr>
        <p:spPr>
          <a:xfrm>
            <a:off x="323850" y="78891"/>
            <a:ext cx="7886700" cy="714067"/>
          </a:xfrm>
        </p:spPr>
        <p:txBody>
          <a:bodyPr/>
          <a:lstStyle/>
          <a:p>
            <a:r>
              <a:rPr kumimoji="0" lang="en-US" altLang="zh-CN" b="1" dirty="0"/>
              <a:t>Star-based Lower bound</a:t>
            </a:r>
            <a:endParaRPr kumimoji="0" lang="zh-CN" altLang="en-US" dirty="0"/>
          </a:p>
        </p:txBody>
      </p:sp>
      <p:cxnSp>
        <p:nvCxnSpPr>
          <p:cNvPr id="13" name="直线连接符 12">
            <a:extLst>
              <a:ext uri="{FF2B5EF4-FFF2-40B4-BE49-F238E27FC236}">
                <a16:creationId xmlns:a16="http://schemas.microsoft.com/office/drawing/2014/main" id="{00C33421-FD00-C24D-8663-F050D8811B8F}"/>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14" name="矩形 13">
            <a:extLst>
              <a:ext uri="{FF2B5EF4-FFF2-40B4-BE49-F238E27FC236}">
                <a16:creationId xmlns:a16="http://schemas.microsoft.com/office/drawing/2014/main" id="{C4A0B5D0-D8F6-B442-9E5C-AB4177DFE2C2}"/>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12423690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1">
            <a:extLst>
              <a:ext uri="{FF2B5EF4-FFF2-40B4-BE49-F238E27FC236}">
                <a16:creationId xmlns:a16="http://schemas.microsoft.com/office/drawing/2014/main" id="{FA824335-9FB6-A54C-A685-443A15C71E9D}"/>
              </a:ext>
            </a:extLst>
          </p:cNvPr>
          <p:cNvSpPr>
            <a:spLocks noGrp="1"/>
          </p:cNvSpPr>
          <p:nvPr>
            <p:ph type="title"/>
          </p:nvPr>
        </p:nvSpPr>
        <p:spPr/>
        <p:txBody>
          <a:bodyPr/>
          <a:lstStyle/>
          <a:p>
            <a:r>
              <a:rPr kumimoji="0" lang="en-US" altLang="zh-CN" b="1" u="sng" dirty="0"/>
              <a:t>Star-based Lower bound</a:t>
            </a:r>
            <a:endParaRPr kumimoji="0" lang="zh-CN" altLang="en-US" dirty="0"/>
          </a:p>
        </p:txBody>
      </p:sp>
      <mc:AlternateContent xmlns:mc="http://schemas.openxmlformats.org/markup-compatibility/2006" xmlns:a14="http://schemas.microsoft.com/office/drawing/2010/main">
        <mc:Choice Requires="a14">
          <p:sp>
            <p:nvSpPr>
              <p:cNvPr id="70658" name="内容占位符 2">
                <a:extLst>
                  <a:ext uri="{FF2B5EF4-FFF2-40B4-BE49-F238E27FC236}">
                    <a16:creationId xmlns:a16="http://schemas.microsoft.com/office/drawing/2014/main" id="{5C681A4D-25F7-7B40-8D3D-ED412A7FE69A}"/>
                  </a:ext>
                </a:extLst>
              </p:cNvPr>
              <p:cNvSpPr>
                <a:spLocks noGrp="1"/>
              </p:cNvSpPr>
              <p:nvPr>
                <p:ph idx="1"/>
              </p:nvPr>
            </p:nvSpPr>
            <p:spPr/>
            <p:txBody>
              <a:bodyPr/>
              <a:lstStyle/>
              <a:p>
                <a:r>
                  <a:rPr kumimoji="0" lang="en-US" altLang="zh-CN" dirty="0"/>
                  <a:t>Given two graphs </a:t>
                </a:r>
                <a14:m>
                  <m:oMath xmlns:m="http://schemas.openxmlformats.org/officeDocument/2006/math">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𝑔</m:t>
                        </m:r>
                      </m:e>
                      <m:sub>
                        <m:r>
                          <a:rPr kumimoji="0" lang="en-US" altLang="zh-CN" b="0" i="1" smtClean="0">
                            <a:latin typeface="Cambria Math" panose="02040503050406030204" pitchFamily="18" charset="0"/>
                          </a:rPr>
                          <m:t>1</m:t>
                        </m:r>
                      </m:sub>
                    </m:sSub>
                  </m:oMath>
                </a14:m>
                <a:r>
                  <a:rPr kumimoji="0" lang="en-US" altLang="zh-CN" dirty="0"/>
                  <a:t> and </a:t>
                </a:r>
                <a14:m>
                  <m:oMath xmlns:m="http://schemas.openxmlformats.org/officeDocument/2006/math">
                    <m:r>
                      <a:rPr lang="en-US" altLang="zh-CN" i="1" smtClean="0">
                        <a:latin typeface="Cambria Math" panose="02040503050406030204" pitchFamily="18" charset="0"/>
                      </a:rPr>
                      <m:t>𝑔</m:t>
                    </m:r>
                    <m:r>
                      <a:rPr lang="en-US" altLang="zh-CN" b="0" i="1" smtClean="0">
                        <a:latin typeface="Cambria Math" panose="02040503050406030204" pitchFamily="18" charset="0"/>
                      </a:rPr>
                      <m:t>_2</m:t>
                    </m:r>
                  </m:oMath>
                </a14:m>
                <a:r>
                  <a:rPr kumimoji="0" lang="en-US" altLang="zh-CN" dirty="0"/>
                  <a:t>, Let </a:t>
                </a:r>
                <a14:m>
                  <m:oMath xmlns:m="http://schemas.openxmlformats.org/officeDocument/2006/math">
                    <m:r>
                      <a:rPr kumimoji="0" lang="en-US" altLang="zh-CN" b="0" i="1" smtClean="0">
                        <a:latin typeface="Cambria Math" panose="02040503050406030204" pitchFamily="18" charset="0"/>
                      </a:rPr>
                      <m:t>𝑃</m:t>
                    </m:r>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𝑝</m:t>
                        </m:r>
                      </m:e>
                      <m:sub>
                        <m:r>
                          <a:rPr kumimoji="0" lang="en-US" altLang="zh-CN" b="0" i="1" smtClean="0">
                            <a:latin typeface="Cambria Math" panose="02040503050406030204" pitchFamily="18" charset="0"/>
                          </a:rPr>
                          <m:t>1</m:t>
                        </m:r>
                      </m:sub>
                    </m:sSub>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𝑝</m:t>
                        </m:r>
                      </m:e>
                      <m:sub>
                        <m:r>
                          <a:rPr kumimoji="0" lang="en-US" altLang="zh-CN" b="0" i="1" smtClean="0">
                            <a:latin typeface="Cambria Math" panose="02040503050406030204" pitchFamily="18" charset="0"/>
                          </a:rPr>
                          <m:t>2</m:t>
                        </m:r>
                      </m:sub>
                    </m:sSub>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𝑝</m:t>
                        </m:r>
                      </m:e>
                      <m:sub>
                        <m:r>
                          <a:rPr kumimoji="0" lang="en-US" altLang="zh-CN" b="0" i="1" smtClean="0">
                            <a:latin typeface="Cambria Math" panose="02040503050406030204" pitchFamily="18" charset="0"/>
                          </a:rPr>
                          <m:t>𝑘</m:t>
                        </m:r>
                      </m:sub>
                    </m:sSub>
                    <m:r>
                      <a:rPr kumimoji="0" lang="en-US" altLang="zh-CN" b="0" i="1" smtClean="0">
                        <a:latin typeface="Cambria Math" panose="02040503050406030204" pitchFamily="18" charset="0"/>
                      </a:rPr>
                      <m:t>)</m:t>
                    </m:r>
                  </m:oMath>
                </a14:m>
                <a:r>
                  <a:rPr kumimoji="0" lang="en-US" altLang="zh-CN" dirty="0"/>
                  <a:t> be an alignment transforming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oMath>
                </a14:m>
                <a:r>
                  <a:rPr kumimoji="0" lang="en-US" altLang="zh-CN" dirty="0"/>
                  <a:t> to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2</m:t>
                        </m:r>
                      </m:sub>
                    </m:sSub>
                  </m:oMath>
                </a14:m>
                <a:r>
                  <a:rPr lang="en-US" altLang="zh-CN" dirty="0"/>
                  <a:t> </a:t>
                </a:r>
                <a:r>
                  <a:rPr kumimoji="0" lang="en-US" altLang="zh-CN" dirty="0"/>
                  <a:t>. Accordingly, there is a sequence of graphs</a:t>
                </a:r>
                <a:r>
                  <a:rPr kumimoji="0"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2</m:t>
                        </m:r>
                      </m:sub>
                    </m:sSub>
                  </m:oMath>
                </a14:m>
                <a:r>
                  <a:rPr kumimoji="0" lang="en-US" altLang="zh-CN" dirty="0"/>
                  <a:t>,</a:t>
                </a:r>
                <a:r>
                  <a:rPr kumimoji="0" lang="zh-CN" altLang="en-US" dirty="0"/>
                  <a:t> </a:t>
                </a:r>
                <a:r>
                  <a:rPr kumimoji="0" lang="en-US" altLang="zh-CN" dirty="0"/>
                  <a:t>where</a:t>
                </a:r>
                <a:r>
                  <a:rPr kumimoji="0"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𝑖</m:t>
                        </m:r>
                      </m:sub>
                    </m:sSub>
                  </m:oMath>
                </a14:m>
                <a:r>
                  <a:rPr kumimoji="0" lang="zh-CN" altLang="en-US" dirty="0"/>
                  <a:t> </a:t>
                </a:r>
                <a:r>
                  <a:rPr lang="en-US" altLang="zh-CN" dirty="0"/>
                  <a:t>indicates</a:t>
                </a:r>
                <a:r>
                  <a:rPr lang="zh-CN" altLang="en-US" dirty="0"/>
                  <a:t> </a:t>
                </a:r>
                <a:r>
                  <a:rPr lang="en-US" altLang="zh-CN" dirty="0"/>
                  <a:t>that</a:t>
                </a:r>
                <a:r>
                  <a:rPr lang="zh-CN" altLang="en-US" dirty="0"/>
                  <a:t> </a:t>
                </a:r>
                <a14:m>
                  <m:oMath xmlns:m="http://schemas.openxmlformats.org/officeDocument/2006/math">
                    <m:r>
                      <a:rPr lang="en-US" altLang="zh-CN" b="0" i="1" smtClean="0">
                        <a:latin typeface="Cambria Math" panose="02040503050406030204" pitchFamily="18" charset="0"/>
                      </a:rPr>
                      <m:t>h</m:t>
                    </m:r>
                    <m:r>
                      <a:rPr lang="en-US" altLang="zh-CN" b="0" i="1" smtClean="0">
                        <a:latin typeface="Cambria Math" panose="02040503050406030204" pitchFamily="18" charset="0"/>
                      </a:rPr>
                      <m:t>_</m:t>
                    </m:r>
                    <m:r>
                      <a:rPr lang="en-US" altLang="zh-CN" b="0" i="1" smtClean="0">
                        <a:latin typeface="Cambria Math" panose="02040503050406030204" pitchFamily="18" charset="0"/>
                      </a:rPr>
                      <m:t>𝑖</m:t>
                    </m:r>
                  </m:oMath>
                </a14:m>
                <a:r>
                  <a:rPr kumimoji="0" lang="zh-CN" altLang="en-US" dirty="0"/>
                  <a:t> </a:t>
                </a:r>
                <a:r>
                  <a:rPr kumimoji="0" lang="en-US" altLang="zh-CN" dirty="0"/>
                  <a:t>is</a:t>
                </a:r>
                <a:r>
                  <a:rPr kumimoji="0" lang="zh-CN" altLang="en-US" dirty="0"/>
                  <a:t> </a:t>
                </a:r>
                <a:r>
                  <a:rPr kumimoji="0" lang="en-US" altLang="zh-CN" dirty="0"/>
                  <a:t>the</a:t>
                </a:r>
                <a:r>
                  <a:rPr kumimoji="0" lang="zh-CN" altLang="en-US" dirty="0"/>
                  <a:t> </a:t>
                </a:r>
                <a:r>
                  <a:rPr lang="en-US" altLang="zh-CN" dirty="0"/>
                  <a:t>derived</a:t>
                </a:r>
                <a:r>
                  <a:rPr lang="zh-CN" altLang="en-US" dirty="0"/>
                  <a:t> </a:t>
                </a:r>
                <a:r>
                  <a:rPr lang="en-US" altLang="zh-CN" dirty="0"/>
                  <a:t>graph</a:t>
                </a:r>
                <a:r>
                  <a:rPr lang="zh-CN" altLang="en-US" dirty="0"/>
                  <a:t> </a:t>
                </a:r>
                <a:r>
                  <a:rPr lang="en-US" altLang="zh-CN" dirty="0"/>
                  <a:t>by</a:t>
                </a:r>
                <a:r>
                  <a:rPr lang="zh-CN" altLang="en-US" dirty="0"/>
                  <a:t> </a:t>
                </a:r>
                <a:r>
                  <a:rPr lang="en-US" altLang="zh-CN" dirty="0"/>
                  <a:t>performing</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kumimoji="0" lang="zh-CN" altLang="en-US" dirty="0"/>
                  <a:t> </a:t>
                </a:r>
                <a:r>
                  <a:rPr kumimoji="0" lang="en-US" altLang="zh-CN" dirty="0"/>
                  <a:t>over</a:t>
                </a:r>
                <a:r>
                  <a:rPr kumimoji="0"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a14:m>
                <a:endParaRPr kumimoji="0" lang="en-US" altLang="zh-CN" dirty="0"/>
              </a:p>
              <a:p>
                <a:pPr>
                  <a:buFont typeface="Arial" panose="020B0604020202020204" pitchFamily="34" charset="0"/>
                  <a:buNone/>
                </a:pPr>
                <a:r>
                  <a:rPr kumimoji="0" lang="zh-CN" altLang="en-US" dirty="0"/>
                  <a:t>   </a:t>
                </a:r>
                <a:endParaRPr kumimoji="0" lang="en-US" altLang="zh-CN" dirty="0"/>
              </a:p>
              <a:p>
                <a:pPr>
                  <a:buFont typeface="Arial" panose="020B0604020202020204" pitchFamily="34" charset="0"/>
                  <a:buNone/>
                </a:pPr>
                <a:r>
                  <a:rPr lang="zh-CN" altLang="en-US" dirty="0"/>
                  <a:t>    </a:t>
                </a:r>
                <a:r>
                  <a:rPr kumimoji="0" lang="en-US" altLang="zh-CN" dirty="0"/>
                  <a:t>As  </a:t>
                </a:r>
                <a14:m>
                  <m:oMath xmlns:m="http://schemas.openxmlformats.org/officeDocument/2006/math">
                    <m:r>
                      <a:rPr kumimoji="0" lang="en-US" altLang="zh-CN" i="1" smtClean="0">
                        <a:latin typeface="Cambria Math" panose="02040503050406030204" pitchFamily="18" charset="0"/>
                        <a:ea typeface="Cambria Math" panose="02040503050406030204" pitchFamily="18" charset="0"/>
                      </a:rPr>
                      <m:t>𝜇</m:t>
                    </m:r>
                    <m:r>
                      <a:rPr kumimoji="0" lang="en-US" altLang="zh-CN" b="0" i="1" smtClean="0">
                        <a:latin typeface="Cambria Math" panose="02040503050406030204" pitchFamily="18" charset="0"/>
                        <a:ea typeface="Cambria Math" panose="02040503050406030204" pitchFamily="18" charset="0"/>
                      </a:rPr>
                      <m:t>(</m:t>
                    </m:r>
                    <m:sSub>
                      <m:sSubPr>
                        <m:ctrlPr>
                          <a:rPr kumimoji="0" lang="en-US" altLang="zh-CN" b="0" i="1" smtClean="0">
                            <a:latin typeface="Cambria Math" panose="02040503050406030204" pitchFamily="18" charset="0"/>
                            <a:ea typeface="Cambria Math" panose="02040503050406030204" pitchFamily="18" charset="0"/>
                          </a:rPr>
                        </m:ctrlPr>
                      </m:sSubPr>
                      <m:e>
                        <m:r>
                          <a:rPr kumimoji="0" lang="en-US" altLang="zh-CN" b="0" i="1" smtClean="0">
                            <a:latin typeface="Cambria Math" panose="02040503050406030204" pitchFamily="18" charset="0"/>
                            <a:ea typeface="Cambria Math" panose="02040503050406030204" pitchFamily="18" charset="0"/>
                          </a:rPr>
                          <m:t>𝑔</m:t>
                        </m:r>
                      </m:e>
                      <m:sub>
                        <m:r>
                          <a:rPr kumimoji="0" lang="en-US" altLang="zh-CN" b="0" i="1" smtClean="0">
                            <a:latin typeface="Cambria Math" panose="02040503050406030204" pitchFamily="18" charset="0"/>
                            <a:ea typeface="Cambria Math" panose="02040503050406030204" pitchFamily="18" charset="0"/>
                          </a:rPr>
                          <m:t>1</m:t>
                        </m:r>
                      </m:sub>
                    </m:sSub>
                    <m:r>
                      <a:rPr kumimoji="0" lang="en-US" altLang="zh-CN" b="0" i="1" smtClean="0">
                        <a:latin typeface="Cambria Math" panose="02040503050406030204" pitchFamily="18" charset="0"/>
                        <a:ea typeface="Cambria Math" panose="02040503050406030204" pitchFamily="18" charset="0"/>
                      </a:rPr>
                      <m:t>,</m:t>
                    </m:r>
                    <m:sSub>
                      <m:sSubPr>
                        <m:ctrlPr>
                          <a:rPr kumimoji="0" lang="en-US" altLang="zh-CN" b="0" i="1" smtClean="0">
                            <a:latin typeface="Cambria Math" panose="02040503050406030204" pitchFamily="18" charset="0"/>
                            <a:ea typeface="Cambria Math" panose="02040503050406030204" pitchFamily="18" charset="0"/>
                          </a:rPr>
                        </m:ctrlPr>
                      </m:sSubPr>
                      <m:e>
                        <m:r>
                          <a:rPr kumimoji="0" lang="en-US" altLang="zh-CN" b="0" i="1" smtClean="0">
                            <a:latin typeface="Cambria Math" panose="02040503050406030204" pitchFamily="18" charset="0"/>
                            <a:ea typeface="Cambria Math" panose="02040503050406030204" pitchFamily="18" charset="0"/>
                          </a:rPr>
                          <m:t>𝑔</m:t>
                        </m:r>
                      </m:e>
                      <m:sub>
                        <m:r>
                          <a:rPr kumimoji="0" lang="en-US" altLang="zh-CN" b="0" i="1" smtClean="0">
                            <a:latin typeface="Cambria Math" panose="02040503050406030204" pitchFamily="18" charset="0"/>
                            <a:ea typeface="Cambria Math" panose="02040503050406030204" pitchFamily="18" charset="0"/>
                          </a:rPr>
                          <m:t>2</m:t>
                        </m:r>
                      </m:sub>
                    </m:sSub>
                    <m:r>
                      <a:rPr kumimoji="0" lang="en-US" altLang="zh-CN" b="0" i="1" smtClean="0">
                        <a:latin typeface="Cambria Math" panose="02040503050406030204" pitchFamily="18" charset="0"/>
                        <a:ea typeface="Cambria Math" panose="02040503050406030204" pitchFamily="18" charset="0"/>
                      </a:rPr>
                      <m:t>)</m:t>
                    </m:r>
                  </m:oMath>
                </a14:m>
                <a:r>
                  <a:rPr kumimoji="0" lang="en-US" altLang="zh-CN" dirty="0"/>
                  <a:t> is metric, thus, we have the following equation:</a:t>
                </a:r>
              </a:p>
              <a:p>
                <a:pPr>
                  <a:buFont typeface="Arial" panose="020B0604020202020204" pitchFamily="34" charset="0"/>
                  <a:buNone/>
                </a:pPr>
                <a:endParaRPr kumimoji="0" lang="en-US" altLang="zh-CN" dirty="0"/>
              </a:p>
              <a:p>
                <a:pPr>
                  <a:buNone/>
                </a:pPr>
                <a:r>
                  <a:rPr kumimoji="0" lang="en-US" altLang="zh-CN" dirty="0"/>
                  <a:t> </a:t>
                </a:r>
                <a:r>
                  <a:rPr kumimoji="0" lang="zh-CN" altLang="en-US" dirty="0"/>
                  <a:t>           </a:t>
                </a:r>
                <a:r>
                  <a:rPr lang="en-US" altLang="zh-CN" dirty="0"/>
                  <a:t> </a:t>
                </a:r>
                <a14:m>
                  <m:oMath xmlns:m="http://schemas.openxmlformats.org/officeDocument/2006/math">
                    <m:r>
                      <a:rPr lang="en-US" altLang="zh-CN" i="1">
                        <a:latin typeface="Cambria Math" panose="02040503050406030204" pitchFamily="18" charset="0"/>
                        <a:ea typeface="Cambria Math" panose="02040503050406030204" pitchFamily="18" charset="0"/>
                      </a:rPr>
                      <m:t>𝜇</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𝑔</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𝑔</m:t>
                            </m:r>
                          </m:e>
                          <m:sub>
                            <m:r>
                              <a:rPr lang="en-US" altLang="zh-CN" i="1">
                                <a:latin typeface="Cambria Math" panose="02040503050406030204" pitchFamily="18" charset="0"/>
                                <a:ea typeface="Cambria Math" panose="02040503050406030204" pitchFamily="18" charset="0"/>
                              </a:rPr>
                              <m:t>2</m:t>
                            </m:r>
                          </m:sub>
                        </m:sSub>
                      </m:e>
                    </m:d>
                    <m:r>
                      <a:rPr lang="en-US" altLang="zh-CN" b="0" i="1" smtClean="0">
                        <a:latin typeface="Cambria Math" panose="02040503050406030204" pitchFamily="18" charset="0"/>
                        <a:ea typeface="Cambria Math" panose="02040503050406030204" pitchFamily="18" charset="0"/>
                      </a:rPr>
                      <m:t>≤</m:t>
                    </m:r>
                    <m:nary>
                      <m:naryPr>
                        <m:chr m:val="∑"/>
                        <m:limLoc m:val="subSup"/>
                        <m:ctrlPr>
                          <a:rPr lang="en-US" altLang="zh-CN" b="0" i="1" smtClean="0">
                            <a:latin typeface="Cambria Math" panose="02040503050406030204" pitchFamily="18" charset="0"/>
                            <a:ea typeface="Cambria Math" panose="02040503050406030204" pitchFamily="18" charset="0"/>
                          </a:rPr>
                        </m:ctrlPr>
                      </m:naryPr>
                      <m:sub>
                        <m:r>
                          <m:rPr>
                            <m:brk m:alnAt="25"/>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=0</m:t>
                        </m:r>
                      </m:sub>
                      <m:sup>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r>
                          <a:rPr lang="en-US" altLang="zh-CN" b="0" i="1" smtClean="0">
                            <a:latin typeface="Cambria Math" panose="02040503050406030204" pitchFamily="18" charset="0"/>
                            <a:ea typeface="Cambria Math" panose="02040503050406030204" pitchFamily="18" charset="0"/>
                          </a:rPr>
                          <m:t>−1</m:t>
                        </m:r>
                      </m:sup>
                      <m:e>
                        <m:r>
                          <a:rPr lang="en-US" altLang="zh-CN" i="1">
                            <a:latin typeface="Cambria Math" panose="02040503050406030204" pitchFamily="18" charset="0"/>
                            <a:ea typeface="Cambria Math" panose="02040503050406030204" pitchFamily="18" charset="0"/>
                          </a:rPr>
                          <m:t>𝜇</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h</m:t>
                                </m:r>
                              </m:e>
                              <m:sub>
                                <m:r>
                                  <a:rPr lang="en-US" altLang="zh-CN" b="0" i="1" smtClean="0">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h</m:t>
                                </m:r>
                              </m:e>
                              <m:sub>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Sub>
                          </m:e>
                        </m:d>
                      </m:e>
                    </m:nary>
                  </m:oMath>
                </a14:m>
                <a:endParaRPr kumimoji="0" lang="en-US" altLang="zh-CN" dirty="0"/>
              </a:p>
            </p:txBody>
          </p:sp>
        </mc:Choice>
        <mc:Fallback xmlns="">
          <p:sp>
            <p:nvSpPr>
              <p:cNvPr id="70658" name="内容占位符 2">
                <a:extLst>
                  <a:ext uri="{FF2B5EF4-FFF2-40B4-BE49-F238E27FC236}">
                    <a16:creationId xmlns:a16="http://schemas.microsoft.com/office/drawing/2014/main" id="{5C681A4D-25F7-7B40-8D3D-ED412A7FE69A}"/>
                  </a:ext>
                </a:extLst>
              </p:cNvPr>
              <p:cNvSpPr>
                <a:spLocks noGrp="1" noRot="1" noChangeAspect="1" noMove="1" noResize="1" noEditPoints="1" noAdjustHandles="1" noChangeArrowheads="1" noChangeShapeType="1" noTextEdit="1"/>
              </p:cNvSpPr>
              <p:nvPr>
                <p:ph idx="1"/>
              </p:nvPr>
            </p:nvSpPr>
            <p:spPr>
              <a:blipFill>
                <a:blip r:embed="rId2"/>
                <a:stretch>
                  <a:fillRect l="-643" t="-2724" r="-482" b="-10506"/>
                </a:stretch>
              </a:blipFill>
            </p:spPr>
            <p:txBody>
              <a:bodyPr/>
              <a:lstStyle/>
              <a:p>
                <a:r>
                  <a:rPr lang="zh-CN" altLang="en-US">
                    <a:noFill/>
                  </a:rPr>
                  <a:t> </a:t>
                </a:r>
              </a:p>
            </p:txBody>
          </p:sp>
        </mc:Fallback>
      </mc:AlternateContent>
      <p:sp>
        <p:nvSpPr>
          <p:cNvPr id="70659" name="灯片编号占位符 3">
            <a:extLst>
              <a:ext uri="{FF2B5EF4-FFF2-40B4-BE49-F238E27FC236}">
                <a16:creationId xmlns:a16="http://schemas.microsoft.com/office/drawing/2014/main" id="{171553C8-6B02-524A-8A15-B1C20E8B18DF}"/>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A22687CE-D959-6E4C-8EEC-265937B64F34}" type="slidenum">
              <a:rPr kumimoji="0" lang="zh-CN" altLang="en-US" sz="1350"/>
              <a:pPr>
                <a:spcBef>
                  <a:spcPct val="0"/>
                </a:spcBef>
                <a:buFontTx/>
                <a:buNone/>
              </a:pPr>
              <a:t>78</a:t>
            </a:fld>
            <a:endParaRPr kumimoji="0" lang="zh-CN" altLang="en-US" sz="1350"/>
          </a:p>
        </p:txBody>
      </p:sp>
    </p:spTree>
    <p:extLst>
      <p:ext uri="{BB962C8B-B14F-4D97-AF65-F5344CB8AC3E}">
        <p14:creationId xmlns:p14="http://schemas.microsoft.com/office/powerpoint/2010/main" val="4180270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a:extLst>
              <a:ext uri="{FF2B5EF4-FFF2-40B4-BE49-F238E27FC236}">
                <a16:creationId xmlns:a16="http://schemas.microsoft.com/office/drawing/2014/main" id="{E7BF7295-EA19-F54F-8B5C-11806D53DB00}"/>
              </a:ext>
            </a:extLst>
          </p:cNvPr>
          <p:cNvSpPr>
            <a:spLocks noGrp="1"/>
          </p:cNvSpPr>
          <p:nvPr>
            <p:ph type="title"/>
          </p:nvPr>
        </p:nvSpPr>
        <p:spPr/>
        <p:txBody>
          <a:bodyPr/>
          <a:lstStyle/>
          <a:p>
            <a:r>
              <a:rPr kumimoji="0" lang="en-US" altLang="zh-CN" b="1" u="sng"/>
              <a:t>Star-based Lower bound</a:t>
            </a:r>
            <a:endParaRPr kumimoji="0" lang="zh-CN" altLang="en-US"/>
          </a:p>
        </p:txBody>
      </p:sp>
      <mc:AlternateContent xmlns:mc="http://schemas.openxmlformats.org/markup-compatibility/2006" xmlns:a14="http://schemas.microsoft.com/office/drawing/2010/main">
        <mc:Choice Requires="a14">
          <p:sp>
            <p:nvSpPr>
              <p:cNvPr id="71682" name="内容占位符 2">
                <a:extLst>
                  <a:ext uri="{FF2B5EF4-FFF2-40B4-BE49-F238E27FC236}">
                    <a16:creationId xmlns:a16="http://schemas.microsoft.com/office/drawing/2014/main" id="{77AEA9C6-0D2A-7C4F-9E8D-331F36F1AB9B}"/>
                  </a:ext>
                </a:extLst>
              </p:cNvPr>
              <p:cNvSpPr>
                <a:spLocks noGrp="1"/>
              </p:cNvSpPr>
              <p:nvPr>
                <p:ph idx="1"/>
              </p:nvPr>
            </p:nvSpPr>
            <p:spPr/>
            <p:txBody>
              <a:bodyPr>
                <a:normAutofit/>
              </a:bodyPr>
              <a:lstStyle/>
              <a:p>
                <a:pPr>
                  <a:buFont typeface="Arial" panose="020B0604020202020204" pitchFamily="34" charset="0"/>
                  <a:buNone/>
                </a:pPr>
                <a:r>
                  <a:rPr kumimoji="0" lang="en-US" altLang="zh-CN" dirty="0"/>
                  <a:t>What’s the relationship between one operation </a:t>
                </a:r>
                <a14:m>
                  <m:oMath xmlns:m="http://schemas.openxmlformats.org/officeDocument/2006/math">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𝑝</m:t>
                        </m:r>
                      </m:e>
                      <m:sub>
                        <m:r>
                          <a:rPr kumimoji="0" lang="en-US" altLang="zh-CN" b="0" i="1" smtClean="0">
                            <a:latin typeface="Cambria Math" panose="02040503050406030204" pitchFamily="18" charset="0"/>
                          </a:rPr>
                          <m:t>𝑖</m:t>
                        </m:r>
                      </m:sub>
                    </m:sSub>
                  </m:oMath>
                </a14:m>
                <a:r>
                  <a:rPr kumimoji="0" lang="en-US" altLang="zh-CN" dirty="0"/>
                  <a:t> and</a:t>
                </a:r>
                <a:r>
                  <a:rPr kumimoji="0" lang="zh-CN" altLang="en-US" dirty="0"/>
                  <a:t> </a:t>
                </a:r>
                <a14:m>
                  <m:oMath xmlns:m="http://schemas.openxmlformats.org/officeDocument/2006/math">
                    <m:r>
                      <a:rPr kumimoji="0" lang="zh-CN" altLang="en-US" i="1" smtClean="0">
                        <a:latin typeface="Cambria Math" panose="02040503050406030204" pitchFamily="18" charset="0"/>
                      </a:rPr>
                      <m:t>𝜇</m:t>
                    </m:r>
                    <m:d>
                      <m:dPr>
                        <m:ctrlPr>
                          <a:rPr kumimoji="0" lang="en-US" altLang="zh-CN" b="0" i="1" smtClean="0">
                            <a:latin typeface="Cambria Math" panose="02040503050406030204" pitchFamily="18" charset="0"/>
                          </a:rPr>
                        </m:ctrlPr>
                      </m:dPr>
                      <m:e>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h</m:t>
                            </m:r>
                          </m:e>
                          <m:sub>
                            <m:r>
                              <a:rPr kumimoji="0" lang="en-US" altLang="zh-CN" b="0" i="1" smtClean="0">
                                <a:latin typeface="Cambria Math" panose="02040503050406030204" pitchFamily="18" charset="0"/>
                              </a:rPr>
                              <m:t>𝑖</m:t>
                            </m:r>
                          </m:sub>
                        </m:sSub>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h</m:t>
                            </m:r>
                          </m:e>
                          <m:sub>
                            <m:r>
                              <a:rPr kumimoji="0" lang="en-US" altLang="zh-CN" b="0" i="1" smtClean="0">
                                <a:latin typeface="Cambria Math" panose="02040503050406030204" pitchFamily="18" charset="0"/>
                              </a:rPr>
                              <m:t>𝑖</m:t>
                            </m:r>
                            <m:r>
                              <a:rPr kumimoji="0" lang="en-US" altLang="zh-CN" b="0" i="1" smtClean="0">
                                <a:latin typeface="Cambria Math" panose="02040503050406030204" pitchFamily="18" charset="0"/>
                              </a:rPr>
                              <m:t>+1</m:t>
                            </m:r>
                          </m:sub>
                        </m:sSub>
                      </m:e>
                    </m:d>
                    <m:r>
                      <a:rPr kumimoji="0" lang="zh-CN" altLang="en-US" b="0" i="1" smtClean="0">
                        <a:latin typeface="Cambria Math" panose="02040503050406030204" pitchFamily="18" charset="0"/>
                      </a:rPr>
                      <m:t> </m:t>
                    </m:r>
                  </m:oMath>
                </a14:m>
                <a:r>
                  <a:rPr kumimoji="0" lang="en-US" altLang="zh-CN" dirty="0"/>
                  <a:t>?</a:t>
                </a:r>
              </a:p>
              <a:p>
                <a:pPr>
                  <a:buFont typeface="Arial" panose="020B0604020202020204" pitchFamily="34" charset="0"/>
                  <a:buNone/>
                </a:pPr>
                <a:endParaRPr kumimoji="0" lang="en-US" altLang="zh-CN" dirty="0"/>
              </a:p>
              <a:p>
                <a:pPr>
                  <a:buFont typeface="Arial" panose="020B0604020202020204" pitchFamily="34" charset="0"/>
                  <a:buAutoNum type="arabicPeriod"/>
                </a:pPr>
                <a:r>
                  <a:rPr kumimoji="0" lang="en-US" altLang="zh-CN" b="1" dirty="0"/>
                  <a:t>Edge Insertion/Deletion </a:t>
                </a:r>
              </a:p>
              <a:p>
                <a:pPr>
                  <a:buFont typeface="Arial" panose="020B0604020202020204" pitchFamily="34" charset="0"/>
                  <a:buNone/>
                </a:pPr>
                <a:r>
                  <a:rPr kumimoji="0" lang="en-US" altLang="zh-CN" dirty="0"/>
                  <a:t>     One edge insertion/deletion at most affect two stars. Each star cost is at most 2. </a:t>
                </a:r>
              </a:p>
              <a:p>
                <a:pPr>
                  <a:buNone/>
                </a:pPr>
                <a:r>
                  <a:rPr kumimoji="0" lang="en-US" altLang="zh-CN" dirty="0"/>
                  <a:t>     Thus,</a:t>
                </a:r>
                <a:r>
                  <a:rPr kumimoji="0" lang="zh-CN" altLang="en-US" dirty="0"/>
                  <a:t> </a:t>
                </a:r>
                <a14:m>
                  <m:oMath xmlns:m="http://schemas.openxmlformats.org/officeDocument/2006/math">
                    <m:r>
                      <a:rPr lang="zh-CN" altLang="en-US" i="1">
                        <a:latin typeface="Cambria Math" panose="02040503050406030204" pitchFamily="18" charset="0"/>
                      </a:rPr>
                      <m:t>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r>
                              <a:rPr lang="en-US" altLang="zh-CN" i="1">
                                <a:latin typeface="Cambria Math" panose="02040503050406030204" pitchFamily="18" charset="0"/>
                              </a:rPr>
                              <m:t>+1</m:t>
                            </m:r>
                          </m:sub>
                        </m:sSub>
                      </m:e>
                    </m:d>
                    <m:r>
                      <a:rPr lang="en-US" altLang="zh-CN" b="0" i="1" smtClean="0">
                        <a:latin typeface="Cambria Math" panose="02040503050406030204" pitchFamily="18" charset="0"/>
                      </a:rPr>
                      <m:t>≤4</m:t>
                    </m:r>
                    <m:r>
                      <a:rPr lang="en-US" altLang="zh-CN" b="0" i="0" smtClean="0">
                        <a:latin typeface="Cambria Math" panose="02040503050406030204" pitchFamily="18" charset="0"/>
                      </a:rPr>
                      <m:t>,</m:t>
                    </m:r>
                    <m:r>
                      <a:rPr lang="zh-CN" altLang="en-US" b="0" i="0" smtClean="0">
                        <a:latin typeface="Cambria Math" panose="02040503050406030204" pitchFamily="18" charset="0"/>
                      </a:rPr>
                      <m:t> </m:t>
                    </m:r>
                  </m:oMath>
                </a14:m>
                <a:r>
                  <a:rPr kumimoji="0" lang="en-US" altLang="zh-CN" dirty="0"/>
                  <a:t>due to one edge insertion/deletion. </a:t>
                </a:r>
              </a:p>
            </p:txBody>
          </p:sp>
        </mc:Choice>
        <mc:Fallback xmlns="">
          <p:sp>
            <p:nvSpPr>
              <p:cNvPr id="71682" name="内容占位符 2">
                <a:extLst>
                  <a:ext uri="{FF2B5EF4-FFF2-40B4-BE49-F238E27FC236}">
                    <a16:creationId xmlns:a16="http://schemas.microsoft.com/office/drawing/2014/main" id="{77AEA9C6-0D2A-7C4F-9E8D-331F36F1AB9B}"/>
                  </a:ext>
                </a:extLst>
              </p:cNvPr>
              <p:cNvSpPr>
                <a:spLocks noGrp="1" noRot="1" noChangeAspect="1" noMove="1" noResize="1" noEditPoints="1" noAdjustHandles="1" noChangeArrowheads="1" noChangeShapeType="1" noTextEdit="1"/>
              </p:cNvSpPr>
              <p:nvPr>
                <p:ph idx="1"/>
              </p:nvPr>
            </p:nvSpPr>
            <p:spPr>
              <a:blipFill>
                <a:blip r:embed="rId2"/>
                <a:stretch>
                  <a:fillRect l="-965" t="-2724"/>
                </a:stretch>
              </a:blipFill>
            </p:spPr>
            <p:txBody>
              <a:bodyPr/>
              <a:lstStyle/>
              <a:p>
                <a:r>
                  <a:rPr lang="zh-CN" altLang="en-US">
                    <a:noFill/>
                  </a:rPr>
                  <a:t> </a:t>
                </a:r>
              </a:p>
            </p:txBody>
          </p:sp>
        </mc:Fallback>
      </mc:AlternateContent>
      <p:sp>
        <p:nvSpPr>
          <p:cNvPr id="71683" name="灯片编号占位符 3">
            <a:extLst>
              <a:ext uri="{FF2B5EF4-FFF2-40B4-BE49-F238E27FC236}">
                <a16:creationId xmlns:a16="http://schemas.microsoft.com/office/drawing/2014/main" id="{3BB1BBC0-21D5-9E43-BBBE-2374096BB0EE}"/>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D1E7244F-4131-0E49-891D-81ED472101BB}" type="slidenum">
              <a:rPr kumimoji="0" lang="zh-CN" altLang="en-US" sz="1350"/>
              <a:pPr>
                <a:spcBef>
                  <a:spcPct val="0"/>
                </a:spcBef>
                <a:buFontTx/>
                <a:buNone/>
              </a:pPr>
              <a:t>79</a:t>
            </a:fld>
            <a:endParaRPr kumimoji="0" lang="zh-CN" altLang="en-US" sz="1350" dirty="0"/>
          </a:p>
        </p:txBody>
      </p:sp>
    </p:spTree>
    <p:extLst>
      <p:ext uri="{BB962C8B-B14F-4D97-AF65-F5344CB8AC3E}">
        <p14:creationId xmlns:p14="http://schemas.microsoft.com/office/powerpoint/2010/main" val="206570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97306-30E0-0546-BABB-4B05253031E8}"/>
              </a:ext>
            </a:extLst>
          </p:cNvPr>
          <p:cNvSpPr>
            <a:spLocks noGrp="1"/>
          </p:cNvSpPr>
          <p:nvPr>
            <p:ph type="title"/>
          </p:nvPr>
        </p:nvSpPr>
        <p:spPr>
          <a:xfrm>
            <a:off x="328921" y="103652"/>
            <a:ext cx="7886700" cy="580139"/>
          </a:xfrm>
        </p:spPr>
        <p:txBody>
          <a:bodyPr>
            <a:normAutofit/>
          </a:bodyPr>
          <a:lstStyle/>
          <a:p>
            <a:r>
              <a:rPr kumimoji="1" lang="en-US" altLang="zh-CN" dirty="0">
                <a:latin typeface="Times New Roman" panose="02020603050405020304" pitchFamily="18" charset="0"/>
                <a:cs typeface="Times New Roman" panose="02020603050405020304" pitchFamily="18" charset="0"/>
              </a:rPr>
              <a:t>Applications</a:t>
            </a:r>
            <a:endParaRPr kumimoji="1" lang="zh-CN" altLang="en-US" dirty="0">
              <a:latin typeface="+mn-ea"/>
            </a:endParaRPr>
          </a:p>
        </p:txBody>
      </p:sp>
      <p:sp>
        <p:nvSpPr>
          <p:cNvPr id="4" name="灯片编号占位符 3">
            <a:extLst>
              <a:ext uri="{FF2B5EF4-FFF2-40B4-BE49-F238E27FC236}">
                <a16:creationId xmlns:a16="http://schemas.microsoft.com/office/drawing/2014/main" id="{5B598C6B-DCA6-AE40-90A1-41D8C82B8CEC}"/>
              </a:ext>
            </a:extLst>
          </p:cNvPr>
          <p:cNvSpPr>
            <a:spLocks noGrp="1"/>
          </p:cNvSpPr>
          <p:nvPr>
            <p:ph type="sldNum" sz="quarter" idx="12"/>
          </p:nvPr>
        </p:nvSpPr>
        <p:spPr/>
        <p:txBody>
          <a:bodyPr/>
          <a:lstStyle/>
          <a:p>
            <a:fld id="{F2E101AF-BE8C-4B61-819C-BCEAA692FBCC}" type="slidenum">
              <a:rPr lang="zh-CN" altLang="en-US" smtClean="0"/>
              <a:t>8</a:t>
            </a:fld>
            <a:endParaRPr lang="zh-CN" altLang="en-US"/>
          </a:p>
        </p:txBody>
      </p:sp>
      <p:sp>
        <p:nvSpPr>
          <p:cNvPr id="6" name="文本框 5">
            <a:extLst>
              <a:ext uri="{FF2B5EF4-FFF2-40B4-BE49-F238E27FC236}">
                <a16:creationId xmlns:a16="http://schemas.microsoft.com/office/drawing/2014/main" id="{AC67CC43-78FD-5341-A519-FD385F4D6E64}"/>
              </a:ext>
            </a:extLst>
          </p:cNvPr>
          <p:cNvSpPr txBox="1"/>
          <p:nvPr/>
        </p:nvSpPr>
        <p:spPr>
          <a:xfrm>
            <a:off x="396021" y="1043453"/>
            <a:ext cx="6038255" cy="646331"/>
          </a:xfrm>
          <a:prstGeom prst="rect">
            <a:avLst/>
          </a:prstGeom>
          <a:noFill/>
        </p:spPr>
        <p:txBody>
          <a:bodyPr wrap="square" rtlCol="0">
            <a:spAutoFit/>
          </a:bodyPr>
          <a:lstStyle/>
          <a:p>
            <a:r>
              <a:rPr kumimoji="1" lang="en-US" altLang="zh-CN" b="1" dirty="0"/>
              <a:t>Graph Matching is a fundamental operator in many graph database languages.  </a:t>
            </a:r>
            <a:endParaRPr kumimoji="1" lang="zh-CN" altLang="en-US" b="1" dirty="0"/>
          </a:p>
        </p:txBody>
      </p:sp>
      <p:pic>
        <p:nvPicPr>
          <p:cNvPr id="11" name="图片 10" descr="屏幕快照 2020-05-26 下午12.08.47">
            <a:extLst>
              <a:ext uri="{FF2B5EF4-FFF2-40B4-BE49-F238E27FC236}">
                <a16:creationId xmlns:a16="http://schemas.microsoft.com/office/drawing/2014/main" id="{65E43E4B-64E9-014D-A9E0-275BC136089E}"/>
              </a:ext>
            </a:extLst>
          </p:cNvPr>
          <p:cNvPicPr>
            <a:picLocks noChangeAspect="1"/>
          </p:cNvPicPr>
          <p:nvPr/>
        </p:nvPicPr>
        <p:blipFill>
          <a:blip r:embed="rId2"/>
          <a:stretch>
            <a:fillRect/>
          </a:stretch>
        </p:blipFill>
        <p:spPr>
          <a:xfrm>
            <a:off x="500140" y="2291487"/>
            <a:ext cx="4313677" cy="1468964"/>
          </a:xfrm>
          <a:prstGeom prst="rect">
            <a:avLst/>
          </a:prstGeom>
        </p:spPr>
      </p:pic>
      <p:sp>
        <p:nvSpPr>
          <p:cNvPr id="15" name="圆角矩形 14">
            <a:extLst>
              <a:ext uri="{FF2B5EF4-FFF2-40B4-BE49-F238E27FC236}">
                <a16:creationId xmlns:a16="http://schemas.microsoft.com/office/drawing/2014/main" id="{C82EFA17-52E7-EC46-A735-132F2E238AA6}"/>
              </a:ext>
            </a:extLst>
          </p:cNvPr>
          <p:cNvSpPr/>
          <p:nvPr/>
        </p:nvSpPr>
        <p:spPr>
          <a:xfrm>
            <a:off x="500140" y="3251832"/>
            <a:ext cx="4313677" cy="231737"/>
          </a:xfrm>
          <a:prstGeom prst="roundRect">
            <a:avLst/>
          </a:prstGeom>
          <a:noFill/>
          <a:ln w="38100">
            <a:solidFill>
              <a:srgbClr val="0070C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sp>
        <p:nvSpPr>
          <p:cNvPr id="3" name="文本框 2">
            <a:extLst>
              <a:ext uri="{FF2B5EF4-FFF2-40B4-BE49-F238E27FC236}">
                <a16:creationId xmlns:a16="http://schemas.microsoft.com/office/drawing/2014/main" id="{61F3D4A2-F924-154E-AD8C-DC582F385263}"/>
              </a:ext>
            </a:extLst>
          </p:cNvPr>
          <p:cNvSpPr txBox="1"/>
          <p:nvPr/>
        </p:nvSpPr>
        <p:spPr>
          <a:xfrm>
            <a:off x="500140" y="1992677"/>
            <a:ext cx="1728480" cy="300082"/>
          </a:xfrm>
          <a:prstGeom prst="rect">
            <a:avLst/>
          </a:prstGeom>
          <a:noFill/>
        </p:spPr>
        <p:txBody>
          <a:bodyPr wrap="square" rtlCol="0">
            <a:spAutoFit/>
          </a:bodyPr>
          <a:lstStyle/>
          <a:p>
            <a:r>
              <a:rPr kumimoji="1" lang="en-US" altLang="zh-CN" sz="1350" b="1" dirty="0">
                <a:solidFill>
                  <a:srgbClr val="C00000"/>
                </a:solidFill>
              </a:rPr>
              <a:t>SPARQL</a:t>
            </a:r>
            <a:endParaRPr kumimoji="1" lang="zh-CN" altLang="en-US" sz="1350" b="1" dirty="0">
              <a:solidFill>
                <a:srgbClr val="C00000"/>
              </a:solidFill>
            </a:endParaRPr>
          </a:p>
        </p:txBody>
      </p:sp>
      <p:sp>
        <p:nvSpPr>
          <p:cNvPr id="7" name="椭圆 6">
            <a:extLst>
              <a:ext uri="{FF2B5EF4-FFF2-40B4-BE49-F238E27FC236}">
                <a16:creationId xmlns:a16="http://schemas.microsoft.com/office/drawing/2014/main" id="{8C4693E6-868B-614A-BB67-959F50BBB183}"/>
              </a:ext>
            </a:extLst>
          </p:cNvPr>
          <p:cNvSpPr/>
          <p:nvPr/>
        </p:nvSpPr>
        <p:spPr>
          <a:xfrm>
            <a:off x="5805483" y="2579991"/>
            <a:ext cx="477656" cy="4776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b="1" dirty="0"/>
              <a:t>?p</a:t>
            </a:r>
            <a:endParaRPr kumimoji="1" lang="zh-CN" altLang="en-US" sz="1350" b="1" dirty="0"/>
          </a:p>
        </p:txBody>
      </p:sp>
      <p:sp>
        <p:nvSpPr>
          <p:cNvPr id="21" name="椭圆 20">
            <a:extLst>
              <a:ext uri="{FF2B5EF4-FFF2-40B4-BE49-F238E27FC236}">
                <a16:creationId xmlns:a16="http://schemas.microsoft.com/office/drawing/2014/main" id="{F5D88521-57AC-8E49-A7F1-0B5EC57759C8}"/>
              </a:ext>
            </a:extLst>
          </p:cNvPr>
          <p:cNvSpPr/>
          <p:nvPr/>
        </p:nvSpPr>
        <p:spPr>
          <a:xfrm>
            <a:off x="6585412" y="1918044"/>
            <a:ext cx="477656" cy="4776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b="1" dirty="0"/>
          </a:p>
        </p:txBody>
      </p:sp>
      <p:sp>
        <p:nvSpPr>
          <p:cNvPr id="22" name="椭圆 21">
            <a:extLst>
              <a:ext uri="{FF2B5EF4-FFF2-40B4-BE49-F238E27FC236}">
                <a16:creationId xmlns:a16="http://schemas.microsoft.com/office/drawing/2014/main" id="{8E47AC0E-C8FA-3443-BA39-71448F68149F}"/>
              </a:ext>
            </a:extLst>
          </p:cNvPr>
          <p:cNvSpPr/>
          <p:nvPr/>
        </p:nvSpPr>
        <p:spPr>
          <a:xfrm>
            <a:off x="6608945" y="3184199"/>
            <a:ext cx="477656" cy="4776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b="1" dirty="0"/>
              <a:t>?bd</a:t>
            </a:r>
            <a:endParaRPr kumimoji="1" lang="zh-CN" altLang="en-US" sz="1050" b="1" dirty="0"/>
          </a:p>
        </p:txBody>
      </p:sp>
      <p:cxnSp>
        <p:nvCxnSpPr>
          <p:cNvPr id="24" name="直线箭头连接符 23">
            <a:extLst>
              <a:ext uri="{FF2B5EF4-FFF2-40B4-BE49-F238E27FC236}">
                <a16:creationId xmlns:a16="http://schemas.microsoft.com/office/drawing/2014/main" id="{218D50E7-A4F7-5B4A-9144-8DE8E7DE349A}"/>
              </a:ext>
            </a:extLst>
          </p:cNvPr>
          <p:cNvCxnSpPr>
            <a:cxnSpLocks/>
            <a:stCxn id="7" idx="7"/>
            <a:endCxn id="21" idx="3"/>
          </p:cNvCxnSpPr>
          <p:nvPr/>
        </p:nvCxnSpPr>
        <p:spPr>
          <a:xfrm flipV="1">
            <a:off x="6213188" y="2325749"/>
            <a:ext cx="442176" cy="324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A58BD268-1664-6D4C-9052-33C6C6329622}"/>
              </a:ext>
            </a:extLst>
          </p:cNvPr>
          <p:cNvCxnSpPr>
            <a:cxnSpLocks/>
            <a:stCxn id="7" idx="5"/>
            <a:endCxn id="22" idx="1"/>
          </p:cNvCxnSpPr>
          <p:nvPr/>
        </p:nvCxnSpPr>
        <p:spPr>
          <a:xfrm>
            <a:off x="6213188" y="2987696"/>
            <a:ext cx="465709" cy="26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066617E-07E5-7144-A8A8-2B3823FCF990}"/>
              </a:ext>
            </a:extLst>
          </p:cNvPr>
          <p:cNvSpPr txBox="1"/>
          <p:nvPr/>
        </p:nvSpPr>
        <p:spPr>
          <a:xfrm>
            <a:off x="6568746" y="2014488"/>
            <a:ext cx="917904" cy="300082"/>
          </a:xfrm>
          <a:prstGeom prst="rect">
            <a:avLst/>
          </a:prstGeom>
          <a:noFill/>
        </p:spPr>
        <p:txBody>
          <a:bodyPr wrap="square" rtlCol="0">
            <a:spAutoFit/>
          </a:bodyPr>
          <a:lstStyle/>
          <a:p>
            <a:r>
              <a:rPr kumimoji="1" lang="en-US" altLang="zh-CN" sz="1350" dirty="0">
                <a:solidFill>
                  <a:schemeClr val="bg1"/>
                </a:solidFill>
              </a:rPr>
              <a:t>?name</a:t>
            </a:r>
            <a:endParaRPr kumimoji="1" lang="zh-CN" altLang="en-US" sz="1350" dirty="0">
              <a:solidFill>
                <a:schemeClr val="bg1"/>
              </a:solidFill>
            </a:endParaRPr>
          </a:p>
        </p:txBody>
      </p:sp>
      <p:sp>
        <p:nvSpPr>
          <p:cNvPr id="31" name="文本框 30">
            <a:extLst>
              <a:ext uri="{FF2B5EF4-FFF2-40B4-BE49-F238E27FC236}">
                <a16:creationId xmlns:a16="http://schemas.microsoft.com/office/drawing/2014/main" id="{894FB26C-6BF1-3B4A-BAC1-1530BF0CCADE}"/>
              </a:ext>
            </a:extLst>
          </p:cNvPr>
          <p:cNvSpPr txBox="1"/>
          <p:nvPr/>
        </p:nvSpPr>
        <p:spPr>
          <a:xfrm flipH="1">
            <a:off x="6101748" y="2331639"/>
            <a:ext cx="665056" cy="300082"/>
          </a:xfrm>
          <a:prstGeom prst="rect">
            <a:avLst/>
          </a:prstGeom>
          <a:noFill/>
        </p:spPr>
        <p:txBody>
          <a:bodyPr wrap="square" rtlCol="0">
            <a:spAutoFit/>
          </a:bodyPr>
          <a:lstStyle/>
          <a:p>
            <a:r>
              <a:rPr kumimoji="1" lang="en-US" altLang="zh-CN" sz="1350" dirty="0"/>
              <a:t>name</a:t>
            </a:r>
            <a:endParaRPr kumimoji="1" lang="zh-CN" altLang="en-US" sz="1350" dirty="0"/>
          </a:p>
        </p:txBody>
      </p:sp>
      <p:sp>
        <p:nvSpPr>
          <p:cNvPr id="32" name="文本框 31">
            <a:extLst>
              <a:ext uri="{FF2B5EF4-FFF2-40B4-BE49-F238E27FC236}">
                <a16:creationId xmlns:a16="http://schemas.microsoft.com/office/drawing/2014/main" id="{A47D62E4-B0DE-014B-BAE9-C37296A9ED91}"/>
              </a:ext>
            </a:extLst>
          </p:cNvPr>
          <p:cNvSpPr txBox="1"/>
          <p:nvPr/>
        </p:nvSpPr>
        <p:spPr>
          <a:xfrm flipH="1">
            <a:off x="6159184" y="2971260"/>
            <a:ext cx="927416" cy="300082"/>
          </a:xfrm>
          <a:prstGeom prst="rect">
            <a:avLst/>
          </a:prstGeom>
          <a:noFill/>
        </p:spPr>
        <p:txBody>
          <a:bodyPr wrap="square" rtlCol="0">
            <a:spAutoFit/>
          </a:bodyPr>
          <a:lstStyle/>
          <a:p>
            <a:r>
              <a:rPr kumimoji="1" lang="en-US" altLang="zh-CN" sz="1350" dirty="0" err="1"/>
              <a:t>birthDate</a:t>
            </a:r>
            <a:endParaRPr kumimoji="1" lang="zh-CN" altLang="en-US" sz="1350" dirty="0"/>
          </a:p>
        </p:txBody>
      </p:sp>
      <p:sp>
        <p:nvSpPr>
          <p:cNvPr id="5" name="文本框 4">
            <a:extLst>
              <a:ext uri="{FF2B5EF4-FFF2-40B4-BE49-F238E27FC236}">
                <a16:creationId xmlns:a16="http://schemas.microsoft.com/office/drawing/2014/main" id="{7D7C6FB1-7106-F94E-B278-48F7471CA640}"/>
              </a:ext>
            </a:extLst>
          </p:cNvPr>
          <p:cNvSpPr txBox="1"/>
          <p:nvPr/>
        </p:nvSpPr>
        <p:spPr>
          <a:xfrm>
            <a:off x="1767169" y="4055769"/>
            <a:ext cx="2135840" cy="300082"/>
          </a:xfrm>
          <a:prstGeom prst="rect">
            <a:avLst/>
          </a:prstGeom>
          <a:noFill/>
        </p:spPr>
        <p:txBody>
          <a:bodyPr wrap="square" rtlCol="0">
            <a:spAutoFit/>
          </a:bodyPr>
          <a:lstStyle/>
          <a:p>
            <a:r>
              <a:rPr kumimoji="1" lang="en-US" altLang="zh-CN" sz="1350" b="1" dirty="0">
                <a:solidFill>
                  <a:srgbClr val="FF0000"/>
                </a:solidFill>
              </a:rPr>
              <a:t>Basic</a:t>
            </a:r>
            <a:r>
              <a:rPr kumimoji="1" lang="zh-CN" altLang="en-US" sz="1350" b="1" dirty="0">
                <a:solidFill>
                  <a:srgbClr val="FF0000"/>
                </a:solidFill>
              </a:rPr>
              <a:t> </a:t>
            </a:r>
            <a:r>
              <a:rPr kumimoji="1" lang="en-US" altLang="zh-CN" sz="1350" b="1" dirty="0">
                <a:solidFill>
                  <a:srgbClr val="FF0000"/>
                </a:solidFill>
              </a:rPr>
              <a:t>Graph</a:t>
            </a:r>
            <a:r>
              <a:rPr kumimoji="1" lang="zh-CN" altLang="en-US" sz="1350" b="1" dirty="0">
                <a:solidFill>
                  <a:srgbClr val="FF0000"/>
                </a:solidFill>
              </a:rPr>
              <a:t> </a:t>
            </a:r>
            <a:r>
              <a:rPr kumimoji="1" lang="en-US" altLang="zh-CN" sz="1350" b="1" dirty="0">
                <a:solidFill>
                  <a:srgbClr val="FF0000"/>
                </a:solidFill>
              </a:rPr>
              <a:t>Pattern</a:t>
            </a:r>
            <a:endParaRPr kumimoji="1" lang="zh-CN" altLang="en-US" sz="1350" b="1" dirty="0">
              <a:solidFill>
                <a:srgbClr val="FF0000"/>
              </a:solidFill>
            </a:endParaRPr>
          </a:p>
        </p:txBody>
      </p:sp>
      <p:cxnSp>
        <p:nvCxnSpPr>
          <p:cNvPr id="14" name="直线箭头连接符 13">
            <a:extLst>
              <a:ext uri="{FF2B5EF4-FFF2-40B4-BE49-F238E27FC236}">
                <a16:creationId xmlns:a16="http://schemas.microsoft.com/office/drawing/2014/main" id="{91B151EC-74A3-8942-A331-057E9EC26B5D}"/>
              </a:ext>
            </a:extLst>
          </p:cNvPr>
          <p:cNvCxnSpPr>
            <a:stCxn id="5" idx="0"/>
          </p:cNvCxnSpPr>
          <p:nvPr/>
        </p:nvCxnSpPr>
        <p:spPr>
          <a:xfrm flipV="1">
            <a:off x="2835089" y="3465015"/>
            <a:ext cx="39220" cy="590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6311673B-2024-D646-BE19-1F679E454565}"/>
              </a:ext>
            </a:extLst>
          </p:cNvPr>
          <p:cNvCxnSpPr/>
          <p:nvPr/>
        </p:nvCxnSpPr>
        <p:spPr>
          <a:xfrm>
            <a:off x="419696" y="795344"/>
            <a:ext cx="8133159" cy="0"/>
          </a:xfrm>
          <a:prstGeom prst="line">
            <a:avLst/>
          </a:prstGeom>
        </p:spPr>
        <p:style>
          <a:lnRef idx="1">
            <a:schemeClr val="dk1"/>
          </a:lnRef>
          <a:fillRef idx="0">
            <a:schemeClr val="dk1"/>
          </a:fillRef>
          <a:effectRef idx="0">
            <a:schemeClr val="dk1"/>
          </a:effectRef>
          <a:fontRef idx="minor">
            <a:schemeClr val="tx1"/>
          </a:fontRef>
        </p:style>
      </p:cxnSp>
      <p:sp>
        <p:nvSpPr>
          <p:cNvPr id="19" name="矩形 18">
            <a:extLst>
              <a:ext uri="{FF2B5EF4-FFF2-40B4-BE49-F238E27FC236}">
                <a16:creationId xmlns:a16="http://schemas.microsoft.com/office/drawing/2014/main" id="{4C87EC1C-581F-904D-B1C2-F3505B710CBE}"/>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35891913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a:extLst>
              <a:ext uri="{FF2B5EF4-FFF2-40B4-BE49-F238E27FC236}">
                <a16:creationId xmlns:a16="http://schemas.microsoft.com/office/drawing/2014/main" id="{E7BF7295-EA19-F54F-8B5C-11806D53DB00}"/>
              </a:ext>
            </a:extLst>
          </p:cNvPr>
          <p:cNvSpPr>
            <a:spLocks noGrp="1"/>
          </p:cNvSpPr>
          <p:nvPr>
            <p:ph type="title"/>
          </p:nvPr>
        </p:nvSpPr>
        <p:spPr/>
        <p:txBody>
          <a:bodyPr/>
          <a:lstStyle/>
          <a:p>
            <a:r>
              <a:rPr kumimoji="0" lang="en-US" altLang="zh-CN" b="1" u="sng"/>
              <a:t>Star-based Lower bound</a:t>
            </a:r>
            <a:endParaRPr kumimoji="0" lang="zh-CN" altLang="en-US"/>
          </a:p>
        </p:txBody>
      </p:sp>
      <mc:AlternateContent xmlns:mc="http://schemas.openxmlformats.org/markup-compatibility/2006" xmlns:a14="http://schemas.microsoft.com/office/drawing/2010/main">
        <mc:Choice Requires="a14">
          <p:sp>
            <p:nvSpPr>
              <p:cNvPr id="71682" name="内容占位符 2">
                <a:extLst>
                  <a:ext uri="{FF2B5EF4-FFF2-40B4-BE49-F238E27FC236}">
                    <a16:creationId xmlns:a16="http://schemas.microsoft.com/office/drawing/2014/main" id="{77AEA9C6-0D2A-7C4F-9E8D-331F36F1AB9B}"/>
                  </a:ext>
                </a:extLst>
              </p:cNvPr>
              <p:cNvSpPr>
                <a:spLocks noGrp="1"/>
              </p:cNvSpPr>
              <p:nvPr>
                <p:ph idx="1"/>
              </p:nvPr>
            </p:nvSpPr>
            <p:spPr/>
            <p:txBody>
              <a:bodyPr>
                <a:normAutofit/>
              </a:bodyPr>
              <a:lstStyle/>
              <a:p>
                <a:pPr>
                  <a:buFont typeface="Arial" panose="020B0604020202020204" pitchFamily="34" charset="0"/>
                  <a:buNone/>
                </a:pPr>
                <a:r>
                  <a:rPr kumimoji="0" lang="en-US" altLang="zh-CN" dirty="0"/>
                  <a:t>What’s the relationship between one operation </a:t>
                </a:r>
                <a14:m>
                  <m:oMath xmlns:m="http://schemas.openxmlformats.org/officeDocument/2006/math">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𝑝</m:t>
                        </m:r>
                      </m:e>
                      <m:sub>
                        <m:r>
                          <a:rPr kumimoji="0" lang="en-US" altLang="zh-CN" b="0" i="1" smtClean="0">
                            <a:latin typeface="Cambria Math" panose="02040503050406030204" pitchFamily="18" charset="0"/>
                          </a:rPr>
                          <m:t>𝑖</m:t>
                        </m:r>
                      </m:sub>
                    </m:sSub>
                  </m:oMath>
                </a14:m>
                <a:r>
                  <a:rPr kumimoji="0" lang="en-US" altLang="zh-CN" dirty="0"/>
                  <a:t> and</a:t>
                </a:r>
                <a:r>
                  <a:rPr kumimoji="0" lang="zh-CN" altLang="en-US" dirty="0"/>
                  <a:t> </a:t>
                </a:r>
                <a14:m>
                  <m:oMath xmlns:m="http://schemas.openxmlformats.org/officeDocument/2006/math">
                    <m:r>
                      <a:rPr kumimoji="0" lang="zh-CN" altLang="en-US" i="1" smtClean="0">
                        <a:latin typeface="Cambria Math" panose="02040503050406030204" pitchFamily="18" charset="0"/>
                      </a:rPr>
                      <m:t>𝜇</m:t>
                    </m:r>
                    <m:d>
                      <m:dPr>
                        <m:ctrlPr>
                          <a:rPr kumimoji="0" lang="en-US" altLang="zh-CN" b="0" i="1" smtClean="0">
                            <a:latin typeface="Cambria Math" panose="02040503050406030204" pitchFamily="18" charset="0"/>
                          </a:rPr>
                        </m:ctrlPr>
                      </m:dPr>
                      <m:e>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h</m:t>
                            </m:r>
                          </m:e>
                          <m:sub>
                            <m:r>
                              <a:rPr kumimoji="0" lang="en-US" altLang="zh-CN" b="0" i="1" smtClean="0">
                                <a:latin typeface="Cambria Math" panose="02040503050406030204" pitchFamily="18" charset="0"/>
                              </a:rPr>
                              <m:t>𝑖</m:t>
                            </m:r>
                          </m:sub>
                        </m:sSub>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h</m:t>
                            </m:r>
                          </m:e>
                          <m:sub>
                            <m:r>
                              <a:rPr kumimoji="0" lang="en-US" altLang="zh-CN" b="0" i="1" smtClean="0">
                                <a:latin typeface="Cambria Math" panose="02040503050406030204" pitchFamily="18" charset="0"/>
                              </a:rPr>
                              <m:t>𝑖</m:t>
                            </m:r>
                            <m:r>
                              <a:rPr kumimoji="0" lang="en-US" altLang="zh-CN" b="0" i="1" smtClean="0">
                                <a:latin typeface="Cambria Math" panose="02040503050406030204" pitchFamily="18" charset="0"/>
                              </a:rPr>
                              <m:t>+1</m:t>
                            </m:r>
                          </m:sub>
                        </m:sSub>
                      </m:e>
                    </m:d>
                    <m:r>
                      <a:rPr kumimoji="0" lang="zh-CN" altLang="en-US" b="0" i="1" smtClean="0">
                        <a:latin typeface="Cambria Math" panose="02040503050406030204" pitchFamily="18" charset="0"/>
                      </a:rPr>
                      <m:t> </m:t>
                    </m:r>
                  </m:oMath>
                </a14:m>
                <a:r>
                  <a:rPr kumimoji="0" lang="en-US" altLang="zh-CN" dirty="0"/>
                  <a:t>?</a:t>
                </a:r>
              </a:p>
              <a:p>
                <a:pPr>
                  <a:buFont typeface="Arial" panose="020B0604020202020204" pitchFamily="34" charset="0"/>
                  <a:buNone/>
                </a:pPr>
                <a:endParaRPr kumimoji="0" lang="en-US" altLang="zh-CN" dirty="0"/>
              </a:p>
              <a:p>
                <a:pPr>
                  <a:buNone/>
                </a:pPr>
                <a:r>
                  <a:rPr lang="en-US" altLang="zh-CN" b="1" dirty="0"/>
                  <a:t>2.</a:t>
                </a:r>
                <a:r>
                  <a:rPr lang="zh-CN" altLang="en-US" b="1" dirty="0"/>
                  <a:t> </a:t>
                </a:r>
                <a:r>
                  <a:rPr lang="en-US" altLang="zh-CN" b="1" dirty="0"/>
                  <a:t>Vertex Insertion/Deletion </a:t>
                </a:r>
              </a:p>
              <a:p>
                <a:pPr>
                  <a:buNone/>
                </a:pPr>
                <a:r>
                  <a:rPr lang="en-US" altLang="zh-CN" dirty="0"/>
                  <a:t>     One vertex insertion/deletion at most affect one star. Each star cost is at most 1. </a:t>
                </a:r>
              </a:p>
              <a:p>
                <a:pPr>
                  <a:buNone/>
                </a:pPr>
                <a:r>
                  <a:rPr lang="zh-CN" altLang="en-US" dirty="0"/>
                  <a:t>     </a:t>
                </a:r>
                <a:r>
                  <a:rPr lang="en-US" altLang="zh-CN" dirty="0"/>
                  <a:t> Thus,</a:t>
                </a:r>
                <a:r>
                  <a:rPr lang="zh-CN" altLang="en-US" dirty="0"/>
                  <a:t> </a:t>
                </a:r>
                <a14:m>
                  <m:oMath xmlns:m="http://schemas.openxmlformats.org/officeDocument/2006/math">
                    <m:r>
                      <a:rPr lang="zh-CN" altLang="en-US" i="1">
                        <a:latin typeface="Cambria Math" panose="02040503050406030204" pitchFamily="18" charset="0"/>
                      </a:rPr>
                      <m:t>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m:t>
                    </m:r>
                    <m:r>
                      <a:rPr lang="zh-CN" altLang="en-US">
                        <a:latin typeface="Cambria Math" panose="02040503050406030204" pitchFamily="18" charset="0"/>
                      </a:rPr>
                      <m:t> </m:t>
                    </m:r>
                  </m:oMath>
                </a14:m>
                <a:r>
                  <a:rPr lang="en-US" altLang="zh-CN" dirty="0"/>
                  <a:t>due to one vertex insertion/deletion. </a:t>
                </a:r>
              </a:p>
              <a:p>
                <a:pPr>
                  <a:buFont typeface="Arial" panose="020B0604020202020204" pitchFamily="34" charset="0"/>
                  <a:buNone/>
                </a:pPr>
                <a:endParaRPr kumimoji="0" lang="en-US" altLang="zh-CN" dirty="0"/>
              </a:p>
            </p:txBody>
          </p:sp>
        </mc:Choice>
        <mc:Fallback xmlns="">
          <p:sp>
            <p:nvSpPr>
              <p:cNvPr id="71682" name="内容占位符 2">
                <a:extLst>
                  <a:ext uri="{FF2B5EF4-FFF2-40B4-BE49-F238E27FC236}">
                    <a16:creationId xmlns:a16="http://schemas.microsoft.com/office/drawing/2014/main" id="{77AEA9C6-0D2A-7C4F-9E8D-331F36F1AB9B}"/>
                  </a:ext>
                </a:extLst>
              </p:cNvPr>
              <p:cNvSpPr>
                <a:spLocks noGrp="1" noRot="1" noChangeAspect="1" noMove="1" noResize="1" noEditPoints="1" noAdjustHandles="1" noChangeArrowheads="1" noChangeShapeType="1" noTextEdit="1"/>
              </p:cNvSpPr>
              <p:nvPr>
                <p:ph idx="1"/>
              </p:nvPr>
            </p:nvSpPr>
            <p:spPr>
              <a:blipFill>
                <a:blip r:embed="rId2"/>
                <a:stretch>
                  <a:fillRect l="-804" t="-2724" r="-161"/>
                </a:stretch>
              </a:blipFill>
            </p:spPr>
            <p:txBody>
              <a:bodyPr/>
              <a:lstStyle/>
              <a:p>
                <a:r>
                  <a:rPr lang="zh-CN" altLang="en-US">
                    <a:noFill/>
                  </a:rPr>
                  <a:t> </a:t>
                </a:r>
              </a:p>
            </p:txBody>
          </p:sp>
        </mc:Fallback>
      </mc:AlternateContent>
      <p:sp>
        <p:nvSpPr>
          <p:cNvPr id="71683" name="灯片编号占位符 3">
            <a:extLst>
              <a:ext uri="{FF2B5EF4-FFF2-40B4-BE49-F238E27FC236}">
                <a16:creationId xmlns:a16="http://schemas.microsoft.com/office/drawing/2014/main" id="{3BB1BBC0-21D5-9E43-BBBE-2374096BB0EE}"/>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D1E7244F-4131-0E49-891D-81ED472101BB}" type="slidenum">
              <a:rPr kumimoji="0" lang="zh-CN" altLang="en-US" sz="1350"/>
              <a:pPr>
                <a:spcBef>
                  <a:spcPct val="0"/>
                </a:spcBef>
                <a:buFontTx/>
                <a:buNone/>
              </a:pPr>
              <a:t>80</a:t>
            </a:fld>
            <a:endParaRPr kumimoji="0" lang="zh-CN" altLang="en-US" sz="1350" dirty="0"/>
          </a:p>
        </p:txBody>
      </p:sp>
    </p:spTree>
    <p:extLst>
      <p:ext uri="{BB962C8B-B14F-4D97-AF65-F5344CB8AC3E}">
        <p14:creationId xmlns:p14="http://schemas.microsoft.com/office/powerpoint/2010/main" val="28830063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a:extLst>
              <a:ext uri="{FF2B5EF4-FFF2-40B4-BE49-F238E27FC236}">
                <a16:creationId xmlns:a16="http://schemas.microsoft.com/office/drawing/2014/main" id="{E7BF7295-EA19-F54F-8B5C-11806D53DB00}"/>
              </a:ext>
            </a:extLst>
          </p:cNvPr>
          <p:cNvSpPr>
            <a:spLocks noGrp="1"/>
          </p:cNvSpPr>
          <p:nvPr>
            <p:ph type="title"/>
          </p:nvPr>
        </p:nvSpPr>
        <p:spPr/>
        <p:txBody>
          <a:bodyPr/>
          <a:lstStyle/>
          <a:p>
            <a:r>
              <a:rPr kumimoji="0" lang="en-US" altLang="zh-CN" b="1" u="sng"/>
              <a:t>Star-based Lower bound</a:t>
            </a:r>
            <a:endParaRPr kumimoji="0" lang="zh-CN" altLang="en-US"/>
          </a:p>
        </p:txBody>
      </p:sp>
      <mc:AlternateContent xmlns:mc="http://schemas.openxmlformats.org/markup-compatibility/2006" xmlns:a14="http://schemas.microsoft.com/office/drawing/2010/main">
        <mc:Choice Requires="a14">
          <p:sp>
            <p:nvSpPr>
              <p:cNvPr id="71682" name="内容占位符 2">
                <a:extLst>
                  <a:ext uri="{FF2B5EF4-FFF2-40B4-BE49-F238E27FC236}">
                    <a16:creationId xmlns:a16="http://schemas.microsoft.com/office/drawing/2014/main" id="{77AEA9C6-0D2A-7C4F-9E8D-331F36F1AB9B}"/>
                  </a:ext>
                </a:extLst>
              </p:cNvPr>
              <p:cNvSpPr>
                <a:spLocks noGrp="1"/>
              </p:cNvSpPr>
              <p:nvPr>
                <p:ph idx="1"/>
              </p:nvPr>
            </p:nvSpPr>
            <p:spPr/>
            <p:txBody>
              <a:bodyPr>
                <a:normAutofit/>
              </a:bodyPr>
              <a:lstStyle/>
              <a:p>
                <a:pPr>
                  <a:buFont typeface="Arial" panose="020B0604020202020204" pitchFamily="34" charset="0"/>
                  <a:buNone/>
                </a:pPr>
                <a:r>
                  <a:rPr kumimoji="0" lang="en-US" altLang="zh-CN" dirty="0"/>
                  <a:t>What’s the relationship between one operation </a:t>
                </a:r>
                <a14:m>
                  <m:oMath xmlns:m="http://schemas.openxmlformats.org/officeDocument/2006/math">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𝑝</m:t>
                        </m:r>
                      </m:e>
                      <m:sub>
                        <m:r>
                          <a:rPr kumimoji="0" lang="en-US" altLang="zh-CN" b="0" i="1" smtClean="0">
                            <a:latin typeface="Cambria Math" panose="02040503050406030204" pitchFamily="18" charset="0"/>
                          </a:rPr>
                          <m:t>𝑖</m:t>
                        </m:r>
                      </m:sub>
                    </m:sSub>
                  </m:oMath>
                </a14:m>
                <a:r>
                  <a:rPr kumimoji="0" lang="en-US" altLang="zh-CN" dirty="0"/>
                  <a:t> and</a:t>
                </a:r>
                <a:r>
                  <a:rPr kumimoji="0" lang="zh-CN" altLang="en-US" dirty="0"/>
                  <a:t> </a:t>
                </a:r>
                <a14:m>
                  <m:oMath xmlns:m="http://schemas.openxmlformats.org/officeDocument/2006/math">
                    <m:r>
                      <a:rPr kumimoji="0" lang="zh-CN" altLang="en-US" i="1" smtClean="0">
                        <a:latin typeface="Cambria Math" panose="02040503050406030204" pitchFamily="18" charset="0"/>
                      </a:rPr>
                      <m:t>𝜇</m:t>
                    </m:r>
                    <m:d>
                      <m:dPr>
                        <m:ctrlPr>
                          <a:rPr kumimoji="0" lang="en-US" altLang="zh-CN" b="0" i="1" smtClean="0">
                            <a:latin typeface="Cambria Math" panose="02040503050406030204" pitchFamily="18" charset="0"/>
                          </a:rPr>
                        </m:ctrlPr>
                      </m:dPr>
                      <m:e>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h</m:t>
                            </m:r>
                          </m:e>
                          <m:sub>
                            <m:r>
                              <a:rPr kumimoji="0" lang="en-US" altLang="zh-CN" b="0" i="1" smtClean="0">
                                <a:latin typeface="Cambria Math" panose="02040503050406030204" pitchFamily="18" charset="0"/>
                              </a:rPr>
                              <m:t>𝑖</m:t>
                            </m:r>
                          </m:sub>
                        </m:sSub>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h</m:t>
                            </m:r>
                          </m:e>
                          <m:sub>
                            <m:r>
                              <a:rPr kumimoji="0" lang="en-US" altLang="zh-CN" b="0" i="1" smtClean="0">
                                <a:latin typeface="Cambria Math" panose="02040503050406030204" pitchFamily="18" charset="0"/>
                              </a:rPr>
                              <m:t>𝑖</m:t>
                            </m:r>
                            <m:r>
                              <a:rPr kumimoji="0" lang="en-US" altLang="zh-CN" b="0" i="1" smtClean="0">
                                <a:latin typeface="Cambria Math" panose="02040503050406030204" pitchFamily="18" charset="0"/>
                              </a:rPr>
                              <m:t>+1</m:t>
                            </m:r>
                          </m:sub>
                        </m:sSub>
                      </m:e>
                    </m:d>
                    <m:r>
                      <a:rPr kumimoji="0" lang="zh-CN" altLang="en-US" b="0" i="1" smtClean="0">
                        <a:latin typeface="Cambria Math" panose="02040503050406030204" pitchFamily="18" charset="0"/>
                      </a:rPr>
                      <m:t> </m:t>
                    </m:r>
                  </m:oMath>
                </a14:m>
                <a:r>
                  <a:rPr kumimoji="0" lang="en-US" altLang="zh-CN" dirty="0"/>
                  <a:t>?</a:t>
                </a:r>
              </a:p>
              <a:p>
                <a:pPr>
                  <a:buFont typeface="Arial" panose="020B0604020202020204" pitchFamily="34" charset="0"/>
                  <a:buNone/>
                </a:pPr>
                <a:endParaRPr kumimoji="0" lang="en-US" altLang="zh-CN" dirty="0"/>
              </a:p>
              <a:p>
                <a:pPr>
                  <a:buNone/>
                </a:pPr>
                <a:r>
                  <a:rPr lang="en-US" altLang="zh-CN" b="1" dirty="0"/>
                  <a:t>3.</a:t>
                </a:r>
                <a:r>
                  <a:rPr lang="zh-CN" altLang="en-US" b="1" dirty="0"/>
                  <a:t> </a:t>
                </a:r>
                <a:r>
                  <a:rPr lang="en-US" altLang="zh-CN" b="1" dirty="0"/>
                  <a:t>Vertex Relabeling </a:t>
                </a:r>
              </a:p>
              <a:p>
                <a:pPr>
                  <a:buNone/>
                </a:pPr>
                <a:r>
                  <a:rPr lang="en-US" altLang="zh-CN" dirty="0"/>
                  <a:t> One vertex relabeling over</a:t>
                </a:r>
                <a:r>
                  <a:rPr lang="zh-CN" altLang="en-US" dirty="0"/>
                  <a:t> </a:t>
                </a:r>
                <a:r>
                  <a:rPr lang="en-US" altLang="zh-CN" dirty="0"/>
                  <a:t>vertex</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0</m:t>
                        </m:r>
                      </m:sub>
                    </m:sSub>
                  </m:oMath>
                </a14:m>
                <a:r>
                  <a:rPr lang="en-US" altLang="zh-CN" dirty="0"/>
                  <a:t> at most affects</a:t>
                </a:r>
                <a:r>
                  <a:rPr lang="zh-CN" altLang="en-US" dirty="0"/>
                  <a:t> </a:t>
                </a:r>
                <a:r>
                  <a:rPr lang="en-US" altLang="zh-CN" dirty="0"/>
                  <a:t>(</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deg</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0</m:t>
                                </m:r>
                              </m:sub>
                            </m:sSub>
                          </m:e>
                        </m:d>
                      </m:e>
                    </m:func>
                    <m:r>
                      <a:rPr lang="en-US" altLang="zh-CN" b="0" i="1" smtClean="0">
                        <a:latin typeface="Cambria Math" panose="02040503050406030204" pitchFamily="18" charset="0"/>
                      </a:rPr>
                      <m:t>+1</m:t>
                    </m:r>
                  </m:oMath>
                </a14:m>
                <a:r>
                  <a:rPr lang="en-US" altLang="zh-CN" dirty="0"/>
                  <a:t>)</a:t>
                </a:r>
                <a:r>
                  <a:rPr lang="zh-CN" altLang="en-US" dirty="0"/>
                  <a:t> </a:t>
                </a:r>
                <a:r>
                  <a:rPr lang="en-US" altLang="zh-CN" dirty="0"/>
                  <a:t>stars.</a:t>
                </a:r>
              </a:p>
              <a:p>
                <a:pPr>
                  <a:buNone/>
                </a:pPr>
                <a:r>
                  <a:rPr lang="zh-CN" altLang="en-US" dirty="0"/>
                  <a:t>     </a:t>
                </a:r>
                <a:r>
                  <a:rPr lang="en-US" altLang="zh-CN" dirty="0"/>
                  <a:t> Thus,</a:t>
                </a:r>
                <a:r>
                  <a:rPr lang="zh-CN" altLang="en-US" dirty="0"/>
                  <a:t> </a:t>
                </a:r>
                <a14:m>
                  <m:oMath xmlns:m="http://schemas.openxmlformats.org/officeDocument/2006/math">
                    <m:r>
                      <a:rPr lang="zh-CN" altLang="en-US" i="1">
                        <a:latin typeface="Cambria Math" panose="02040503050406030204" pitchFamily="18" charset="0"/>
                      </a:rPr>
                      <m:t>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r>
                              <a:rPr lang="en-US" altLang="zh-CN" i="1">
                                <a:latin typeface="Cambria Math" panose="02040503050406030204" pitchFamily="18" charset="0"/>
                              </a:rPr>
                              <m:t>+1</m:t>
                            </m:r>
                          </m:sub>
                        </m:sSub>
                      </m:e>
                    </m:d>
                    <m:r>
                      <a:rPr lang="en-US" altLang="zh-CN" i="1">
                        <a:latin typeface="Cambria Math" panose="02040503050406030204" pitchFamily="18" charset="0"/>
                      </a:rPr>
                      <m:t>≤</m:t>
                    </m:r>
                    <m:r>
                      <m:rPr>
                        <m:sty m:val="p"/>
                      </m:rPr>
                      <a:rPr lang="en-US" altLang="zh-CN" b="0" i="0" smtClean="0">
                        <a:latin typeface="Cambria Math" panose="02040503050406030204" pitchFamily="18" charset="0"/>
                      </a:rPr>
                      <m:t>Max</m:t>
                    </m:r>
                    <m:d>
                      <m:dPr>
                        <m:ctrlPr>
                          <a:rPr lang="en-US" altLang="zh-CN" b="0"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deg</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e>
                                </m:d>
                              </m:e>
                            </m:func>
                          </m:e>
                        </m:func>
                      </m:e>
                    </m:d>
                    <m:r>
                      <a:rPr lang="en-US" altLang="zh-CN" b="0" i="0" smtClean="0">
                        <a:latin typeface="Cambria Math" panose="02040503050406030204" pitchFamily="18" charset="0"/>
                      </a:rPr>
                      <m:t>+1</m:t>
                    </m:r>
                    <m:r>
                      <a:rPr lang="en-US" altLang="zh-CN">
                        <a:latin typeface="Cambria Math" panose="02040503050406030204" pitchFamily="18" charset="0"/>
                      </a:rPr>
                      <m:t>,</m:t>
                    </m:r>
                    <m:r>
                      <a:rPr lang="zh-CN" altLang="en-US">
                        <a:latin typeface="Cambria Math" panose="02040503050406030204" pitchFamily="18" charset="0"/>
                      </a:rPr>
                      <m:t> </m:t>
                    </m:r>
                  </m:oMath>
                </a14:m>
                <a:r>
                  <a:rPr lang="en-US" altLang="zh-CN" dirty="0"/>
                  <a:t>due to one vertex relabeling. </a:t>
                </a:r>
              </a:p>
              <a:p>
                <a:pPr>
                  <a:buFont typeface="Arial" panose="020B0604020202020204" pitchFamily="34" charset="0"/>
                  <a:buNone/>
                </a:pPr>
                <a:endParaRPr kumimoji="0" lang="en-US" altLang="zh-CN" dirty="0"/>
              </a:p>
            </p:txBody>
          </p:sp>
        </mc:Choice>
        <mc:Fallback xmlns="">
          <p:sp>
            <p:nvSpPr>
              <p:cNvPr id="71682" name="内容占位符 2">
                <a:extLst>
                  <a:ext uri="{FF2B5EF4-FFF2-40B4-BE49-F238E27FC236}">
                    <a16:creationId xmlns:a16="http://schemas.microsoft.com/office/drawing/2014/main" id="{77AEA9C6-0D2A-7C4F-9E8D-331F36F1AB9B}"/>
                  </a:ext>
                </a:extLst>
              </p:cNvPr>
              <p:cNvSpPr>
                <a:spLocks noGrp="1" noRot="1" noChangeAspect="1" noMove="1" noResize="1" noEditPoints="1" noAdjustHandles="1" noChangeArrowheads="1" noChangeShapeType="1" noTextEdit="1"/>
              </p:cNvSpPr>
              <p:nvPr>
                <p:ph idx="1"/>
              </p:nvPr>
            </p:nvSpPr>
            <p:spPr>
              <a:blipFill>
                <a:blip r:embed="rId2"/>
                <a:stretch>
                  <a:fillRect l="-804" t="-2724"/>
                </a:stretch>
              </a:blipFill>
            </p:spPr>
            <p:txBody>
              <a:bodyPr/>
              <a:lstStyle/>
              <a:p>
                <a:r>
                  <a:rPr lang="zh-CN" altLang="en-US">
                    <a:noFill/>
                  </a:rPr>
                  <a:t> </a:t>
                </a:r>
              </a:p>
            </p:txBody>
          </p:sp>
        </mc:Fallback>
      </mc:AlternateContent>
      <p:sp>
        <p:nvSpPr>
          <p:cNvPr id="71683" name="灯片编号占位符 3">
            <a:extLst>
              <a:ext uri="{FF2B5EF4-FFF2-40B4-BE49-F238E27FC236}">
                <a16:creationId xmlns:a16="http://schemas.microsoft.com/office/drawing/2014/main" id="{3BB1BBC0-21D5-9E43-BBBE-2374096BB0EE}"/>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D1E7244F-4131-0E49-891D-81ED472101BB}" type="slidenum">
              <a:rPr kumimoji="0" lang="zh-CN" altLang="en-US" sz="1350"/>
              <a:pPr>
                <a:spcBef>
                  <a:spcPct val="0"/>
                </a:spcBef>
                <a:buFontTx/>
                <a:buNone/>
              </a:pPr>
              <a:t>81</a:t>
            </a:fld>
            <a:endParaRPr kumimoji="0" lang="zh-CN" altLang="en-US" sz="1350" dirty="0"/>
          </a:p>
        </p:txBody>
      </p:sp>
    </p:spTree>
    <p:extLst>
      <p:ext uri="{BB962C8B-B14F-4D97-AF65-F5344CB8AC3E}">
        <p14:creationId xmlns:p14="http://schemas.microsoft.com/office/powerpoint/2010/main" val="605405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id="{846BA3B9-090D-3B4D-AD59-FF1E747992DA}"/>
              </a:ext>
            </a:extLst>
          </p:cNvPr>
          <p:cNvSpPr>
            <a:spLocks noGrp="1"/>
          </p:cNvSpPr>
          <p:nvPr>
            <p:ph type="title"/>
          </p:nvPr>
        </p:nvSpPr>
        <p:spPr/>
        <p:txBody>
          <a:bodyPr/>
          <a:lstStyle/>
          <a:p>
            <a:r>
              <a:rPr kumimoji="0" lang="en-US" altLang="zh-CN" b="1" u="sng" dirty="0"/>
              <a:t>Star-based Lower bound</a:t>
            </a:r>
            <a:endParaRPr kumimoji="0" lang="zh-CN" altLang="en-US" dirty="0"/>
          </a:p>
        </p:txBody>
      </p:sp>
      <p:sp>
        <p:nvSpPr>
          <p:cNvPr id="74754" name="灯片编号占位符 3">
            <a:extLst>
              <a:ext uri="{FF2B5EF4-FFF2-40B4-BE49-F238E27FC236}">
                <a16:creationId xmlns:a16="http://schemas.microsoft.com/office/drawing/2014/main" id="{AC858930-ACE8-1B49-9272-3BE4E79EB04B}"/>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9B3074B3-2228-C74E-8253-D70E920DB901}" type="slidenum">
              <a:rPr kumimoji="0" lang="zh-CN" altLang="en-US" sz="1350"/>
              <a:pPr>
                <a:spcBef>
                  <a:spcPct val="0"/>
                </a:spcBef>
                <a:buFontTx/>
                <a:buNone/>
              </a:pPr>
              <a:t>82</a:t>
            </a:fld>
            <a:endParaRPr kumimoji="0" lang="zh-CN" altLang="en-US" sz="1350"/>
          </a:p>
        </p:txBody>
      </p:sp>
      <p:graphicFrame>
        <p:nvGraphicFramePr>
          <p:cNvPr id="74755" name="Object 2">
            <a:extLst>
              <a:ext uri="{FF2B5EF4-FFF2-40B4-BE49-F238E27FC236}">
                <a16:creationId xmlns:a16="http://schemas.microsoft.com/office/drawing/2014/main" id="{6770CFDD-4689-164E-A05B-BEF621A42B37}"/>
              </a:ext>
            </a:extLst>
          </p:cNvPr>
          <p:cNvGraphicFramePr>
            <a:graphicFrameLocks noChangeAspect="1"/>
          </p:cNvGraphicFramePr>
          <p:nvPr>
            <p:extLst>
              <p:ext uri="{D42A27DB-BD31-4B8C-83A1-F6EECF244321}">
                <p14:modId xmlns:p14="http://schemas.microsoft.com/office/powerpoint/2010/main" val="233486398"/>
              </p:ext>
            </p:extLst>
          </p:nvPr>
        </p:nvGraphicFramePr>
        <p:xfrm>
          <a:off x="1097964" y="1641873"/>
          <a:ext cx="6716316" cy="2056209"/>
        </p:xfrm>
        <a:graphic>
          <a:graphicData uri="http://schemas.openxmlformats.org/presentationml/2006/ole">
            <mc:AlternateContent xmlns:mc="http://schemas.openxmlformats.org/markup-compatibility/2006">
              <mc:Choice xmlns:v="urn:schemas-microsoft-com:vml" Requires="v">
                <p:oleObj spid="_x0000_s128027" name="公式" r:id="rId3" imgW="6845300" imgH="2095500" progId="Equation.3">
                  <p:embed/>
                </p:oleObj>
              </mc:Choice>
              <mc:Fallback>
                <p:oleObj name="公式" r:id="rId3" imgW="6845300" imgH="2095500" progId="Equation.3">
                  <p:embed/>
                  <p:pic>
                    <p:nvPicPr>
                      <p:cNvPr id="74755" name="Object 2">
                        <a:extLst>
                          <a:ext uri="{FF2B5EF4-FFF2-40B4-BE49-F238E27FC236}">
                            <a16:creationId xmlns:a16="http://schemas.microsoft.com/office/drawing/2014/main" id="{6770CFDD-4689-164E-A05B-BEF621A42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964" y="1641873"/>
                        <a:ext cx="6716316" cy="205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56" name="TextBox 5">
            <a:extLst>
              <a:ext uri="{FF2B5EF4-FFF2-40B4-BE49-F238E27FC236}">
                <a16:creationId xmlns:a16="http://schemas.microsoft.com/office/drawing/2014/main" id="{A88F88FB-3E8C-0446-B526-9A4FC26F3BCD}"/>
              </a:ext>
            </a:extLst>
          </p:cNvPr>
          <p:cNvSpPr txBox="1">
            <a:spLocks noChangeArrowheads="1"/>
          </p:cNvSpPr>
          <p:nvPr/>
        </p:nvSpPr>
        <p:spPr bwMode="auto">
          <a:xfrm>
            <a:off x="827536" y="1184801"/>
            <a:ext cx="2781300"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dirty="0">
                <a:latin typeface="Arial" panose="020B0604020202020204" pitchFamily="34" charset="0"/>
              </a:rPr>
              <a:t> </a:t>
            </a:r>
            <a:r>
              <a:rPr kumimoji="0" lang="en-US" altLang="zh-CN" sz="1875" b="1" u="sng" dirty="0">
                <a:latin typeface="Arial" panose="020B0604020202020204" pitchFamily="34" charset="0"/>
              </a:rPr>
              <a:t>Lower Bound</a:t>
            </a:r>
            <a:endParaRPr kumimoji="0" lang="zh-CN" altLang="en-US" sz="1875" b="1" u="sng" dirty="0">
              <a:latin typeface="Arial" panose="020B0604020202020204" pitchFamily="34" charset="0"/>
            </a:endParaRPr>
          </a:p>
        </p:txBody>
      </p:sp>
      <p:graphicFrame>
        <p:nvGraphicFramePr>
          <p:cNvPr id="74757" name="Object 7">
            <a:extLst>
              <a:ext uri="{FF2B5EF4-FFF2-40B4-BE49-F238E27FC236}">
                <a16:creationId xmlns:a16="http://schemas.microsoft.com/office/drawing/2014/main" id="{D931E11C-73B0-7940-9006-55159EFED0F3}"/>
              </a:ext>
            </a:extLst>
          </p:cNvPr>
          <p:cNvGraphicFramePr>
            <a:graphicFrameLocks noChangeAspect="1"/>
          </p:cNvGraphicFramePr>
          <p:nvPr>
            <p:extLst>
              <p:ext uri="{D42A27DB-BD31-4B8C-83A1-F6EECF244321}">
                <p14:modId xmlns:p14="http://schemas.microsoft.com/office/powerpoint/2010/main" val="173531092"/>
              </p:ext>
            </p:extLst>
          </p:nvPr>
        </p:nvGraphicFramePr>
        <p:xfrm>
          <a:off x="1097964" y="3958699"/>
          <a:ext cx="4067175" cy="619125"/>
        </p:xfrm>
        <a:graphic>
          <a:graphicData uri="http://schemas.openxmlformats.org/presentationml/2006/ole">
            <mc:AlternateContent xmlns:mc="http://schemas.openxmlformats.org/markup-compatibility/2006">
              <mc:Choice xmlns:v="urn:schemas-microsoft-com:vml" Requires="v">
                <p:oleObj spid="_x0000_s128028" name="Equation" r:id="rId5" imgW="124929900" imgH="19011900" progId="Equation.DSMT4">
                  <p:embed/>
                </p:oleObj>
              </mc:Choice>
              <mc:Fallback>
                <p:oleObj name="Equation" r:id="rId5" imgW="124929900" imgH="19011900" progId="Equation.DSMT4">
                  <p:embed/>
                  <p:pic>
                    <p:nvPicPr>
                      <p:cNvPr id="74757" name="Object 7">
                        <a:extLst>
                          <a:ext uri="{FF2B5EF4-FFF2-40B4-BE49-F238E27FC236}">
                            <a16:creationId xmlns:a16="http://schemas.microsoft.com/office/drawing/2014/main" id="{D931E11C-73B0-7940-9006-55159EFED0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7964" y="3958699"/>
                        <a:ext cx="4067175"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9797409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1">
            <a:extLst>
              <a:ext uri="{FF2B5EF4-FFF2-40B4-BE49-F238E27FC236}">
                <a16:creationId xmlns:a16="http://schemas.microsoft.com/office/drawing/2014/main" id="{4425766D-F0FE-DC42-BD7F-E3D6BB2F16AA}"/>
              </a:ext>
            </a:extLst>
          </p:cNvPr>
          <p:cNvSpPr>
            <a:spLocks noGrp="1"/>
          </p:cNvSpPr>
          <p:nvPr>
            <p:ph type="title"/>
          </p:nvPr>
        </p:nvSpPr>
        <p:spPr/>
        <p:txBody>
          <a:bodyPr/>
          <a:lstStyle/>
          <a:p>
            <a:r>
              <a:rPr kumimoji="0" lang="en-US" altLang="zh-CN" b="1" u="sng" dirty="0"/>
              <a:t>Branch-based Lower bound</a:t>
            </a:r>
            <a:r>
              <a:rPr kumimoji="0" lang="zh-CN" altLang="en-US" b="1" u="sng" dirty="0"/>
              <a:t> </a:t>
            </a:r>
            <a:r>
              <a:rPr kumimoji="0" lang="en-US" altLang="zh-CN" b="1" u="sng" dirty="0"/>
              <a:t>[15]</a:t>
            </a:r>
            <a:endParaRPr kumimoji="0" lang="zh-CN" altLang="en-US" dirty="0"/>
          </a:p>
        </p:txBody>
      </p:sp>
      <p:sp>
        <p:nvSpPr>
          <p:cNvPr id="75778" name="灯片编号占位符 3">
            <a:extLst>
              <a:ext uri="{FF2B5EF4-FFF2-40B4-BE49-F238E27FC236}">
                <a16:creationId xmlns:a16="http://schemas.microsoft.com/office/drawing/2014/main" id="{D0AC2E68-2A1F-774B-9C21-700903A6E049}"/>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1A88BDDA-4EA7-4343-9503-DEFAEAA765E2}" type="slidenum">
              <a:rPr kumimoji="0" lang="zh-CN" altLang="en-US" sz="1350"/>
              <a:pPr>
                <a:spcBef>
                  <a:spcPct val="0"/>
                </a:spcBef>
                <a:buFontTx/>
                <a:buNone/>
              </a:pPr>
              <a:t>83</a:t>
            </a:fld>
            <a:endParaRPr kumimoji="0" lang="zh-CN" altLang="en-US" sz="1350"/>
          </a:p>
        </p:txBody>
      </p:sp>
      <p:pic>
        <p:nvPicPr>
          <p:cNvPr id="75779" name="图片 2">
            <a:extLst>
              <a:ext uri="{FF2B5EF4-FFF2-40B4-BE49-F238E27FC236}">
                <a16:creationId xmlns:a16="http://schemas.microsoft.com/office/drawing/2014/main" id="{A0DB4B2D-71AF-8F42-AFFE-4FAF8D504F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0435" y="1184453"/>
            <a:ext cx="2376488" cy="173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文本框 3">
            <a:extLst>
              <a:ext uri="{FF2B5EF4-FFF2-40B4-BE49-F238E27FC236}">
                <a16:creationId xmlns:a16="http://schemas.microsoft.com/office/drawing/2014/main" id="{F171F540-2934-744D-AC90-9DB11EF33134}"/>
              </a:ext>
            </a:extLst>
          </p:cNvPr>
          <p:cNvSpPr txBox="1">
            <a:spLocks noChangeArrowheads="1"/>
          </p:cNvSpPr>
          <p:nvPr/>
        </p:nvSpPr>
        <p:spPr bwMode="auto">
          <a:xfrm>
            <a:off x="1079107" y="3127459"/>
            <a:ext cx="24744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dirty="0">
                <a:latin typeface="Arial" panose="020B0604020202020204" pitchFamily="34" charset="0"/>
              </a:rPr>
              <a:t>Branch Distance</a:t>
            </a:r>
            <a:endParaRPr lang="zh-CN" altLang="en-US" sz="1800" b="1" dirty="0">
              <a:latin typeface="Arial" panose="020B0604020202020204" pitchFamily="34" charset="0"/>
            </a:endParaRPr>
          </a:p>
        </p:txBody>
      </p:sp>
      <p:sp>
        <p:nvSpPr>
          <p:cNvPr id="75782" name="TextBox 6">
            <a:extLst>
              <a:ext uri="{FF2B5EF4-FFF2-40B4-BE49-F238E27FC236}">
                <a16:creationId xmlns:a16="http://schemas.microsoft.com/office/drawing/2014/main" id="{8F854A05-A04C-0042-9BF2-66E14BE634A5}"/>
              </a:ext>
            </a:extLst>
          </p:cNvPr>
          <p:cNvSpPr txBox="1">
            <a:spLocks noChangeArrowheads="1"/>
          </p:cNvSpPr>
          <p:nvPr/>
        </p:nvSpPr>
        <p:spPr bwMode="auto">
          <a:xfrm>
            <a:off x="3811190" y="2078923"/>
            <a:ext cx="460771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dirty="0">
                <a:latin typeface="Arial" panose="020B0604020202020204" pitchFamily="34" charset="0"/>
              </a:rPr>
              <a:t>One Edit ONLY Affects two branches at most. </a:t>
            </a:r>
            <a:endParaRPr kumimoji="0" lang="zh-CN" altLang="en-US" sz="1350"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7FE2D95-07AD-9447-A720-E8DD544A4376}"/>
                  </a:ext>
                </a:extLst>
              </p:cNvPr>
              <p:cNvSpPr txBox="1"/>
              <p:nvPr/>
            </p:nvSpPr>
            <p:spPr>
              <a:xfrm>
                <a:off x="3028950" y="2998469"/>
                <a:ext cx="3814955" cy="525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𝑑𝑖𝑠𝑡</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𝑏</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𝑏</m:t>
                              </m:r>
                            </m:e>
                            <m:sub>
                              <m:r>
                                <a:rPr kumimoji="1" lang="en-US" altLang="zh-CN" b="0" i="1" smtClean="0">
                                  <a:latin typeface="Cambria Math" panose="02040503050406030204" pitchFamily="18" charset="0"/>
                                </a:rPr>
                                <m:t>2</m:t>
                              </m:r>
                            </m:sub>
                          </m:sSub>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𝑇</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2</m:t>
                              </m:r>
                            </m:sub>
                          </m:sSub>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m:rPr>
                              <m:sty m:val="p"/>
                            </m:rPr>
                            <a:rPr kumimoji="1" lang="en-US" altLang="zh-CN" i="1">
                              <a:latin typeface="Cambria Math" panose="02040503050406030204" pitchFamily="18" charset="0"/>
                              <a:ea typeface="Cambria Math" panose="02040503050406030204" pitchFamily="18" charset="0"/>
                            </a:rPr>
                            <m:t>Γ</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𝐸</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𝑆</m:t>
                              </m:r>
                            </m:e>
                            <m:sub>
                              <m:r>
                                <a:rPr kumimoji="1" lang="en-US" altLang="zh-CN" b="0" i="1" smtClean="0">
                                  <a:latin typeface="Cambria Math" panose="02040503050406030204" pitchFamily="18" charset="0"/>
                                  <a:ea typeface="Cambria Math" panose="02040503050406030204" pitchFamily="18" charset="0"/>
                                </a:rPr>
                                <m:t>1</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𝐸</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𝑆</m:t>
                              </m:r>
                            </m:e>
                            <m:sub>
                              <m:r>
                                <a:rPr kumimoji="1" lang="en-US" altLang="zh-CN" b="0" i="1" smtClean="0">
                                  <a:latin typeface="Cambria Math" panose="02040503050406030204" pitchFamily="18" charset="0"/>
                                  <a:ea typeface="Cambria Math" panose="02040503050406030204" pitchFamily="18" charset="0"/>
                                </a:rPr>
                                <m:t>2</m:t>
                              </m:r>
                            </m:sub>
                          </m:sSub>
                          <m:r>
                            <a:rPr kumimoji="1" lang="en-US" altLang="zh-CN" b="0" i="1" smtClean="0">
                              <a:latin typeface="Cambria Math" panose="02040503050406030204" pitchFamily="18" charset="0"/>
                              <a:ea typeface="Cambria Math" panose="02040503050406030204" pitchFamily="18" charset="0"/>
                            </a:rPr>
                            <m:t>)</m:t>
                          </m:r>
                        </m:num>
                        <m:den>
                          <m:r>
                            <a:rPr kumimoji="1" lang="en-US" altLang="zh-CN" b="0" i="1" smtClean="0">
                              <a:latin typeface="Cambria Math" panose="02040503050406030204" pitchFamily="18" charset="0"/>
                            </a:rPr>
                            <m:t>2</m:t>
                          </m:r>
                        </m:den>
                      </m:f>
                    </m:oMath>
                  </m:oMathPara>
                </a14:m>
                <a:endParaRPr kumimoji="1" lang="zh-CN" altLang="en-US" dirty="0"/>
              </a:p>
            </p:txBody>
          </p:sp>
        </mc:Choice>
        <mc:Fallback xmlns="">
          <p:sp>
            <p:nvSpPr>
              <p:cNvPr id="3" name="文本框 2">
                <a:extLst>
                  <a:ext uri="{FF2B5EF4-FFF2-40B4-BE49-F238E27FC236}">
                    <a16:creationId xmlns:a16="http://schemas.microsoft.com/office/drawing/2014/main" id="{47FE2D95-07AD-9447-A720-E8DD544A4376}"/>
                  </a:ext>
                </a:extLst>
              </p:cNvPr>
              <p:cNvSpPr txBox="1">
                <a:spLocks noRot="1" noChangeAspect="1" noMove="1" noResize="1" noEditPoints="1" noAdjustHandles="1" noChangeArrowheads="1" noChangeShapeType="1" noTextEdit="1"/>
              </p:cNvSpPr>
              <p:nvPr/>
            </p:nvSpPr>
            <p:spPr>
              <a:xfrm>
                <a:off x="3028950" y="2998469"/>
                <a:ext cx="3814955" cy="525785"/>
              </a:xfrm>
              <a:prstGeom prst="rect">
                <a:avLst/>
              </a:prstGeom>
              <a:blipFill>
                <a:blip r:embed="rId3"/>
                <a:stretch>
                  <a:fillRect t="-7143"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6">
                <a:extLst>
                  <a:ext uri="{FF2B5EF4-FFF2-40B4-BE49-F238E27FC236}">
                    <a16:creationId xmlns:a16="http://schemas.microsoft.com/office/drawing/2014/main" id="{7238F016-0C78-AE49-9BE2-5F3F50C106B6}"/>
                  </a:ext>
                </a:extLst>
              </p:cNvPr>
              <p:cNvSpPr txBox="1">
                <a:spLocks noChangeArrowheads="1"/>
              </p:cNvSpPr>
              <p:nvPr/>
            </p:nvSpPr>
            <p:spPr bwMode="auto">
              <a:xfrm>
                <a:off x="1079107" y="3528334"/>
                <a:ext cx="6063815" cy="12641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None/>
                </a:pPr>
                <a:r>
                  <a:rPr kumimoji="0" lang="en-US" altLang="zh-CN" sz="1800" dirty="0">
                    <a:latin typeface="Arial" panose="020B0604020202020204" pitchFamily="34" charset="0"/>
                  </a:rPr>
                  <a:t>where</a:t>
                </a:r>
                <a:r>
                  <a:rPr kumimoji="0" lang="zh-CN" altLang="en-US" sz="1800" dirty="0">
                    <a:latin typeface="Arial" panose="020B0604020202020204" pitchFamily="34" charset="0"/>
                  </a:rPr>
                  <a:t> </a:t>
                </a:r>
                <a14:m>
                  <m:oMath xmlns:m="http://schemas.openxmlformats.org/officeDocument/2006/math">
                    <m:r>
                      <a:rPr lang="en-US" altLang="zh-CN" sz="1800" i="1">
                        <a:latin typeface="Cambria Math" panose="02040503050406030204" pitchFamily="18" charset="0"/>
                      </a:rPr>
                      <m:t>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𝑟</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𝑟</m:t>
                            </m:r>
                          </m:e>
                          <m:sub>
                            <m:r>
                              <a:rPr lang="en-US" altLang="zh-CN" sz="1800" i="1">
                                <a:latin typeface="Cambria Math" panose="02040503050406030204" pitchFamily="18" charset="0"/>
                              </a:rPr>
                              <m:t>2</m:t>
                            </m:r>
                          </m:sub>
                        </m:sSub>
                      </m:e>
                    </m:d>
                  </m:oMath>
                </a14:m>
                <a:r>
                  <a:rPr kumimoji="0" lang="en-US" altLang="zh-CN" sz="1800" dirty="0">
                    <a:latin typeface="Arial" panose="020B0604020202020204" pitchFamily="34" charset="0"/>
                  </a:rPr>
                  <a:t>=</a:t>
                </a:r>
                <a:r>
                  <a:rPr kumimoji="0" lang="zh-CN" altLang="en-US" sz="1800" dirty="0">
                    <a:latin typeface="Arial" panose="020B0604020202020204" pitchFamily="34" charset="0"/>
                  </a:rPr>
                  <a:t> </a:t>
                </a:r>
                <a14:m>
                  <m:oMath xmlns:m="http://schemas.openxmlformats.org/officeDocument/2006/math">
                    <m:d>
                      <m:dPr>
                        <m:begChr m:val="{"/>
                        <m:endChr m:val=""/>
                        <m:ctrlPr>
                          <a:rPr kumimoji="0" lang="en-US" altLang="zh-CN" sz="1800" i="1" smtClean="0">
                            <a:latin typeface="Cambria Math" panose="02040503050406030204" pitchFamily="18" charset="0"/>
                          </a:rPr>
                        </m:ctrlPr>
                      </m:dPr>
                      <m:e>
                        <m:eqArr>
                          <m:eqArrPr>
                            <m:ctrlPr>
                              <a:rPr kumimoji="0" lang="en-US" altLang="zh-CN" sz="1800" b="0" i="1" smtClean="0">
                                <a:latin typeface="Cambria Math" panose="02040503050406030204" pitchFamily="18" charset="0"/>
                              </a:rPr>
                            </m:ctrlPr>
                          </m:eqArrPr>
                          <m:e>
                            <m:r>
                              <a:rPr kumimoji="0" lang="en-US" altLang="zh-CN" sz="1800" b="0" i="1" smtClean="0">
                                <a:latin typeface="Cambria Math" panose="02040503050406030204" pitchFamily="18" charset="0"/>
                              </a:rPr>
                              <m:t>0,</m:t>
                            </m:r>
                            <m:r>
                              <a:rPr kumimoji="0" lang="zh-CN" altLang="en-US" sz="1800" b="0" i="1" smtClean="0">
                                <a:latin typeface="Cambria Math" panose="02040503050406030204" pitchFamily="18" charset="0"/>
                              </a:rPr>
                              <m:t>     </m:t>
                            </m:r>
                            <m:r>
                              <a:rPr kumimoji="0" lang="en-US" altLang="zh-CN" sz="1800" b="0" i="1" smtClean="0">
                                <a:latin typeface="Cambria Math" panose="02040503050406030204" pitchFamily="18" charset="0"/>
                              </a:rPr>
                              <m:t>𝑖𝑓</m:t>
                            </m:r>
                            <m:r>
                              <a:rPr kumimoji="0" lang="zh-CN" altLang="en-US" sz="1800" b="0" i="1" smtClean="0">
                                <a:latin typeface="Cambria Math" panose="02040503050406030204" pitchFamily="18" charset="0"/>
                              </a:rPr>
                              <m:t> </m:t>
                            </m:r>
                            <m:sSub>
                              <m:sSubPr>
                                <m:ctrlPr>
                                  <a:rPr kumimoji="0" lang="en-US" altLang="zh-CN" sz="1800" b="0" i="1" smtClean="0">
                                    <a:latin typeface="Cambria Math" panose="02040503050406030204" pitchFamily="18" charset="0"/>
                                  </a:rPr>
                                </m:ctrlPr>
                              </m:sSubPr>
                              <m:e>
                                <m:r>
                                  <a:rPr kumimoji="0" lang="en-US" altLang="zh-CN" sz="1800" b="0" i="1" smtClean="0">
                                    <a:latin typeface="Cambria Math" panose="02040503050406030204" pitchFamily="18" charset="0"/>
                                  </a:rPr>
                                  <m:t>𝑟</m:t>
                                </m:r>
                              </m:e>
                              <m:sub>
                                <m:r>
                                  <a:rPr kumimoji="0" lang="en-US" altLang="zh-CN" sz="1800" b="0" i="1" smtClean="0">
                                    <a:latin typeface="Cambria Math" panose="02040503050406030204" pitchFamily="18" charset="0"/>
                                  </a:rPr>
                                  <m:t>1</m:t>
                                </m:r>
                              </m:sub>
                            </m:sSub>
                            <m:r>
                              <a:rPr kumimoji="0" lang="en-US" altLang="zh-CN" sz="1800" b="0" i="1" smtClean="0">
                                <a:latin typeface="Cambria Math" panose="02040503050406030204" pitchFamily="18" charset="0"/>
                              </a:rPr>
                              <m:t>=</m:t>
                            </m:r>
                            <m:sSub>
                              <m:sSubPr>
                                <m:ctrlPr>
                                  <a:rPr kumimoji="0" lang="en-US" altLang="zh-CN" sz="1800" b="0" i="1" smtClean="0">
                                    <a:latin typeface="Cambria Math" panose="02040503050406030204" pitchFamily="18" charset="0"/>
                                  </a:rPr>
                                </m:ctrlPr>
                              </m:sSubPr>
                              <m:e>
                                <m:r>
                                  <a:rPr kumimoji="0" lang="en-US" altLang="zh-CN" sz="1800" b="0" i="1" smtClean="0">
                                    <a:latin typeface="Cambria Math" panose="02040503050406030204" pitchFamily="18" charset="0"/>
                                  </a:rPr>
                                  <m:t>𝑟</m:t>
                                </m:r>
                              </m:e>
                              <m:sub>
                                <m:r>
                                  <a:rPr kumimoji="0" lang="en-US" altLang="zh-CN" sz="1800" b="0" i="1" smtClean="0">
                                    <a:latin typeface="Cambria Math" panose="02040503050406030204" pitchFamily="18" charset="0"/>
                                  </a:rPr>
                                  <m:t>2</m:t>
                                </m:r>
                              </m:sub>
                            </m:sSub>
                            <m:r>
                              <a:rPr kumimoji="0" lang="zh-CN" altLang="en-US" sz="1800" b="0" i="1" smtClean="0">
                                <a:latin typeface="Cambria Math" panose="02040503050406030204" pitchFamily="18" charset="0"/>
                              </a:rPr>
                              <m:t> </m:t>
                            </m:r>
                          </m:e>
                          <m:e>
                            <m:r>
                              <a:rPr kumimoji="0" lang="en-US" altLang="zh-CN" sz="1800" b="0" i="1" smtClean="0">
                                <a:latin typeface="Cambria Math" panose="02040503050406030204" pitchFamily="18" charset="0"/>
                              </a:rPr>
                              <m:t>1,</m:t>
                            </m:r>
                            <m:r>
                              <a:rPr kumimoji="0" lang="zh-CN" altLang="en-US" sz="1800" b="0" i="1" smtClean="0">
                                <a:latin typeface="Cambria Math" panose="02040503050406030204" pitchFamily="18" charset="0"/>
                              </a:rPr>
                              <m:t>      </m:t>
                            </m:r>
                            <m:r>
                              <a:rPr kumimoji="0" lang="en-US" altLang="zh-CN" sz="1800" b="0" i="1" smtClean="0">
                                <a:latin typeface="Cambria Math" panose="02040503050406030204" pitchFamily="18" charset="0"/>
                              </a:rPr>
                              <m:t>𝑖𝑓</m:t>
                            </m:r>
                            <m:r>
                              <a:rPr kumimoji="0" lang="zh-CN" altLang="en-US" sz="1800" b="0" i="1" smtClean="0">
                                <a:latin typeface="Cambria Math" panose="02040503050406030204" pitchFamily="18" charset="0"/>
                              </a:rPr>
                              <m:t> </m:t>
                            </m:r>
                            <m:sSub>
                              <m:sSubPr>
                                <m:ctrlPr>
                                  <a:rPr kumimoji="0" lang="en-US" altLang="zh-CN" sz="1800" b="0" i="1" smtClean="0">
                                    <a:latin typeface="Cambria Math" panose="02040503050406030204" pitchFamily="18" charset="0"/>
                                  </a:rPr>
                                </m:ctrlPr>
                              </m:sSubPr>
                              <m:e>
                                <m:r>
                                  <a:rPr kumimoji="0" lang="en-US" altLang="zh-CN" sz="1800" b="0" i="1" smtClean="0">
                                    <a:latin typeface="Cambria Math" panose="02040503050406030204" pitchFamily="18" charset="0"/>
                                  </a:rPr>
                                  <m:t>𝑟</m:t>
                                </m:r>
                              </m:e>
                              <m:sub>
                                <m:r>
                                  <a:rPr kumimoji="0" lang="en-US" altLang="zh-CN" sz="1800" b="0" i="1" smtClean="0">
                                    <a:latin typeface="Cambria Math" panose="02040503050406030204" pitchFamily="18" charset="0"/>
                                  </a:rPr>
                                  <m:t>1</m:t>
                                </m:r>
                              </m:sub>
                            </m:sSub>
                            <m:r>
                              <a:rPr kumimoji="0" lang="en-US" altLang="zh-CN" sz="1800" b="0" i="1" smtClean="0">
                                <a:latin typeface="Cambria Math" panose="02040503050406030204" pitchFamily="18" charset="0"/>
                              </a:rPr>
                              <m:t>≠</m:t>
                            </m:r>
                            <m:sSub>
                              <m:sSubPr>
                                <m:ctrlPr>
                                  <a:rPr kumimoji="0" lang="en-US" altLang="zh-CN" sz="1800" b="0" i="1" smtClean="0">
                                    <a:latin typeface="Cambria Math" panose="02040503050406030204" pitchFamily="18" charset="0"/>
                                  </a:rPr>
                                </m:ctrlPr>
                              </m:sSubPr>
                              <m:e>
                                <m:r>
                                  <a:rPr kumimoji="0" lang="en-US" altLang="zh-CN" sz="1800" b="0" i="1" smtClean="0">
                                    <a:latin typeface="Cambria Math" panose="02040503050406030204" pitchFamily="18" charset="0"/>
                                  </a:rPr>
                                  <m:t>𝑟</m:t>
                                </m:r>
                              </m:e>
                              <m:sub>
                                <m:r>
                                  <a:rPr kumimoji="0" lang="en-US" altLang="zh-CN" sz="1800" b="0" i="1" smtClean="0">
                                    <a:latin typeface="Cambria Math" panose="02040503050406030204" pitchFamily="18" charset="0"/>
                                  </a:rPr>
                                  <m:t>2</m:t>
                                </m:r>
                              </m:sub>
                            </m:sSub>
                            <m:r>
                              <a:rPr kumimoji="0" lang="zh-CN" altLang="en-US" sz="1800" b="0" i="1" smtClean="0">
                                <a:latin typeface="Cambria Math" panose="02040503050406030204" pitchFamily="18" charset="0"/>
                              </a:rPr>
                              <m:t> </m:t>
                            </m:r>
                          </m:e>
                        </m:eqArr>
                      </m:e>
                    </m:d>
                  </m:oMath>
                </a14:m>
                <a:endParaRPr kumimoji="0" lang="en-US" altLang="zh-CN" sz="1800" dirty="0">
                  <a:latin typeface="Arial" panose="020B0604020202020204" pitchFamily="34" charset="0"/>
                </a:endParaRPr>
              </a:p>
              <a:p>
                <a:pPr>
                  <a:spcBef>
                    <a:spcPct val="0"/>
                  </a:spcBef>
                  <a:buNone/>
                </a:pPr>
                <a:endParaRPr kumimoji="0" lang="en-US" altLang="zh-CN" sz="1800" dirty="0">
                  <a:latin typeface="Arial" panose="020B0604020202020204" pitchFamily="34" charset="0"/>
                </a:endParaRPr>
              </a:p>
              <a:p>
                <a:pPr>
                  <a:spcBef>
                    <a:spcPct val="0"/>
                  </a:spcBef>
                  <a:buNone/>
                </a:pPr>
                <a14:m>
                  <m:oMathPara xmlns:m="http://schemas.openxmlformats.org/officeDocument/2006/math">
                    <m:oMathParaPr>
                      <m:jc m:val="centerGroup"/>
                    </m:oMathParaPr>
                    <m:oMath xmlns:m="http://schemas.openxmlformats.org/officeDocument/2006/math">
                      <m:r>
                        <m:rPr>
                          <m:sty m:val="p"/>
                        </m:rPr>
                        <a:rPr lang="en-US" altLang="zh-CN" sz="1800" i="1">
                          <a:latin typeface="Cambria Math" panose="02040503050406030204" pitchFamily="18" charset="0"/>
                          <a:ea typeface="Cambria Math" panose="02040503050406030204" pitchFamily="18" charset="0"/>
                        </a:rPr>
                        <m:t>Γ</m:t>
                      </m:r>
                      <m:d>
                        <m:dPr>
                          <m:ctrlPr>
                            <a:rPr lang="en-US" altLang="zh-CN" sz="1800" i="1">
                              <a:latin typeface="Cambria Math" panose="02040503050406030204" pitchFamily="18" charset="0"/>
                              <a:ea typeface="Cambria Math" panose="02040503050406030204" pitchFamily="18" charset="0"/>
                            </a:rPr>
                          </m:ctrlPr>
                        </m:dPr>
                        <m:e>
                          <m:r>
                            <a:rPr lang="en-US" altLang="zh-CN" sz="1800" i="1">
                              <a:latin typeface="Cambria Math" panose="02040503050406030204" pitchFamily="18" charset="0"/>
                              <a:ea typeface="Cambria Math" panose="02040503050406030204" pitchFamily="18" charset="0"/>
                            </a:rPr>
                            <m:t>𝐸</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𝑆</m:t>
                              </m:r>
                            </m:e>
                            <m:sub>
                              <m:r>
                                <a:rPr lang="en-US" altLang="zh-CN" sz="1800" i="1">
                                  <a:latin typeface="Cambria Math" panose="02040503050406030204" pitchFamily="18" charset="0"/>
                                  <a:ea typeface="Cambria Math" panose="02040503050406030204" pitchFamily="18" charset="0"/>
                                </a:rPr>
                                <m:t>1</m:t>
                              </m:r>
                            </m:sub>
                          </m:sSub>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𝐸</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𝑆</m:t>
                              </m:r>
                            </m:e>
                            <m:sub>
                              <m:r>
                                <a:rPr lang="en-US" altLang="zh-CN" sz="1800" i="1">
                                  <a:latin typeface="Cambria Math" panose="02040503050406030204" pitchFamily="18" charset="0"/>
                                  <a:ea typeface="Cambria Math" panose="02040503050406030204" pitchFamily="18" charset="0"/>
                                </a:rPr>
                                <m:t>2</m:t>
                              </m:r>
                            </m:sub>
                          </m:sSub>
                        </m:e>
                      </m:d>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𝑀𝑎𝑥</m:t>
                      </m:r>
                      <m:d>
                        <m:dPr>
                          <m:begChr m:val="{"/>
                          <m:endChr m:val="}"/>
                          <m:ctrlPr>
                            <a:rPr lang="en-US" altLang="zh-CN" sz="1800" b="0" i="1" smtClean="0">
                              <a:latin typeface="Cambria Math" panose="02040503050406030204" pitchFamily="18" charset="0"/>
                              <a:ea typeface="Cambria Math" panose="02040503050406030204" pitchFamily="18" charset="0"/>
                            </a:rPr>
                          </m:ctrlPr>
                        </m:dPr>
                        <m:e>
                          <m:d>
                            <m:dPr>
                              <m:begChr m:val="|"/>
                              <m:endChr m:val="|"/>
                              <m:ctrlPr>
                                <a:rPr lang="en-US" altLang="zh-CN" sz="1800" b="0" i="1" smtClean="0">
                                  <a:latin typeface="Cambria Math" panose="02040503050406030204" pitchFamily="18" charset="0"/>
                                  <a:ea typeface="Cambria Math" panose="02040503050406030204" pitchFamily="18" charset="0"/>
                                </a:rPr>
                              </m:ctrlPr>
                            </m:dPr>
                            <m:e>
                              <m:r>
                                <a:rPr lang="en-US" altLang="zh-CN" sz="1800" b="0" i="1" smtClean="0">
                                  <a:latin typeface="Cambria Math" panose="02040503050406030204" pitchFamily="18" charset="0"/>
                                  <a:ea typeface="Cambria Math" panose="02040503050406030204" pitchFamily="18" charset="0"/>
                                </a:rPr>
                                <m:t>𝐸</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𝑆</m:t>
                                  </m:r>
                                </m:e>
                                <m:sub>
                                  <m:r>
                                    <a:rPr lang="en-US" altLang="zh-CN" sz="1800" b="0" i="1" smtClean="0">
                                      <a:latin typeface="Cambria Math" panose="02040503050406030204" pitchFamily="18" charset="0"/>
                                      <a:ea typeface="Cambria Math" panose="02040503050406030204" pitchFamily="18" charset="0"/>
                                    </a:rPr>
                                    <m:t>1</m:t>
                                  </m:r>
                                </m:sub>
                              </m:sSub>
                            </m:e>
                          </m:d>
                          <m:r>
                            <a:rPr lang="en-US" altLang="zh-CN" sz="1800" b="0" i="1" smtClean="0">
                              <a:latin typeface="Cambria Math" panose="02040503050406030204" pitchFamily="18" charset="0"/>
                              <a:ea typeface="Cambria Math" panose="02040503050406030204" pitchFamily="18" charset="0"/>
                            </a:rPr>
                            <m:t>,</m:t>
                          </m:r>
                          <m:d>
                            <m:dPr>
                              <m:begChr m:val="|"/>
                              <m:endChr m:val="|"/>
                              <m:ctrlPr>
                                <a:rPr lang="en-US" altLang="zh-CN" sz="1800" b="0" i="1" smtClean="0">
                                  <a:latin typeface="Cambria Math" panose="02040503050406030204" pitchFamily="18" charset="0"/>
                                  <a:ea typeface="Cambria Math" panose="02040503050406030204" pitchFamily="18" charset="0"/>
                                </a:rPr>
                              </m:ctrlPr>
                            </m:dPr>
                            <m:e>
                              <m:r>
                                <a:rPr lang="en-US" altLang="zh-CN" sz="1800" b="0" i="1" smtClean="0">
                                  <a:latin typeface="Cambria Math" panose="02040503050406030204" pitchFamily="18" charset="0"/>
                                  <a:ea typeface="Cambria Math" panose="02040503050406030204" pitchFamily="18" charset="0"/>
                                </a:rPr>
                                <m:t>𝐸</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𝑆</m:t>
                                  </m:r>
                                </m:e>
                                <m:sub>
                                  <m:r>
                                    <a:rPr lang="en-US" altLang="zh-CN" sz="1800" b="0" i="1" smtClean="0">
                                      <a:latin typeface="Cambria Math" panose="02040503050406030204" pitchFamily="18" charset="0"/>
                                      <a:ea typeface="Cambria Math" panose="02040503050406030204" pitchFamily="18" charset="0"/>
                                    </a:rPr>
                                    <m:t>2</m:t>
                                  </m:r>
                                </m:sub>
                              </m:sSub>
                            </m:e>
                          </m:d>
                        </m:e>
                      </m:d>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𝐸</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𝑆</m:t>
                          </m:r>
                        </m:e>
                        <m:sub>
                          <m:r>
                            <a:rPr lang="en-US" altLang="zh-CN" sz="1800" b="0" i="1" smtClean="0">
                              <a:latin typeface="Cambria Math" panose="02040503050406030204" pitchFamily="18" charset="0"/>
                              <a:ea typeface="Cambria Math" panose="02040503050406030204" pitchFamily="18" charset="0"/>
                            </a:rPr>
                            <m:t>1</m:t>
                          </m:r>
                        </m:sub>
                      </m:sSub>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𝐸</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𝑆</m:t>
                          </m:r>
                        </m:e>
                        <m:sub>
                          <m:r>
                            <a:rPr lang="en-US" altLang="zh-CN" sz="1800" b="0" i="1" smtClean="0">
                              <a:latin typeface="Cambria Math" panose="02040503050406030204" pitchFamily="18" charset="0"/>
                              <a:ea typeface="Cambria Math" panose="02040503050406030204" pitchFamily="18" charset="0"/>
                            </a:rPr>
                            <m:t>2</m:t>
                          </m:r>
                        </m:sub>
                      </m:sSub>
                      <m:r>
                        <a:rPr lang="en-US" altLang="zh-CN" sz="1800" b="0" i="1" smtClean="0">
                          <a:latin typeface="Cambria Math" panose="02040503050406030204" pitchFamily="18" charset="0"/>
                          <a:ea typeface="Cambria Math" panose="02040503050406030204" pitchFamily="18" charset="0"/>
                        </a:rPr>
                        <m:t>|</m:t>
                      </m:r>
                    </m:oMath>
                  </m:oMathPara>
                </a14:m>
                <a:endParaRPr kumimoji="0" lang="zh-CN" altLang="en-US" sz="1800" dirty="0">
                  <a:latin typeface="Arial" panose="020B0604020202020204" pitchFamily="34" charset="0"/>
                </a:endParaRPr>
              </a:p>
            </p:txBody>
          </p:sp>
        </mc:Choice>
        <mc:Fallback xmlns="">
          <p:sp>
            <p:nvSpPr>
              <p:cNvPr id="10" name="TextBox 6">
                <a:extLst>
                  <a:ext uri="{FF2B5EF4-FFF2-40B4-BE49-F238E27FC236}">
                    <a16:creationId xmlns:a16="http://schemas.microsoft.com/office/drawing/2014/main" id="{7238F016-0C78-AE49-9BE2-5F3F50C106B6}"/>
                  </a:ext>
                </a:extLst>
              </p:cNvPr>
              <p:cNvSpPr txBox="1">
                <a:spLocks noRot="1" noChangeAspect="1" noMove="1" noResize="1" noEditPoints="1" noAdjustHandles="1" noChangeArrowheads="1" noChangeShapeType="1" noTextEdit="1"/>
              </p:cNvSpPr>
              <p:nvPr/>
            </p:nvSpPr>
            <p:spPr bwMode="auto">
              <a:xfrm>
                <a:off x="1079107" y="3528334"/>
                <a:ext cx="6063815" cy="1264192"/>
              </a:xfrm>
              <a:prstGeom prst="rect">
                <a:avLst/>
              </a:prstGeom>
              <a:blipFill>
                <a:blip r:embed="rId4"/>
                <a:stretch>
                  <a:fillRect l="-626" t="-107921" b="-1128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7666154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1">
            <a:extLst>
              <a:ext uri="{FF2B5EF4-FFF2-40B4-BE49-F238E27FC236}">
                <a16:creationId xmlns:a16="http://schemas.microsoft.com/office/drawing/2014/main" id="{332BFAA3-6870-124B-9311-AFF02C040BEF}"/>
              </a:ext>
            </a:extLst>
          </p:cNvPr>
          <p:cNvSpPr>
            <a:spLocks noGrp="1"/>
          </p:cNvSpPr>
          <p:nvPr>
            <p:ph type="title"/>
          </p:nvPr>
        </p:nvSpPr>
        <p:spPr/>
        <p:txBody>
          <a:bodyPr/>
          <a:lstStyle/>
          <a:p>
            <a:r>
              <a:rPr kumimoji="0" lang="en-US" altLang="zh-CN" b="1" u="sng"/>
              <a:t>Branch-based Lower bound</a:t>
            </a:r>
            <a:endParaRPr kumimoji="0" lang="zh-CN" altLang="en-US"/>
          </a:p>
        </p:txBody>
      </p:sp>
      <p:sp>
        <p:nvSpPr>
          <p:cNvPr id="76802" name="灯片编号占位符 3">
            <a:extLst>
              <a:ext uri="{FF2B5EF4-FFF2-40B4-BE49-F238E27FC236}">
                <a16:creationId xmlns:a16="http://schemas.microsoft.com/office/drawing/2014/main" id="{AD8CD35B-10EC-A54F-96F7-442763E71A43}"/>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6C20880B-A033-F042-9A96-43511BBA6186}" type="slidenum">
              <a:rPr kumimoji="0" lang="zh-CN" altLang="en-US" sz="1350"/>
              <a:pPr>
                <a:spcBef>
                  <a:spcPct val="0"/>
                </a:spcBef>
                <a:buFontTx/>
                <a:buNone/>
              </a:pPr>
              <a:t>84</a:t>
            </a:fld>
            <a:endParaRPr kumimoji="0" lang="zh-CN" altLang="en-US" sz="1350"/>
          </a:p>
        </p:txBody>
      </p:sp>
      <p:pic>
        <p:nvPicPr>
          <p:cNvPr id="76803" name="图片 7">
            <a:extLst>
              <a:ext uri="{FF2B5EF4-FFF2-40B4-BE49-F238E27FC236}">
                <a16:creationId xmlns:a16="http://schemas.microsoft.com/office/drawing/2014/main" id="{81BA6276-19EB-BE4F-A3D9-6FF0794868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96954" y="1232297"/>
            <a:ext cx="3326606"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6804" name="Object 3">
            <a:extLst>
              <a:ext uri="{FF2B5EF4-FFF2-40B4-BE49-F238E27FC236}">
                <a16:creationId xmlns:a16="http://schemas.microsoft.com/office/drawing/2014/main" id="{529FF281-DCA6-9D4D-B79E-A77F56675F00}"/>
              </a:ext>
            </a:extLst>
          </p:cNvPr>
          <p:cNvGraphicFramePr>
            <a:graphicFrameLocks noChangeAspect="1"/>
          </p:cNvGraphicFramePr>
          <p:nvPr>
            <p:extLst>
              <p:ext uri="{D42A27DB-BD31-4B8C-83A1-F6EECF244321}">
                <p14:modId xmlns:p14="http://schemas.microsoft.com/office/powerpoint/2010/main" val="1526262885"/>
              </p:ext>
            </p:extLst>
          </p:nvPr>
        </p:nvGraphicFramePr>
        <p:xfrm>
          <a:off x="722709" y="1885303"/>
          <a:ext cx="2724150" cy="482203"/>
        </p:xfrm>
        <a:graphic>
          <a:graphicData uri="http://schemas.openxmlformats.org/presentationml/2006/ole">
            <mc:AlternateContent xmlns:mc="http://schemas.openxmlformats.org/markup-compatibility/2006">
              <mc:Choice xmlns:v="urn:schemas-microsoft-com:vml" Requires="v">
                <p:oleObj spid="_x0000_s133145" name="Equation" r:id="rId4" imgW="89230200" imgH="15798800" progId="Equation.DSMT4">
                  <p:embed/>
                </p:oleObj>
              </mc:Choice>
              <mc:Fallback>
                <p:oleObj name="Equation" r:id="rId4" imgW="89230200" imgH="15798800" progId="Equation.DSMT4">
                  <p:embed/>
                  <p:pic>
                    <p:nvPicPr>
                      <p:cNvPr id="76804" name="Object 3">
                        <a:extLst>
                          <a:ext uri="{FF2B5EF4-FFF2-40B4-BE49-F238E27FC236}">
                            <a16:creationId xmlns:a16="http://schemas.microsoft.com/office/drawing/2014/main" id="{529FF281-DCA6-9D4D-B79E-A77F56675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709" y="1885303"/>
                        <a:ext cx="2724150" cy="482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805" name="Object 4">
            <a:extLst>
              <a:ext uri="{FF2B5EF4-FFF2-40B4-BE49-F238E27FC236}">
                <a16:creationId xmlns:a16="http://schemas.microsoft.com/office/drawing/2014/main" id="{2924B30B-8A8D-CE45-A98C-023C27FB2C77}"/>
              </a:ext>
            </a:extLst>
          </p:cNvPr>
          <p:cNvGraphicFramePr>
            <a:graphicFrameLocks noChangeAspect="1"/>
          </p:cNvGraphicFramePr>
          <p:nvPr>
            <p:extLst>
              <p:ext uri="{D42A27DB-BD31-4B8C-83A1-F6EECF244321}">
                <p14:modId xmlns:p14="http://schemas.microsoft.com/office/powerpoint/2010/main" val="251469328"/>
              </p:ext>
            </p:extLst>
          </p:nvPr>
        </p:nvGraphicFramePr>
        <p:xfrm>
          <a:off x="714375" y="2796131"/>
          <a:ext cx="2786063" cy="508397"/>
        </p:xfrm>
        <a:graphic>
          <a:graphicData uri="http://schemas.openxmlformats.org/presentationml/2006/ole">
            <mc:AlternateContent xmlns:mc="http://schemas.openxmlformats.org/markup-compatibility/2006">
              <mc:Choice xmlns:v="urn:schemas-microsoft-com:vml" Requires="v">
                <p:oleObj spid="_x0000_s133146" name="Equation" r:id="rId6" imgW="94500700" imgH="17259300" progId="Equation.DSMT4">
                  <p:embed/>
                </p:oleObj>
              </mc:Choice>
              <mc:Fallback>
                <p:oleObj name="Equation" r:id="rId6" imgW="94500700" imgH="17259300" progId="Equation.DSMT4">
                  <p:embed/>
                  <p:pic>
                    <p:nvPicPr>
                      <p:cNvPr id="76805" name="Object 4">
                        <a:extLst>
                          <a:ext uri="{FF2B5EF4-FFF2-40B4-BE49-F238E27FC236}">
                            <a16:creationId xmlns:a16="http://schemas.microsoft.com/office/drawing/2014/main" id="{2924B30B-8A8D-CE45-A98C-023C27FB2C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375" y="2796131"/>
                        <a:ext cx="2786063" cy="508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807" name="TextBox 11">
            <a:extLst>
              <a:ext uri="{FF2B5EF4-FFF2-40B4-BE49-F238E27FC236}">
                <a16:creationId xmlns:a16="http://schemas.microsoft.com/office/drawing/2014/main" id="{19BB9199-F06E-5D4D-977B-00328188F8FD}"/>
              </a:ext>
            </a:extLst>
          </p:cNvPr>
          <p:cNvSpPr txBox="1">
            <a:spLocks noChangeArrowheads="1"/>
          </p:cNvSpPr>
          <p:nvPr/>
        </p:nvSpPr>
        <p:spPr bwMode="auto">
          <a:xfrm>
            <a:off x="767953" y="1456677"/>
            <a:ext cx="182165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solidFill>
                  <a:schemeClr val="accent1"/>
                </a:solidFill>
                <a:latin typeface="Arial" panose="020B0604020202020204" pitchFamily="34" charset="0"/>
              </a:rPr>
              <a:t>Branch Distance</a:t>
            </a:r>
            <a:endParaRPr kumimoji="0" lang="zh-CN" altLang="en-US" sz="1350">
              <a:solidFill>
                <a:schemeClr val="accent1"/>
              </a:solidFill>
              <a:latin typeface="Arial" panose="020B0604020202020204" pitchFamily="34" charset="0"/>
            </a:endParaRPr>
          </a:p>
        </p:txBody>
      </p:sp>
      <p:sp>
        <p:nvSpPr>
          <p:cNvPr id="76808" name="TextBox 12">
            <a:extLst>
              <a:ext uri="{FF2B5EF4-FFF2-40B4-BE49-F238E27FC236}">
                <a16:creationId xmlns:a16="http://schemas.microsoft.com/office/drawing/2014/main" id="{5C4038F4-D583-E740-942E-3EABD4883CD2}"/>
              </a:ext>
            </a:extLst>
          </p:cNvPr>
          <p:cNvSpPr txBox="1">
            <a:spLocks noChangeArrowheads="1"/>
          </p:cNvSpPr>
          <p:nvPr/>
        </p:nvSpPr>
        <p:spPr bwMode="auto">
          <a:xfrm>
            <a:off x="821532" y="2572292"/>
            <a:ext cx="182165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solidFill>
                  <a:schemeClr val="accent1"/>
                </a:solidFill>
                <a:latin typeface="Arial" panose="020B0604020202020204" pitchFamily="34" charset="0"/>
              </a:rPr>
              <a:t>Lower Bound</a:t>
            </a:r>
            <a:endParaRPr kumimoji="0" lang="zh-CN" altLang="en-US" sz="1350">
              <a:solidFill>
                <a:schemeClr val="accent1"/>
              </a:solidFill>
              <a:latin typeface="Arial" panose="020B0604020202020204" pitchFamily="34" charset="0"/>
            </a:endParaRPr>
          </a:p>
        </p:txBody>
      </p:sp>
      <p:sp>
        <p:nvSpPr>
          <p:cNvPr id="10" name="TextBox 6">
            <a:extLst>
              <a:ext uri="{FF2B5EF4-FFF2-40B4-BE49-F238E27FC236}">
                <a16:creationId xmlns:a16="http://schemas.microsoft.com/office/drawing/2014/main" id="{2BA7D3E0-D0D9-D143-8E81-9FC466F65471}"/>
              </a:ext>
            </a:extLst>
          </p:cNvPr>
          <p:cNvSpPr txBox="1">
            <a:spLocks noChangeArrowheads="1"/>
          </p:cNvSpPr>
          <p:nvPr/>
        </p:nvSpPr>
        <p:spPr bwMode="auto">
          <a:xfrm>
            <a:off x="821532" y="4185068"/>
            <a:ext cx="460771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dirty="0">
                <a:latin typeface="Arial" panose="020B0604020202020204" pitchFamily="34" charset="0"/>
              </a:rPr>
              <a:t>One Edit ONLY Affects two branches at most. </a:t>
            </a:r>
            <a:endParaRPr kumimoji="0" lang="zh-CN" altLang="en-US" sz="1350" dirty="0">
              <a:latin typeface="Arial" panose="020B0604020202020204" pitchFamily="34" charset="0"/>
            </a:endParaRPr>
          </a:p>
        </p:txBody>
      </p:sp>
    </p:spTree>
    <p:extLst>
      <p:ext uri="{BB962C8B-B14F-4D97-AF65-F5344CB8AC3E}">
        <p14:creationId xmlns:p14="http://schemas.microsoft.com/office/powerpoint/2010/main" val="33154470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177" name="标题 1">
                <a:extLst>
                  <a:ext uri="{FF2B5EF4-FFF2-40B4-BE49-F238E27FC236}">
                    <a16:creationId xmlns:a16="http://schemas.microsoft.com/office/drawing/2014/main" id="{07BB30A1-951F-D144-8222-F30D832A7ABE}"/>
                  </a:ext>
                </a:extLst>
              </p:cNvPr>
              <p:cNvSpPr>
                <a:spLocks noGrp="1"/>
              </p:cNvSpPr>
              <p:nvPr>
                <p:ph type="title"/>
              </p:nvPr>
            </p:nvSpPr>
            <p:spPr>
              <a:xfrm>
                <a:off x="390111" y="0"/>
                <a:ext cx="7886700" cy="665559"/>
              </a:xfrm>
            </p:spPr>
            <p:txBody>
              <a:bodyPr/>
              <a:lstStyle/>
              <a:p>
                <a:r>
                  <a:rPr kumimoji="0" lang="en-US" altLang="zh-CN" b="1" dirty="0"/>
                  <a:t>Estimating</a:t>
                </a:r>
                <a:r>
                  <a:rPr kumimoji="0" lang="zh-CN" altLang="en-US" b="1" dirty="0"/>
                  <a:t> </a:t>
                </a:r>
                <a14:m>
                  <m:oMath xmlns:m="http://schemas.openxmlformats.org/officeDocument/2006/math">
                    <m:r>
                      <a:rPr kumimoji="0" lang="en-US" altLang="zh-CN" b="1" i="1" smtClean="0">
                        <a:latin typeface="Cambria Math" panose="02040503050406030204" pitchFamily="18" charset="0"/>
                      </a:rPr>
                      <m:t>𝒉</m:t>
                    </m:r>
                    <m:r>
                      <a:rPr kumimoji="0" lang="en-US" altLang="zh-CN" b="1" i="1" smtClean="0">
                        <a:latin typeface="Cambria Math" panose="02040503050406030204" pitchFamily="18" charset="0"/>
                      </a:rPr>
                      <m:t>(</m:t>
                    </m:r>
                    <m:r>
                      <a:rPr kumimoji="0" lang="en-US" altLang="zh-CN" b="1" i="1" smtClean="0">
                        <a:latin typeface="Cambria Math" panose="02040503050406030204" pitchFamily="18" charset="0"/>
                      </a:rPr>
                      <m:t>𝒙</m:t>
                    </m:r>
                    <m:r>
                      <a:rPr kumimoji="0" lang="en-US" altLang="zh-CN" b="1" i="1" smtClean="0">
                        <a:latin typeface="Cambria Math" panose="02040503050406030204" pitchFamily="18" charset="0"/>
                      </a:rPr>
                      <m:t>)</m:t>
                    </m:r>
                  </m:oMath>
                </a14:m>
                <a:endParaRPr kumimoji="0" lang="zh-CN" altLang="en-US" dirty="0"/>
              </a:p>
            </p:txBody>
          </p:sp>
        </mc:Choice>
        <mc:Fallback xmlns="">
          <p:sp>
            <p:nvSpPr>
              <p:cNvPr id="50177" name="标题 1">
                <a:extLst>
                  <a:ext uri="{FF2B5EF4-FFF2-40B4-BE49-F238E27FC236}">
                    <a16:creationId xmlns:a16="http://schemas.microsoft.com/office/drawing/2014/main" id="{07BB30A1-951F-D144-8222-F30D832A7ABE}"/>
                  </a:ext>
                </a:extLst>
              </p:cNvPr>
              <p:cNvSpPr>
                <a:spLocks noGrp="1" noRot="1" noChangeAspect="1" noMove="1" noResize="1" noEditPoints="1" noAdjustHandles="1" noChangeArrowheads="1" noChangeShapeType="1" noTextEdit="1"/>
              </p:cNvSpPr>
              <p:nvPr>
                <p:ph type="title"/>
              </p:nvPr>
            </p:nvSpPr>
            <p:spPr>
              <a:xfrm>
                <a:off x="390111" y="0"/>
                <a:ext cx="7886700" cy="665559"/>
              </a:xfrm>
              <a:blipFill>
                <a:blip r:embed="rId3"/>
                <a:stretch>
                  <a:fillRect l="-2090" t="-11321" b="-22642"/>
                </a:stretch>
              </a:blipFill>
            </p:spPr>
            <p:txBody>
              <a:bodyPr/>
              <a:lstStyle/>
              <a:p>
                <a:r>
                  <a:rPr lang="zh-CN" altLang="en-US">
                    <a:noFill/>
                  </a:rPr>
                  <a:t> </a:t>
                </a:r>
              </a:p>
            </p:txBody>
          </p:sp>
        </mc:Fallback>
      </mc:AlternateContent>
      <p:sp>
        <p:nvSpPr>
          <p:cNvPr id="50179" name="灯片编号占位符 3">
            <a:extLst>
              <a:ext uri="{FF2B5EF4-FFF2-40B4-BE49-F238E27FC236}">
                <a16:creationId xmlns:a16="http://schemas.microsoft.com/office/drawing/2014/main" id="{0D3E8AB4-7C32-B743-A5A7-15B0429AAD41}"/>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CFEF9230-07CE-5346-A1EF-706C9B796943}" type="slidenum">
              <a:rPr kumimoji="0" lang="zh-CN" altLang="en-US" sz="1350"/>
              <a:pPr>
                <a:spcBef>
                  <a:spcPct val="0"/>
                </a:spcBef>
                <a:buFontTx/>
                <a:buNone/>
              </a:pPr>
              <a:t>85</a:t>
            </a:fld>
            <a:endParaRPr kumimoji="0" lang="zh-CN" altLang="en-US" sz="1350"/>
          </a:p>
        </p:txBody>
      </p:sp>
      <p:cxnSp>
        <p:nvCxnSpPr>
          <p:cNvPr id="7" name="直线连接符 6">
            <a:extLst>
              <a:ext uri="{FF2B5EF4-FFF2-40B4-BE49-F238E27FC236}">
                <a16:creationId xmlns:a16="http://schemas.microsoft.com/office/drawing/2014/main" id="{36DE36BE-8251-8946-B1BD-0D8CF466F4E9}"/>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EAF64E4D-EE08-3448-8F90-5F5C9FF866DF}"/>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 name="文本框 1">
            <a:extLst>
              <a:ext uri="{FF2B5EF4-FFF2-40B4-BE49-F238E27FC236}">
                <a16:creationId xmlns:a16="http://schemas.microsoft.com/office/drawing/2014/main" id="{BF45B96C-FD0E-9542-9F9C-17E1275C83DE}"/>
              </a:ext>
            </a:extLst>
          </p:cNvPr>
          <p:cNvSpPr txBox="1"/>
          <p:nvPr/>
        </p:nvSpPr>
        <p:spPr>
          <a:xfrm>
            <a:off x="308061" y="938243"/>
            <a:ext cx="7886700" cy="369332"/>
          </a:xfrm>
          <a:prstGeom prst="rect">
            <a:avLst/>
          </a:prstGeom>
          <a:solidFill>
            <a:srgbClr val="FFFF00"/>
          </a:solidFill>
        </p:spPr>
        <p:txBody>
          <a:bodyPr wrap="square" rtlCol="0">
            <a:spAutoFit/>
          </a:bodyPr>
          <a:lstStyle>
            <a:defPPr>
              <a:defRPr lang="en-US"/>
            </a:defPPr>
            <a:lvl1pPr>
              <a:defRPr kumimoji="1">
                <a:solidFill>
                  <a:schemeClr val="accent1"/>
                </a:solidFill>
                <a:latin typeface="Arial" panose="020B0604020202020204" pitchFamily="34" charset="0"/>
              </a:defRPr>
            </a:lvl1pPr>
          </a:lstStyle>
          <a:p>
            <a:r>
              <a:rPr lang="en-US" altLang="zh-CN" dirty="0"/>
              <a:t>Based</a:t>
            </a:r>
            <a:r>
              <a:rPr lang="zh-CN" altLang="en-US" dirty="0"/>
              <a:t> </a:t>
            </a:r>
            <a:r>
              <a:rPr lang="en-US" altLang="zh-CN" dirty="0"/>
              <a:t>on</a:t>
            </a:r>
            <a:r>
              <a:rPr lang="zh-CN" altLang="en-US" dirty="0"/>
              <a:t> </a:t>
            </a:r>
            <a:r>
              <a:rPr lang="en-US" altLang="zh-CN" dirty="0"/>
              <a:t>the pigeonhole principle</a:t>
            </a:r>
            <a:endParaRPr lang="zh-CN" altLang="en-US"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C8F5CE9D-5706-5448-9AEA-448964916C6E}"/>
                  </a:ext>
                </a:extLst>
              </p:cNvPr>
              <p:cNvSpPr/>
              <p:nvPr/>
            </p:nvSpPr>
            <p:spPr>
              <a:xfrm>
                <a:off x="308061" y="1581535"/>
                <a:ext cx="7600950" cy="646331"/>
              </a:xfrm>
              <a:prstGeom prst="rect">
                <a:avLst/>
              </a:prstGeom>
            </p:spPr>
            <p:txBody>
              <a:bodyPr wrap="square">
                <a:spAutoFit/>
              </a:bodyPr>
              <a:lstStyle/>
              <a:p>
                <a:r>
                  <a:rPr lang="en-US" altLang="zh-CN" dirty="0"/>
                  <a:t>Given two graphs</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m:t>
                        </m:r>
                      </m:sub>
                    </m:sSub>
                  </m:oMath>
                </a14:m>
                <a:r>
                  <a:rPr lang="en-US" altLang="zh-CN" dirty="0"/>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2</m:t>
                        </m:r>
                      </m:sub>
                    </m:sSub>
                  </m:oMath>
                </a14:m>
                <a:r>
                  <a:rPr lang="en-US" altLang="zh-CN" dirty="0"/>
                  <a:t>, a </a:t>
                </a:r>
                <a:r>
                  <a:rPr lang="en-US" altLang="zh-CN" b="1" dirty="0"/>
                  <a:t>mismatching structure </a:t>
                </a:r>
                <a:r>
                  <a:rPr lang="en-US" altLang="zh-CN" dirty="0"/>
                  <a:t>in graph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m:t>
                        </m:r>
                      </m:sub>
                    </m:sSub>
                  </m:oMath>
                </a14:m>
                <a:r>
                  <a:rPr lang="en-US" altLang="zh-CN" dirty="0"/>
                  <a:t> with regard to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b="0" i="1" smtClean="0">
                            <a:latin typeface="Cambria Math" panose="02040503050406030204" pitchFamily="18" charset="0"/>
                          </a:rPr>
                          <m:t>2</m:t>
                        </m:r>
                      </m:sub>
                    </m:sSub>
                  </m:oMath>
                </a14:m>
                <a:r>
                  <a:rPr lang="en-US" altLang="zh-CN" dirty="0"/>
                  <a:t> is a subgraph (of</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m:t>
                        </m:r>
                      </m:sub>
                    </m:sSub>
                  </m:oMath>
                </a14:m>
                <a:r>
                  <a:rPr lang="en-US" altLang="zh-CN" dirty="0"/>
                  <a:t>) that is not subgraph isomorphic to </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𝑔</m:t>
                        </m:r>
                      </m:e>
                      <m:sub>
                        <m:r>
                          <a:rPr lang="en-US" altLang="zh-CN" b="0" i="1" smtClean="0">
                            <a:latin typeface="Cambria Math" panose="02040503050406030204" pitchFamily="18" charset="0"/>
                          </a:rPr>
                          <m:t>2</m:t>
                        </m:r>
                      </m:sub>
                    </m:sSub>
                  </m:oMath>
                </a14:m>
                <a:r>
                  <a:rPr lang="en-US" altLang="zh-CN" dirty="0"/>
                  <a:t>. </a:t>
                </a:r>
                <a:endParaRPr lang="zh-CN" altLang="en-US" dirty="0"/>
              </a:p>
            </p:txBody>
          </p:sp>
        </mc:Choice>
        <mc:Fallback xmlns="">
          <p:sp>
            <p:nvSpPr>
              <p:cNvPr id="3" name="矩形 2">
                <a:extLst>
                  <a:ext uri="{FF2B5EF4-FFF2-40B4-BE49-F238E27FC236}">
                    <a16:creationId xmlns:a16="http://schemas.microsoft.com/office/drawing/2014/main" id="{C8F5CE9D-5706-5448-9AEA-448964916C6E}"/>
                  </a:ext>
                </a:extLst>
              </p:cNvPr>
              <p:cNvSpPr>
                <a:spLocks noRot="1" noChangeAspect="1" noMove="1" noResize="1" noEditPoints="1" noAdjustHandles="1" noChangeArrowheads="1" noChangeShapeType="1" noTextEdit="1"/>
              </p:cNvSpPr>
              <p:nvPr/>
            </p:nvSpPr>
            <p:spPr>
              <a:xfrm>
                <a:off x="308061" y="1581535"/>
                <a:ext cx="7600950" cy="646331"/>
              </a:xfrm>
              <a:prstGeom prst="rect">
                <a:avLst/>
              </a:prstGeom>
              <a:blipFill>
                <a:blip r:embed="rId4"/>
                <a:stretch>
                  <a:fillRect l="-668" t="-3846"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88D1908-9689-A04A-84D0-6BB91EB58CBD}"/>
                  </a:ext>
                </a:extLst>
              </p:cNvPr>
              <p:cNvSpPr/>
              <p:nvPr/>
            </p:nvSpPr>
            <p:spPr>
              <a:xfrm>
                <a:off x="390111" y="2563690"/>
                <a:ext cx="7600949" cy="1282531"/>
              </a:xfrm>
              <a:prstGeom prst="rect">
                <a:avLst/>
              </a:prstGeom>
            </p:spPr>
            <p:txBody>
              <a:bodyPr wrap="square">
                <a:spAutoFit/>
              </a:bodyPr>
              <a:lstStyle/>
              <a:p>
                <a:r>
                  <a:rPr lang="en-US" altLang="zh-CN" dirty="0"/>
                  <a:t>Given a</a:t>
                </a:r>
                <a:r>
                  <a:rPr lang="zh-CN" altLang="en-US" dirty="0"/>
                  <a:t> </a:t>
                </a:r>
                <a:r>
                  <a:rPr lang="en-US" altLang="zh-CN" dirty="0"/>
                  <a:t>graphs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m:t>
                        </m:r>
                      </m:sub>
                    </m:sSub>
                  </m:oMath>
                </a14:m>
                <a:r>
                  <a:rPr lang="en-US" altLang="zh-CN" dirty="0"/>
                  <a:t>, </a:t>
                </a:r>
                <a:r>
                  <a:rPr lang="en-US" altLang="zh-CN" b="1" dirty="0"/>
                  <a:t>a disjoint partition </a:t>
                </a:r>
                <a:r>
                  <a:rPr lang="en-US" altLang="zh-CN" dirty="0"/>
                  <a:t>of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b="0" i="1" smtClean="0">
                            <a:latin typeface="Cambria Math" panose="02040503050406030204" pitchFamily="18" charset="0"/>
                          </a:rPr>
                          <m:t>1</m:t>
                        </m:r>
                      </m:sub>
                    </m:sSub>
                  </m:oMath>
                </a14:m>
                <a:r>
                  <a:rPr lang="en-US" altLang="zh-CN" dirty="0"/>
                  <a:t> is denoted as </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1</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2</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𝑛</m:t>
                            </m:r>
                          </m:sub>
                        </m:sSub>
                      </m:sub>
                    </m:sSub>
                    <m:r>
                      <a:rPr lang="en-US" altLang="zh-CN" i="1">
                        <a:latin typeface="Cambria Math" panose="02040503050406030204" pitchFamily="18" charset="0"/>
                      </a:rPr>
                      <m:t>} </m:t>
                    </m:r>
                  </m:oMath>
                </a14:m>
                <a:r>
                  <a:rPr lang="en-US" altLang="zh-CN" dirty="0"/>
                  <a:t>, where (1) each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𝑖</m:t>
                            </m:r>
                          </m:sub>
                        </m:sSub>
                      </m:sub>
                    </m:sSub>
                    <m:r>
                      <a:rPr lang="en-US" altLang="zh-CN" i="1">
                        <a:latin typeface="Cambria Math" panose="02040503050406030204" pitchFamily="18" charset="0"/>
                      </a:rPr>
                      <m:t> </m:t>
                    </m:r>
                  </m:oMath>
                </a14:m>
                <a:r>
                  <a:rPr lang="en-US" altLang="zh-CN" dirty="0"/>
                  <a:t>is a subgraph of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b="0" i="1" smtClean="0">
                            <a:latin typeface="Cambria Math" panose="02040503050406030204" pitchFamily="18" charset="0"/>
                          </a:rPr>
                          <m:t>1</m:t>
                        </m:r>
                      </m:sub>
                    </m:sSub>
                  </m:oMath>
                </a14:m>
                <a:r>
                  <a:rPr lang="en-US" altLang="zh-CN" dirty="0"/>
                  <a:t>; (2) for any two different subgraphs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𝑖</m:t>
                            </m:r>
                          </m:sub>
                        </m:sSub>
                      </m:sub>
                    </m:sSub>
                  </m:oMath>
                </a14:m>
                <a:r>
                  <a:rPr lang="zh-CN" altLang="en-US" dirty="0"/>
                  <a:t> </a:t>
                </a:r>
                <a:r>
                  <a:rPr lang="en-US" altLang="zh-CN" dirty="0"/>
                  <a:t>and</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𝑗</m:t>
                            </m:r>
                          </m:sub>
                        </m:sSub>
                      </m:sub>
                    </m:sSub>
                    <m:r>
                      <a:rPr lang="en-US" altLang="zh-CN" i="1">
                        <a:latin typeface="Cambria Math" panose="02040503050406030204" pitchFamily="18" charset="0"/>
                      </a:rPr>
                      <m:t> </m:t>
                    </m:r>
                  </m:oMath>
                </a14:m>
                <a:r>
                  <a:rPr lang="en-US" altLang="zh-CN" dirty="0"/>
                  <a:t>in </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m:t>
                            </m:r>
                          </m:sub>
                        </m:sSub>
                      </m:e>
                    </m:d>
                  </m:oMath>
                </a14:m>
                <a:r>
                  <a:rPr lang="en-US" altLang="zh-CN" dirty="0"/>
                  <a:t>, they do not share any vertex or edge; (3) the assembly of all subgraphs in </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m:t>
                            </m:r>
                          </m:sub>
                        </m:sSub>
                      </m:e>
                    </m:d>
                  </m:oMath>
                </a14:m>
                <a:r>
                  <a:rPr lang="en-US" altLang="zh-CN" dirty="0"/>
                  <a:t> forms the graph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m:t>
                        </m:r>
                      </m:sub>
                    </m:sSub>
                  </m:oMath>
                </a14:m>
                <a:r>
                  <a:rPr lang="en-US" altLang="zh-CN" dirty="0"/>
                  <a:t>.</a:t>
                </a:r>
                <a:r>
                  <a:rPr lang="zh-CN" altLang="en-US" dirty="0"/>
                  <a:t> </a:t>
                </a:r>
              </a:p>
            </p:txBody>
          </p:sp>
        </mc:Choice>
        <mc:Fallback xmlns="">
          <p:sp>
            <p:nvSpPr>
              <p:cNvPr id="4" name="矩形 3">
                <a:extLst>
                  <a:ext uri="{FF2B5EF4-FFF2-40B4-BE49-F238E27FC236}">
                    <a16:creationId xmlns:a16="http://schemas.microsoft.com/office/drawing/2014/main" id="{288D1908-9689-A04A-84D0-6BB91EB58CBD}"/>
                  </a:ext>
                </a:extLst>
              </p:cNvPr>
              <p:cNvSpPr>
                <a:spLocks noRot="1" noChangeAspect="1" noMove="1" noResize="1" noEditPoints="1" noAdjustHandles="1" noChangeArrowheads="1" noChangeShapeType="1" noTextEdit="1"/>
              </p:cNvSpPr>
              <p:nvPr/>
            </p:nvSpPr>
            <p:spPr>
              <a:xfrm>
                <a:off x="390111" y="2563690"/>
                <a:ext cx="7600949" cy="1282531"/>
              </a:xfrm>
              <a:prstGeom prst="rect">
                <a:avLst/>
              </a:prstGeom>
              <a:blipFill>
                <a:blip r:embed="rId5"/>
                <a:stretch>
                  <a:fillRect l="-667" t="-2970" b="-69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5698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177" name="标题 1">
                <a:extLst>
                  <a:ext uri="{FF2B5EF4-FFF2-40B4-BE49-F238E27FC236}">
                    <a16:creationId xmlns:a16="http://schemas.microsoft.com/office/drawing/2014/main" id="{07BB30A1-951F-D144-8222-F30D832A7ABE}"/>
                  </a:ext>
                </a:extLst>
              </p:cNvPr>
              <p:cNvSpPr>
                <a:spLocks noGrp="1"/>
              </p:cNvSpPr>
              <p:nvPr>
                <p:ph type="title"/>
              </p:nvPr>
            </p:nvSpPr>
            <p:spPr>
              <a:xfrm>
                <a:off x="390111" y="0"/>
                <a:ext cx="7886700" cy="665559"/>
              </a:xfrm>
            </p:spPr>
            <p:txBody>
              <a:bodyPr/>
              <a:lstStyle/>
              <a:p>
                <a:r>
                  <a:rPr kumimoji="0" lang="en-US" altLang="zh-CN" b="1" dirty="0"/>
                  <a:t>Estimating</a:t>
                </a:r>
                <a:r>
                  <a:rPr kumimoji="0" lang="zh-CN" altLang="en-US" b="1" dirty="0"/>
                  <a:t> </a:t>
                </a:r>
                <a14:m>
                  <m:oMath xmlns:m="http://schemas.openxmlformats.org/officeDocument/2006/math">
                    <m:r>
                      <a:rPr kumimoji="0" lang="en-US" altLang="zh-CN" b="1" i="1" smtClean="0">
                        <a:latin typeface="Cambria Math" panose="02040503050406030204" pitchFamily="18" charset="0"/>
                      </a:rPr>
                      <m:t>𝒉</m:t>
                    </m:r>
                    <m:r>
                      <a:rPr kumimoji="0" lang="en-US" altLang="zh-CN" b="1" i="1" smtClean="0">
                        <a:latin typeface="Cambria Math" panose="02040503050406030204" pitchFamily="18" charset="0"/>
                      </a:rPr>
                      <m:t>(</m:t>
                    </m:r>
                    <m:r>
                      <a:rPr kumimoji="0" lang="en-US" altLang="zh-CN" b="1" i="1" smtClean="0">
                        <a:latin typeface="Cambria Math" panose="02040503050406030204" pitchFamily="18" charset="0"/>
                      </a:rPr>
                      <m:t>𝒙</m:t>
                    </m:r>
                    <m:r>
                      <a:rPr kumimoji="0" lang="en-US" altLang="zh-CN" b="1" i="1" smtClean="0">
                        <a:latin typeface="Cambria Math" panose="02040503050406030204" pitchFamily="18" charset="0"/>
                      </a:rPr>
                      <m:t>)</m:t>
                    </m:r>
                  </m:oMath>
                </a14:m>
                <a:endParaRPr kumimoji="0" lang="zh-CN" altLang="en-US" dirty="0"/>
              </a:p>
            </p:txBody>
          </p:sp>
        </mc:Choice>
        <mc:Fallback xmlns="">
          <p:sp>
            <p:nvSpPr>
              <p:cNvPr id="50177" name="标题 1">
                <a:extLst>
                  <a:ext uri="{FF2B5EF4-FFF2-40B4-BE49-F238E27FC236}">
                    <a16:creationId xmlns:a16="http://schemas.microsoft.com/office/drawing/2014/main" id="{07BB30A1-951F-D144-8222-F30D832A7ABE}"/>
                  </a:ext>
                </a:extLst>
              </p:cNvPr>
              <p:cNvSpPr>
                <a:spLocks noGrp="1" noRot="1" noChangeAspect="1" noMove="1" noResize="1" noEditPoints="1" noAdjustHandles="1" noChangeArrowheads="1" noChangeShapeType="1" noTextEdit="1"/>
              </p:cNvSpPr>
              <p:nvPr>
                <p:ph type="title"/>
              </p:nvPr>
            </p:nvSpPr>
            <p:spPr>
              <a:xfrm>
                <a:off x="390111" y="0"/>
                <a:ext cx="7886700" cy="665559"/>
              </a:xfrm>
              <a:blipFill>
                <a:blip r:embed="rId3"/>
                <a:stretch>
                  <a:fillRect l="-2090" t="-11321" b="-22642"/>
                </a:stretch>
              </a:blipFill>
            </p:spPr>
            <p:txBody>
              <a:bodyPr/>
              <a:lstStyle/>
              <a:p>
                <a:r>
                  <a:rPr lang="zh-CN" altLang="en-US">
                    <a:noFill/>
                  </a:rPr>
                  <a:t> </a:t>
                </a:r>
              </a:p>
            </p:txBody>
          </p:sp>
        </mc:Fallback>
      </mc:AlternateContent>
      <p:sp>
        <p:nvSpPr>
          <p:cNvPr id="50179" name="灯片编号占位符 3">
            <a:extLst>
              <a:ext uri="{FF2B5EF4-FFF2-40B4-BE49-F238E27FC236}">
                <a16:creationId xmlns:a16="http://schemas.microsoft.com/office/drawing/2014/main" id="{0D3E8AB4-7C32-B743-A5A7-15B0429AAD41}"/>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CFEF9230-07CE-5346-A1EF-706C9B796943}" type="slidenum">
              <a:rPr kumimoji="0" lang="zh-CN" altLang="en-US" sz="1350"/>
              <a:pPr>
                <a:spcBef>
                  <a:spcPct val="0"/>
                </a:spcBef>
                <a:buFontTx/>
                <a:buNone/>
              </a:pPr>
              <a:t>86</a:t>
            </a:fld>
            <a:endParaRPr kumimoji="0" lang="zh-CN" altLang="en-US" sz="1350"/>
          </a:p>
        </p:txBody>
      </p:sp>
      <p:cxnSp>
        <p:nvCxnSpPr>
          <p:cNvPr id="7" name="直线连接符 6">
            <a:extLst>
              <a:ext uri="{FF2B5EF4-FFF2-40B4-BE49-F238E27FC236}">
                <a16:creationId xmlns:a16="http://schemas.microsoft.com/office/drawing/2014/main" id="{36DE36BE-8251-8946-B1BD-0D8CF466F4E9}"/>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EAF64E4D-EE08-3448-8F90-5F5C9FF866DF}"/>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 name="文本框 1">
            <a:extLst>
              <a:ext uri="{FF2B5EF4-FFF2-40B4-BE49-F238E27FC236}">
                <a16:creationId xmlns:a16="http://schemas.microsoft.com/office/drawing/2014/main" id="{BF45B96C-FD0E-9542-9F9C-17E1275C83DE}"/>
              </a:ext>
            </a:extLst>
          </p:cNvPr>
          <p:cNvSpPr txBox="1"/>
          <p:nvPr/>
        </p:nvSpPr>
        <p:spPr>
          <a:xfrm>
            <a:off x="308061" y="938243"/>
            <a:ext cx="7886700" cy="369332"/>
          </a:xfrm>
          <a:prstGeom prst="rect">
            <a:avLst/>
          </a:prstGeom>
          <a:solidFill>
            <a:srgbClr val="FFFF00"/>
          </a:solidFill>
        </p:spPr>
        <p:txBody>
          <a:bodyPr wrap="square" rtlCol="0">
            <a:spAutoFit/>
          </a:bodyPr>
          <a:lstStyle>
            <a:defPPr>
              <a:defRPr lang="en-US"/>
            </a:defPPr>
            <a:lvl1pPr>
              <a:defRPr kumimoji="1">
                <a:solidFill>
                  <a:schemeClr val="accent1"/>
                </a:solidFill>
                <a:latin typeface="Arial" panose="020B0604020202020204" pitchFamily="34" charset="0"/>
              </a:defRPr>
            </a:lvl1pPr>
          </a:lstStyle>
          <a:p>
            <a:r>
              <a:rPr lang="en-US" altLang="zh-CN" dirty="0"/>
              <a:t>Based</a:t>
            </a:r>
            <a:r>
              <a:rPr lang="zh-CN" altLang="en-US" dirty="0"/>
              <a:t> </a:t>
            </a:r>
            <a:r>
              <a:rPr lang="en-US" altLang="zh-CN" dirty="0"/>
              <a:t>on</a:t>
            </a:r>
            <a:r>
              <a:rPr lang="zh-CN" altLang="en-US" dirty="0"/>
              <a:t> </a:t>
            </a:r>
            <a:r>
              <a:rPr lang="en-US" altLang="zh-CN" dirty="0"/>
              <a:t>the pigeonhole principle</a:t>
            </a:r>
            <a:endParaRPr lang="zh-CN" altLang="en-US" dirty="0"/>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C7389BFB-A8C1-5341-9F94-1DA3D75CFCE0}"/>
                  </a:ext>
                </a:extLst>
              </p:cNvPr>
              <p:cNvSpPr>
                <a:spLocks noGrp="1"/>
              </p:cNvSpPr>
              <p:nvPr>
                <p:ph idx="1"/>
              </p:nvPr>
            </p:nvSpPr>
            <p:spPr>
              <a:xfrm>
                <a:off x="637761" y="1509713"/>
                <a:ext cx="7639049" cy="2227399"/>
              </a:xfrm>
            </p:spPr>
            <p:txBody>
              <a:bodyPr>
                <a:normAutofit/>
              </a:bodyPr>
              <a:lstStyle/>
              <a:p>
                <a:pPr>
                  <a:buNone/>
                </a:pPr>
                <a:r>
                  <a:rPr lang="en-US" altLang="zh-CN" b="1" dirty="0"/>
                  <a:t>Lower Bound</a:t>
                </a:r>
                <a:r>
                  <a:rPr lang="zh-CN" altLang="en-US" b="1" dirty="0"/>
                  <a:t> </a:t>
                </a:r>
                <a:r>
                  <a:rPr lang="en-US" altLang="zh-CN" b="1" dirty="0"/>
                  <a:t>[16]</a:t>
                </a:r>
                <a:r>
                  <a:rPr lang="en-US" altLang="zh-CN" dirty="0"/>
                  <a:t>. Given</a:t>
                </a:r>
                <a:r>
                  <a:rPr lang="zh-CN" altLang="en-US" dirty="0"/>
                  <a:t> </a:t>
                </a:r>
                <a:r>
                  <a:rPr lang="en-US" altLang="zh-CN" dirty="0"/>
                  <a:t>two</a:t>
                </a:r>
                <a:r>
                  <a:rPr lang="zh-CN" altLang="en-US" dirty="0"/>
                  <a:t> </a:t>
                </a:r>
                <a:r>
                  <a:rPr lang="en-US" altLang="zh-CN" dirty="0"/>
                  <a:t>graphs</a:t>
                </a:r>
                <a:r>
                  <a:rPr lang="zh-CN" altLang="en-US" dirty="0"/>
                  <a:t> </a:t>
                </a:r>
                <a:r>
                  <a:rPr lang="en-US" altLang="zh-CN" dirty="0"/>
                  <a:t>two graphs</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2</m:t>
                        </m:r>
                      </m:sub>
                    </m:sSub>
                  </m:oMath>
                </a14:m>
                <a:r>
                  <a:rPr lang="zh-CN" altLang="en-US" dirty="0"/>
                  <a:t> </a:t>
                </a:r>
                <a:r>
                  <a:rPr lang="en-US" altLang="zh-CN" dirty="0"/>
                  <a:t>and</a:t>
                </a:r>
                <a:r>
                  <a:rPr lang="zh-CN" altLang="en-US" dirty="0"/>
                  <a:t> </a:t>
                </a:r>
                <a:r>
                  <a:rPr lang="en-US" altLang="zh-CN" dirty="0"/>
                  <a:t>a</a:t>
                </a:r>
                <a:r>
                  <a:rPr lang="zh-CN" altLang="en-US" dirty="0"/>
                  <a:t> </a:t>
                </a:r>
                <a:r>
                  <a:rPr lang="en-US" altLang="zh-CN" dirty="0"/>
                  <a:t>disjoint-partition</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i="1">
                            <a:latin typeface="Cambria Math" panose="02040503050406030204" pitchFamily="18" charset="0"/>
                          </a:rPr>
                          <m:t>𝑔</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oMath>
                </a14:m>
                <a:r>
                  <a:rPr lang="en-US" altLang="zh-CN" dirty="0"/>
                  <a:t> of graph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m:t>
                        </m:r>
                      </m:sub>
                    </m:sSub>
                  </m:oMath>
                </a14:m>
                <a:r>
                  <a:rPr lang="en-US" altLang="zh-CN" dirty="0"/>
                  <a:t>,</a:t>
                </a:r>
                <a:r>
                  <a:rPr lang="zh-CN" altLang="en-US" dirty="0"/>
                  <a:t> </a:t>
                </a:r>
                <a:r>
                  <a:rPr lang="en-US" altLang="zh-CN" dirty="0"/>
                  <a:t>the</a:t>
                </a:r>
                <a:r>
                  <a:rPr lang="zh-CN" altLang="en-US" dirty="0"/>
                  <a:t> </a:t>
                </a:r>
                <a:r>
                  <a:rPr lang="en-US" altLang="zh-CN" dirty="0"/>
                  <a:t>lower</a:t>
                </a:r>
                <a:r>
                  <a:rPr lang="zh-CN" altLang="en-US" dirty="0"/>
                  <a:t> </a:t>
                </a:r>
                <a:r>
                  <a:rPr lang="en-US" altLang="zh-CN" dirty="0"/>
                  <a:t>bound</a:t>
                </a:r>
                <a:r>
                  <a:rPr lang="zh-CN" altLang="en-US" dirty="0"/>
                  <a:t> </a:t>
                </a:r>
                <a:r>
                  <a:rPr lang="en-US" altLang="zh-CN" dirty="0"/>
                  <a:t>is</a:t>
                </a:r>
                <a:r>
                  <a:rPr lang="zh-CN" altLang="en-US" dirty="0"/>
                  <a:t> </a:t>
                </a:r>
                <a:endParaRPr lang="en-US" altLang="zh-CN" dirty="0"/>
              </a:p>
              <a:p>
                <a:pPr>
                  <a:buNone/>
                </a:pPr>
                <a:r>
                  <a:rPr lang="zh-CN" altLang="en-US" dirty="0"/>
                  <a:t>      </a:t>
                </a:r>
                <a14:m>
                  <m:oMath xmlns:m="http://schemas.openxmlformats.org/officeDocument/2006/math">
                    <m:r>
                      <a:rPr lang="en-US" altLang="zh-CN" b="0" i="1" smtClean="0">
                        <a:latin typeface="Cambria Math" panose="02040503050406030204" pitchFamily="18" charset="0"/>
                      </a:rPr>
                      <m:t>𝑑𝑖𝑠𝑡</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𝑀𝑆</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2</m:t>
                                </m:r>
                              </m:sub>
                            </m:sSub>
                          </m:e>
                        </m:d>
                      </m:e>
                    </m:d>
                    <m:r>
                      <a:rPr lang="en-US" altLang="zh-CN" b="0" i="1" smtClean="0">
                        <a:latin typeface="Cambria Math" panose="02040503050406030204" pitchFamily="18" charset="0"/>
                      </a:rPr>
                      <m:t>,</m:t>
                    </m:r>
                  </m:oMath>
                </a14:m>
                <a:r>
                  <a:rPr lang="zh-CN" altLang="en-US" dirty="0"/>
                  <a:t> </a:t>
                </a:r>
                <a:endParaRPr lang="en-US" altLang="zh-CN" dirty="0"/>
              </a:p>
              <a:p>
                <a:pPr>
                  <a:buNone/>
                </a:pPr>
                <a:r>
                  <a:rPr lang="zh-CN" altLang="en-US" dirty="0"/>
                  <a:t>      </a:t>
                </a:r>
                <a:r>
                  <a:rPr lang="en-US" altLang="zh-CN" dirty="0"/>
                  <a:t>where</a:t>
                </a:r>
                <a:r>
                  <a:rPr lang="zh-CN" altLang="en-US" dirty="0"/>
                  <a:t> </a:t>
                </a:r>
                <a14:m>
                  <m:oMath xmlns:m="http://schemas.openxmlformats.org/officeDocument/2006/math">
                    <m:r>
                      <a:rPr lang="en-US" altLang="zh-CN" i="1">
                        <a:latin typeface="Cambria Math" panose="02040503050406030204" pitchFamily="18" charset="0"/>
                      </a:rPr>
                      <m:t>𝑀𝑆</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2</m:t>
                            </m:r>
                          </m:sub>
                        </m:sSub>
                      </m:e>
                    </m:d>
                  </m:oMath>
                </a14:m>
                <a:r>
                  <a:rPr lang="zh-CN" altLang="en-US" dirty="0"/>
                  <a:t> </a:t>
                </a:r>
                <a:r>
                  <a:rPr lang="en-US" altLang="zh-CN" dirty="0"/>
                  <a:t>is</a:t>
                </a:r>
                <a:r>
                  <a:rPr lang="zh-CN" altLang="en-US" dirty="0"/>
                  <a:t> </a:t>
                </a:r>
                <a:r>
                  <a:rPr lang="en-US" altLang="zh-CN" dirty="0"/>
                  <a:t>a</a:t>
                </a:r>
                <a:r>
                  <a:rPr lang="zh-CN" altLang="en-US" dirty="0"/>
                  <a:t> </a:t>
                </a:r>
                <a:r>
                  <a:rPr lang="en-US" altLang="zh-CN" dirty="0"/>
                  <a:t>multi-set</a:t>
                </a:r>
                <a:r>
                  <a:rPr lang="zh-CN" altLang="en-US" dirty="0"/>
                  <a:t> </a:t>
                </a:r>
                <a:r>
                  <a:rPr lang="en-US" altLang="zh-CN" dirty="0"/>
                  <a:t>of</a:t>
                </a:r>
              </a:p>
              <a:p>
                <a:pPr>
                  <a:buNone/>
                </a:pPr>
                <a:r>
                  <a:rPr lang="zh-CN" altLang="en-US" dirty="0"/>
                  <a:t> </a:t>
                </a:r>
                <a:r>
                  <a:rPr lang="en-US" altLang="zh-CN" dirty="0"/>
                  <a:t>mismatching structures</a:t>
                </a:r>
                <a:r>
                  <a:rPr lang="zh-CN" altLang="en-US" dirty="0"/>
                  <a:t> </a:t>
                </a:r>
                <a:r>
                  <a:rPr lang="en-US" altLang="zh-CN" dirty="0"/>
                  <a:t>in</a:t>
                </a:r>
                <a:r>
                  <a:rPr lang="zh-CN" altLang="en-US" dirty="0"/>
                  <a:t> </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m:t>
                            </m:r>
                          </m:sub>
                        </m:sSub>
                      </m:e>
                    </m:d>
                  </m:oMath>
                </a14:m>
                <a:r>
                  <a:rPr lang="zh-CN" altLang="en-US" dirty="0"/>
                  <a:t> </a:t>
                </a:r>
                <a:r>
                  <a:rPr lang="en-US" altLang="zh-CN" dirty="0"/>
                  <a:t>with</a:t>
                </a:r>
                <a:r>
                  <a:rPr lang="zh-CN" altLang="en-US" dirty="0"/>
                  <a:t> </a:t>
                </a:r>
                <a:r>
                  <a:rPr lang="en-US" altLang="zh-CN" dirty="0"/>
                  <a:t>regard</a:t>
                </a:r>
                <a:r>
                  <a:rPr lang="zh-CN" altLang="en-US" dirty="0"/>
                  <a:t> </a:t>
                </a:r>
                <a:r>
                  <a:rPr lang="en-US" altLang="zh-CN" dirty="0"/>
                  <a:t>to</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2</m:t>
                        </m:r>
                      </m:sub>
                    </m:sSub>
                  </m:oMath>
                </a14:m>
                <a:r>
                  <a:rPr lang="en-US" altLang="zh-CN" dirty="0"/>
                  <a:t>.     </a:t>
                </a:r>
              </a:p>
            </p:txBody>
          </p:sp>
        </mc:Choice>
        <mc:Fallback xmlns="">
          <p:sp>
            <p:nvSpPr>
              <p:cNvPr id="9" name="内容占位符 2">
                <a:extLst>
                  <a:ext uri="{FF2B5EF4-FFF2-40B4-BE49-F238E27FC236}">
                    <a16:creationId xmlns:a16="http://schemas.microsoft.com/office/drawing/2014/main" id="{C7389BFB-A8C1-5341-9F94-1DA3D75CFCE0}"/>
                  </a:ext>
                </a:extLst>
              </p:cNvPr>
              <p:cNvSpPr>
                <a:spLocks noGrp="1" noRot="1" noChangeAspect="1" noMove="1" noResize="1" noEditPoints="1" noAdjustHandles="1" noChangeArrowheads="1" noChangeShapeType="1" noTextEdit="1"/>
              </p:cNvSpPr>
              <p:nvPr>
                <p:ph idx="1"/>
              </p:nvPr>
            </p:nvSpPr>
            <p:spPr>
              <a:xfrm>
                <a:off x="637761" y="1509713"/>
                <a:ext cx="7639049" cy="2227399"/>
              </a:xfrm>
              <a:blipFill>
                <a:blip r:embed="rId4"/>
                <a:stretch>
                  <a:fillRect l="-997" t="-39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37979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1">
            <a:extLst>
              <a:ext uri="{FF2B5EF4-FFF2-40B4-BE49-F238E27FC236}">
                <a16:creationId xmlns:a16="http://schemas.microsoft.com/office/drawing/2014/main" id="{2AC65E6D-A68E-D34B-9A63-5017669C1935}"/>
              </a:ext>
            </a:extLst>
          </p:cNvPr>
          <p:cNvSpPr>
            <a:spLocks noGrp="1"/>
          </p:cNvSpPr>
          <p:nvPr>
            <p:ph type="title"/>
          </p:nvPr>
        </p:nvSpPr>
        <p:spPr/>
        <p:txBody>
          <a:bodyPr/>
          <a:lstStyle/>
          <a:p>
            <a:r>
              <a:rPr lang="en-US" altLang="zh-CN" sz="2700" b="1" u="sng"/>
              <a:t>Disjoint Partition-based lower bound</a:t>
            </a:r>
            <a:endParaRPr lang="zh-CN" altLang="en-US" sz="2700"/>
          </a:p>
        </p:txBody>
      </p:sp>
      <p:sp>
        <p:nvSpPr>
          <p:cNvPr id="86018" name="灯片编号占位符 3">
            <a:extLst>
              <a:ext uri="{FF2B5EF4-FFF2-40B4-BE49-F238E27FC236}">
                <a16:creationId xmlns:a16="http://schemas.microsoft.com/office/drawing/2014/main" id="{9DFB0251-66FD-094D-A724-5DDFEB069E3C}"/>
              </a:ext>
            </a:extLst>
          </p:cNvPr>
          <p:cNvSpPr>
            <a:spLocks noGrp="1"/>
          </p:cNvSpPr>
          <p:nvPr>
            <p:ph type="sldNum" sz="quarter" idx="11"/>
          </p:nvPr>
        </p:nvSpPr>
        <p:spPr bwMode="auto">
          <a:xfrm>
            <a:off x="3600450" y="4677966"/>
            <a:ext cx="16002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5579E05E-F00A-FE4D-9AD7-5975FDB5D7D0}" type="slidenum">
              <a:rPr kumimoji="0" lang="zh-CN" altLang="en-US" sz="1350"/>
              <a:pPr>
                <a:spcBef>
                  <a:spcPct val="0"/>
                </a:spcBef>
                <a:buFontTx/>
                <a:buNone/>
              </a:pPr>
              <a:t>87</a:t>
            </a:fld>
            <a:endParaRPr kumimoji="0" lang="zh-CN" altLang="en-US" sz="1350"/>
          </a:p>
        </p:txBody>
      </p:sp>
      <p:sp>
        <p:nvSpPr>
          <p:cNvPr id="86019" name="TextBox 6">
            <a:extLst>
              <a:ext uri="{FF2B5EF4-FFF2-40B4-BE49-F238E27FC236}">
                <a16:creationId xmlns:a16="http://schemas.microsoft.com/office/drawing/2014/main" id="{E41DEB23-C0D9-FC49-806A-942DD5ED2FBB}"/>
              </a:ext>
            </a:extLst>
          </p:cNvPr>
          <p:cNvSpPr txBox="1">
            <a:spLocks noChangeArrowheads="1"/>
          </p:cNvSpPr>
          <p:nvPr/>
        </p:nvSpPr>
        <p:spPr bwMode="auto">
          <a:xfrm>
            <a:off x="628650" y="1393031"/>
            <a:ext cx="215430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350">
                <a:solidFill>
                  <a:schemeClr val="accent1"/>
                </a:solidFill>
                <a:latin typeface="Arial" panose="020B0604020202020204" pitchFamily="34" charset="0"/>
              </a:rPr>
              <a:t>On-Demand Partition</a:t>
            </a:r>
            <a:endParaRPr kumimoji="0" lang="zh-CN" altLang="en-US" sz="1350">
              <a:solidFill>
                <a:schemeClr val="accent1"/>
              </a:solidFill>
              <a:latin typeface="Arial" panose="020B0604020202020204" pitchFamily="34" charset="0"/>
            </a:endParaRPr>
          </a:p>
        </p:txBody>
      </p:sp>
      <p:pic>
        <p:nvPicPr>
          <p:cNvPr id="86020" name="Picture 3">
            <a:extLst>
              <a:ext uri="{FF2B5EF4-FFF2-40B4-BE49-F238E27FC236}">
                <a16:creationId xmlns:a16="http://schemas.microsoft.com/office/drawing/2014/main" id="{E8E56776-4F78-B047-9003-6F30A1BB1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9517" y="1393031"/>
            <a:ext cx="5568448" cy="310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99844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2C96FC72-D481-724D-8F9C-F562A9819FFF}"/>
              </a:ext>
            </a:extLst>
          </p:cNvPr>
          <p:cNvSpPr txBox="1"/>
          <p:nvPr/>
        </p:nvSpPr>
        <p:spPr>
          <a:xfrm>
            <a:off x="629681" y="1459747"/>
            <a:ext cx="6835844" cy="2723823"/>
          </a:xfrm>
          <a:prstGeom prst="rect">
            <a:avLst/>
          </a:prstGeom>
          <a:noFill/>
        </p:spPr>
        <p:txBody>
          <a:bodyPr wrap="square" rtlCol="0">
            <a:spAutoFit/>
          </a:bodyPr>
          <a:lstStyle/>
          <a:p>
            <a:pPr marL="214313" indent="-214313">
              <a:buFont typeface="Arial" panose="020B0604020202020204" pitchFamily="34" charset="0"/>
              <a:buChar char="•"/>
            </a:pPr>
            <a:r>
              <a:rPr kumimoji="1" lang="en-US" altLang="zh-CN" dirty="0">
                <a:solidFill>
                  <a:schemeClr val="bg2">
                    <a:lumMod val="10000"/>
                  </a:schemeClr>
                </a:solidFill>
              </a:rPr>
              <a:t>T</a:t>
            </a:r>
            <a:r>
              <a:rPr kumimoji="1" lang="en" altLang="zh-CN" dirty="0">
                <a:solidFill>
                  <a:schemeClr val="bg2">
                    <a:lumMod val="10000"/>
                  </a:schemeClr>
                </a:solidFill>
              </a:rPr>
              <a:t>he exact GED </a:t>
            </a:r>
            <a:r>
              <a:rPr kumimoji="1" lang="en" altLang="zh-CN" dirty="0"/>
              <a:t>cannot</a:t>
            </a:r>
            <a:r>
              <a:rPr kumimoji="1" lang="en" altLang="zh-CN" dirty="0">
                <a:solidFill>
                  <a:schemeClr val="bg2">
                    <a:lumMod val="10000"/>
                  </a:schemeClr>
                </a:solidFill>
              </a:rPr>
              <a:t> be reliably computed within reasonable time between graphs with </a:t>
            </a:r>
            <a:r>
              <a:rPr kumimoji="1" lang="en" altLang="zh-CN" dirty="0"/>
              <a:t>more than 16 nodes</a:t>
            </a:r>
            <a:r>
              <a:rPr kumimoji="1" lang="en-US" altLang="zh-CN" dirty="0"/>
              <a:t>.</a:t>
            </a:r>
            <a:r>
              <a:rPr kumimoji="1" lang="en" altLang="zh-CN" dirty="0"/>
              <a:t> </a:t>
            </a:r>
            <a:r>
              <a:rPr kumimoji="1" lang="en-US" altLang="zh-CN" dirty="0"/>
              <a:t>[Blumenthal</a:t>
            </a:r>
            <a:r>
              <a:rPr kumimoji="1" lang="zh-CN" altLang="en-US" dirty="0"/>
              <a:t> </a:t>
            </a:r>
            <a:r>
              <a:rPr kumimoji="1" lang="en-US" altLang="zh-CN" dirty="0"/>
              <a:t>et</a:t>
            </a:r>
            <a:r>
              <a:rPr kumimoji="1" lang="zh-CN" altLang="en-US" dirty="0"/>
              <a:t> </a:t>
            </a:r>
            <a:r>
              <a:rPr kumimoji="1" lang="en-US" altLang="zh-CN" dirty="0"/>
              <a:t>al.,</a:t>
            </a:r>
            <a:r>
              <a:rPr kumimoji="1" lang="zh-CN" altLang="en-US" dirty="0"/>
              <a:t> </a:t>
            </a:r>
            <a:r>
              <a:rPr kumimoji="1" lang="en-US" altLang="zh-CN" dirty="0"/>
              <a:t>2018]</a:t>
            </a:r>
            <a:r>
              <a:rPr kumimoji="1" lang="zh-CN" altLang="en-US" dirty="0"/>
              <a:t> </a:t>
            </a:r>
            <a:endParaRPr kumimoji="1" lang="en" altLang="zh-CN" dirty="0"/>
          </a:p>
          <a:p>
            <a:pPr marL="214313" indent="-214313">
              <a:buFont typeface="Arial" panose="020B0604020202020204" pitchFamily="34" charset="0"/>
              <a:buChar char="•"/>
            </a:pPr>
            <a:endParaRPr kumimoji="1" lang="en-US" altLang="zh-CN" sz="1500" dirty="0"/>
          </a:p>
          <a:p>
            <a:endParaRPr kumimoji="1" lang="en-US" altLang="zh-CN" sz="1500" dirty="0">
              <a:solidFill>
                <a:schemeClr val="bg2">
                  <a:lumMod val="10000"/>
                </a:schemeClr>
              </a:solidFill>
            </a:endParaRPr>
          </a:p>
          <a:p>
            <a:pPr marL="214313" indent="-214313">
              <a:buFont typeface="Arial" panose="020B0604020202020204" pitchFamily="34" charset="0"/>
              <a:buChar char="•"/>
            </a:pPr>
            <a:endParaRPr kumimoji="1" lang="en-US" altLang="zh-CN" sz="1500" dirty="0">
              <a:solidFill>
                <a:schemeClr val="bg2">
                  <a:lumMod val="10000"/>
                </a:schemeClr>
              </a:solidFill>
            </a:endParaRPr>
          </a:p>
          <a:p>
            <a:pPr marL="214313" indent="-214313">
              <a:buFont typeface="Arial" panose="020B0604020202020204" pitchFamily="34" charset="0"/>
              <a:buChar char="•"/>
            </a:pPr>
            <a:endParaRPr kumimoji="1" lang="en-US" altLang="zh-CN" sz="1500" dirty="0">
              <a:solidFill>
                <a:schemeClr val="bg2">
                  <a:lumMod val="10000"/>
                </a:schemeClr>
              </a:solidFill>
            </a:endParaRPr>
          </a:p>
          <a:p>
            <a:pPr lvl="1"/>
            <a:endParaRPr kumimoji="1" lang="en-US" altLang="zh-CN" sz="1500" dirty="0">
              <a:solidFill>
                <a:schemeClr val="bg2">
                  <a:lumMod val="10000"/>
                </a:schemeClr>
              </a:solidFill>
            </a:endParaRPr>
          </a:p>
          <a:p>
            <a:pPr marL="557213" lvl="1" indent="-214313">
              <a:buFont typeface="Arial" panose="020B0604020202020204" pitchFamily="34" charset="0"/>
              <a:buChar char="•"/>
            </a:pPr>
            <a:endParaRPr kumimoji="1" lang="en-US" altLang="zh-CN" sz="1500" dirty="0">
              <a:solidFill>
                <a:schemeClr val="bg2">
                  <a:lumMod val="10000"/>
                </a:schemeClr>
              </a:solidFill>
            </a:endParaRPr>
          </a:p>
          <a:p>
            <a:pPr marL="557213" lvl="1" indent="-214313">
              <a:buFont typeface="Arial" panose="020B0604020202020204" pitchFamily="34" charset="0"/>
              <a:buChar char="•"/>
            </a:pPr>
            <a:endParaRPr kumimoji="1" lang="en-US" altLang="zh-CN" sz="1500" dirty="0">
              <a:solidFill>
                <a:schemeClr val="bg2">
                  <a:lumMod val="10000"/>
                </a:schemeClr>
              </a:solidFill>
            </a:endParaRPr>
          </a:p>
          <a:p>
            <a:pPr marL="214313" indent="-214313">
              <a:buFont typeface="Arial" panose="020B0604020202020204" pitchFamily="34" charset="0"/>
              <a:buChar char="•"/>
            </a:pPr>
            <a:endParaRPr kumimoji="1" lang="en-US" altLang="zh-CN" sz="1500" dirty="0">
              <a:solidFill>
                <a:schemeClr val="bg2">
                  <a:lumMod val="10000"/>
                </a:schemeClr>
              </a:solidFill>
            </a:endParaRPr>
          </a:p>
          <a:p>
            <a:pPr marL="214313" indent="-214313">
              <a:buFont typeface="Arial" panose="020B0604020202020204" pitchFamily="34" charset="0"/>
              <a:buChar char="•"/>
            </a:pPr>
            <a:endParaRPr kumimoji="1" lang="en-US" altLang="zh-CN" sz="1500" dirty="0">
              <a:solidFill>
                <a:schemeClr val="bg2">
                  <a:lumMod val="10000"/>
                </a:schemeClr>
              </a:solidFill>
            </a:endParaRPr>
          </a:p>
        </p:txBody>
      </p:sp>
      <p:sp>
        <p:nvSpPr>
          <p:cNvPr id="12" name="文本框 11">
            <a:extLst>
              <a:ext uri="{FF2B5EF4-FFF2-40B4-BE49-F238E27FC236}">
                <a16:creationId xmlns:a16="http://schemas.microsoft.com/office/drawing/2014/main" id="{37F5E73C-896C-0748-9E67-0B9E9264BA02}"/>
              </a:ext>
            </a:extLst>
          </p:cNvPr>
          <p:cNvSpPr txBox="1"/>
          <p:nvPr/>
        </p:nvSpPr>
        <p:spPr>
          <a:xfrm>
            <a:off x="589924" y="1041773"/>
            <a:ext cx="5033739" cy="369332"/>
          </a:xfrm>
          <a:prstGeom prst="rect">
            <a:avLst/>
          </a:prstGeom>
          <a:noFill/>
        </p:spPr>
        <p:txBody>
          <a:bodyPr wrap="square" rtlCol="0">
            <a:spAutoFit/>
          </a:bodyPr>
          <a:lstStyle/>
          <a:p>
            <a:pPr marL="214313" indent="-214313">
              <a:buFont typeface="Arial" panose="020B0604020202020204" pitchFamily="34" charset="0"/>
              <a:buChar char="•"/>
            </a:pPr>
            <a:r>
              <a:rPr kumimoji="1" lang="en-US" altLang="zh-CN" dirty="0">
                <a:solidFill>
                  <a:schemeClr val="bg2">
                    <a:lumMod val="10000"/>
                  </a:schemeClr>
                </a:solidFill>
              </a:rPr>
              <a:t>Other</a:t>
            </a:r>
            <a:r>
              <a:rPr kumimoji="1" lang="zh-CN" altLang="en-US" dirty="0">
                <a:solidFill>
                  <a:schemeClr val="bg2">
                    <a:lumMod val="10000"/>
                  </a:schemeClr>
                </a:solidFill>
              </a:rPr>
              <a:t> </a:t>
            </a:r>
            <a:r>
              <a:rPr kumimoji="1" lang="en-US" altLang="zh-CN" dirty="0">
                <a:solidFill>
                  <a:schemeClr val="bg2">
                    <a:lumMod val="10000"/>
                  </a:schemeClr>
                </a:solidFill>
              </a:rPr>
              <a:t>approaches</a:t>
            </a:r>
            <a:r>
              <a:rPr kumimoji="1" lang="zh-CN" altLang="en-US" dirty="0">
                <a:solidFill>
                  <a:schemeClr val="bg2">
                    <a:lumMod val="10000"/>
                  </a:schemeClr>
                </a:solidFill>
              </a:rPr>
              <a:t> </a:t>
            </a:r>
            <a:r>
              <a:rPr kumimoji="1" lang="en-US" altLang="zh-CN" dirty="0">
                <a:solidFill>
                  <a:schemeClr val="bg2">
                    <a:lumMod val="10000"/>
                  </a:schemeClr>
                </a:solidFill>
              </a:rPr>
              <a:t>to</a:t>
            </a:r>
            <a:r>
              <a:rPr kumimoji="1" lang="zh-CN" altLang="en-US" dirty="0">
                <a:solidFill>
                  <a:schemeClr val="bg2">
                    <a:lumMod val="10000"/>
                  </a:schemeClr>
                </a:solidFill>
              </a:rPr>
              <a:t> </a:t>
            </a:r>
            <a:r>
              <a:rPr kumimoji="1" lang="en-US" altLang="zh-CN" dirty="0">
                <a:solidFill>
                  <a:schemeClr val="bg2">
                    <a:lumMod val="10000"/>
                  </a:schemeClr>
                </a:solidFill>
              </a:rPr>
              <a:t>accelerating</a:t>
            </a:r>
            <a:r>
              <a:rPr kumimoji="1" lang="zh-CN" altLang="en-US" dirty="0">
                <a:solidFill>
                  <a:schemeClr val="bg2">
                    <a:lumMod val="10000"/>
                  </a:schemeClr>
                </a:solidFill>
              </a:rPr>
              <a:t> </a:t>
            </a:r>
            <a:r>
              <a:rPr kumimoji="1" lang="en-US" altLang="zh-CN" dirty="0">
                <a:solidFill>
                  <a:schemeClr val="bg2">
                    <a:lumMod val="10000"/>
                  </a:schemeClr>
                </a:solidFill>
              </a:rPr>
              <a:t>A</a:t>
            </a:r>
            <a:r>
              <a:rPr kumimoji="1" lang="zh-CN" altLang="en-US" dirty="0">
                <a:solidFill>
                  <a:schemeClr val="bg2">
                    <a:lumMod val="10000"/>
                  </a:schemeClr>
                </a:solidFill>
              </a:rPr>
              <a:t>*</a:t>
            </a:r>
            <a:r>
              <a:rPr kumimoji="1" lang="en-US" altLang="zh-CN" dirty="0">
                <a:solidFill>
                  <a:schemeClr val="bg2">
                    <a:lumMod val="10000"/>
                  </a:schemeClr>
                </a:solidFill>
              </a:rPr>
              <a:t>-search</a:t>
            </a:r>
          </a:p>
        </p:txBody>
      </p:sp>
      <p:sp>
        <p:nvSpPr>
          <p:cNvPr id="13" name="文本框 12">
            <a:extLst>
              <a:ext uri="{FF2B5EF4-FFF2-40B4-BE49-F238E27FC236}">
                <a16:creationId xmlns:a16="http://schemas.microsoft.com/office/drawing/2014/main" id="{C1D04E89-F099-064E-A1B6-1DF452E140B2}"/>
              </a:ext>
            </a:extLst>
          </p:cNvPr>
          <p:cNvSpPr txBox="1"/>
          <p:nvPr/>
        </p:nvSpPr>
        <p:spPr>
          <a:xfrm>
            <a:off x="793303" y="2209952"/>
            <a:ext cx="4846494" cy="1338828"/>
          </a:xfrm>
          <a:prstGeom prst="rect">
            <a:avLst/>
          </a:prstGeom>
          <a:noFill/>
        </p:spPr>
        <p:txBody>
          <a:bodyPr wrap="square" rtlCol="0">
            <a:spAutoFit/>
          </a:bodyPr>
          <a:lstStyle/>
          <a:p>
            <a:r>
              <a:rPr kumimoji="1" lang="en-US" altLang="zh-CN" b="1" dirty="0"/>
              <a:t>A</a:t>
            </a:r>
            <a:r>
              <a:rPr kumimoji="1" lang="zh-CN" altLang="en-US" b="1" dirty="0"/>
              <a:t>*</a:t>
            </a:r>
            <a:r>
              <a:rPr kumimoji="1" lang="en-US" altLang="zh-CN" b="1" dirty="0"/>
              <a:t>-</a:t>
            </a:r>
            <a:r>
              <a:rPr kumimoji="1" lang="en-US" altLang="zh-CN" b="1" dirty="0" err="1"/>
              <a:t>beamsearch</a:t>
            </a:r>
            <a:r>
              <a:rPr kumimoji="1" lang="zh-CN" altLang="en-US" b="1" dirty="0"/>
              <a:t> </a:t>
            </a:r>
            <a:r>
              <a:rPr kumimoji="1" lang="en-US" altLang="zh-CN" b="1" dirty="0"/>
              <a:t>[Neuhaus</a:t>
            </a:r>
            <a:r>
              <a:rPr kumimoji="1" lang="zh-CN" altLang="en-US" b="1" dirty="0"/>
              <a:t> </a:t>
            </a:r>
            <a:r>
              <a:rPr kumimoji="1" lang="en-US" altLang="zh-CN" b="1" dirty="0"/>
              <a:t>et</a:t>
            </a:r>
            <a:r>
              <a:rPr kumimoji="1" lang="zh-CN" altLang="en-US" b="1" dirty="0"/>
              <a:t> </a:t>
            </a:r>
            <a:r>
              <a:rPr kumimoji="1" lang="en-US" altLang="zh-CN" b="1" dirty="0"/>
              <a:t>al.,</a:t>
            </a:r>
            <a:r>
              <a:rPr kumimoji="1" lang="zh-CN" altLang="en-US" b="1" dirty="0"/>
              <a:t> </a:t>
            </a:r>
            <a:r>
              <a:rPr kumimoji="1" lang="en-US" altLang="zh-CN" b="1" dirty="0"/>
              <a:t>2006]</a:t>
            </a:r>
            <a:r>
              <a:rPr kumimoji="1" lang="zh-CN" altLang="en-US" b="1" dirty="0"/>
              <a:t>  </a:t>
            </a:r>
            <a:endParaRPr kumimoji="1" lang="en-US" altLang="zh-CN" b="1" dirty="0"/>
          </a:p>
          <a:p>
            <a:pPr marL="214313" indent="-214313">
              <a:buFont typeface="Arial" panose="020B0604020202020204" pitchFamily="34" charset="0"/>
              <a:buChar char="•"/>
            </a:pPr>
            <a:r>
              <a:rPr kumimoji="1" lang="en-US" altLang="zh-CN" dirty="0">
                <a:solidFill>
                  <a:srgbClr val="000000"/>
                </a:solidFill>
              </a:rPr>
              <a:t>Control</a:t>
            </a:r>
            <a:r>
              <a:rPr kumimoji="1" lang="zh-CN" altLang="en-US" dirty="0">
                <a:solidFill>
                  <a:srgbClr val="000000"/>
                </a:solidFill>
              </a:rPr>
              <a:t> </a:t>
            </a:r>
            <a:r>
              <a:rPr kumimoji="1" lang="en-US" altLang="zh-CN" dirty="0">
                <a:solidFill>
                  <a:srgbClr val="000000"/>
                </a:solidFill>
              </a:rPr>
              <a:t>the</a:t>
            </a:r>
            <a:r>
              <a:rPr kumimoji="1" lang="zh-CN" altLang="en-US" dirty="0">
                <a:solidFill>
                  <a:srgbClr val="000000"/>
                </a:solidFill>
              </a:rPr>
              <a:t> </a:t>
            </a:r>
            <a:r>
              <a:rPr kumimoji="1" lang="en-US" altLang="zh-CN" dirty="0">
                <a:solidFill>
                  <a:srgbClr val="000000"/>
                </a:solidFill>
              </a:rPr>
              <a:t>size</a:t>
            </a:r>
            <a:r>
              <a:rPr kumimoji="1" lang="zh-CN" altLang="en-US" dirty="0">
                <a:solidFill>
                  <a:srgbClr val="000000"/>
                </a:solidFill>
              </a:rPr>
              <a:t> </a:t>
            </a:r>
            <a:r>
              <a:rPr kumimoji="1" lang="en-US" altLang="zh-CN" dirty="0">
                <a:solidFill>
                  <a:srgbClr val="000000"/>
                </a:solidFill>
              </a:rPr>
              <a:t>of</a:t>
            </a:r>
            <a:r>
              <a:rPr kumimoji="1" lang="zh-CN" altLang="en-US" dirty="0">
                <a:solidFill>
                  <a:srgbClr val="000000"/>
                </a:solidFill>
              </a:rPr>
              <a:t> </a:t>
            </a:r>
            <a:r>
              <a:rPr kumimoji="1" lang="en-US" altLang="zh-CN" dirty="0">
                <a:solidFill>
                  <a:srgbClr val="000000"/>
                </a:solidFill>
              </a:rPr>
              <a:t>priority</a:t>
            </a:r>
            <a:r>
              <a:rPr kumimoji="1" lang="zh-CN" altLang="en-US" dirty="0">
                <a:solidFill>
                  <a:srgbClr val="000000"/>
                </a:solidFill>
              </a:rPr>
              <a:t> </a:t>
            </a:r>
            <a:r>
              <a:rPr kumimoji="1" lang="en-US" altLang="zh-CN" dirty="0">
                <a:solidFill>
                  <a:srgbClr val="000000"/>
                </a:solidFill>
              </a:rPr>
              <a:t>queue</a:t>
            </a:r>
          </a:p>
          <a:p>
            <a:pPr marL="214313" indent="-214313">
              <a:buFont typeface="Arial" panose="020B0604020202020204" pitchFamily="34" charset="0"/>
              <a:buChar char="•"/>
            </a:pPr>
            <a:r>
              <a:rPr kumimoji="1" lang="en-US" altLang="zh-CN" dirty="0">
                <a:solidFill>
                  <a:srgbClr val="000000"/>
                </a:solidFill>
              </a:rPr>
              <a:t>Approximate</a:t>
            </a:r>
            <a:r>
              <a:rPr kumimoji="1" lang="zh-CN" altLang="en-US" dirty="0">
                <a:solidFill>
                  <a:srgbClr val="000000"/>
                </a:solidFill>
              </a:rPr>
              <a:t> </a:t>
            </a:r>
            <a:r>
              <a:rPr kumimoji="1" lang="en-US" altLang="zh-CN" dirty="0">
                <a:solidFill>
                  <a:srgbClr val="000000"/>
                </a:solidFill>
              </a:rPr>
              <a:t>algorithm</a:t>
            </a:r>
          </a:p>
          <a:p>
            <a:endParaRPr kumimoji="1" lang="en-US" altLang="zh-CN" sz="1350" b="1" dirty="0">
              <a:solidFill>
                <a:srgbClr val="000000"/>
              </a:solidFill>
            </a:endParaRPr>
          </a:p>
          <a:p>
            <a:endParaRPr kumimoji="1" lang="en-US" altLang="zh-CN" sz="1350" b="1" dirty="0">
              <a:solidFill>
                <a:srgbClr val="000000"/>
              </a:solidFill>
            </a:endParaRPr>
          </a:p>
        </p:txBody>
      </p:sp>
      <p:pic>
        <p:nvPicPr>
          <p:cNvPr id="3" name="图片 2">
            <a:extLst>
              <a:ext uri="{FF2B5EF4-FFF2-40B4-BE49-F238E27FC236}">
                <a16:creationId xmlns:a16="http://schemas.microsoft.com/office/drawing/2014/main" id="{B5A84661-3A79-CD4D-8FF4-5708DA0135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8146" y="2447059"/>
            <a:ext cx="3019416" cy="1786133"/>
          </a:xfrm>
          <a:prstGeom prst="rect">
            <a:avLst/>
          </a:prstGeom>
        </p:spPr>
      </p:pic>
      <p:sp>
        <p:nvSpPr>
          <p:cNvPr id="10" name="标题 1">
            <a:extLst>
              <a:ext uri="{FF2B5EF4-FFF2-40B4-BE49-F238E27FC236}">
                <a16:creationId xmlns:a16="http://schemas.microsoft.com/office/drawing/2014/main" id="{1375DFAF-DE10-234F-B6C1-FB29D26AFC84}"/>
              </a:ext>
            </a:extLst>
          </p:cNvPr>
          <p:cNvSpPr txBox="1">
            <a:spLocks/>
          </p:cNvSpPr>
          <p:nvPr/>
        </p:nvSpPr>
        <p:spPr>
          <a:xfrm>
            <a:off x="308061" y="55402"/>
            <a:ext cx="7886700" cy="665559"/>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3000" b="1" dirty="0"/>
              <a:t>A</a:t>
            </a:r>
            <a:r>
              <a:rPr lang="zh-CN" altLang="en-US" sz="3000" b="1" dirty="0"/>
              <a:t>* </a:t>
            </a:r>
            <a:r>
              <a:rPr lang="en-US" altLang="zh-CN" sz="3000" b="1" dirty="0"/>
              <a:t>-</a:t>
            </a:r>
            <a:r>
              <a:rPr lang="en-US" altLang="zh-CN" sz="3000" b="1" dirty="0" err="1"/>
              <a:t>beamsearch</a:t>
            </a:r>
            <a:endParaRPr lang="zh-CN" altLang="en-US" sz="3000" dirty="0"/>
          </a:p>
        </p:txBody>
      </p:sp>
      <p:cxnSp>
        <p:nvCxnSpPr>
          <p:cNvPr id="11" name="直线连接符 10">
            <a:extLst>
              <a:ext uri="{FF2B5EF4-FFF2-40B4-BE49-F238E27FC236}">
                <a16:creationId xmlns:a16="http://schemas.microsoft.com/office/drawing/2014/main" id="{D5531CDE-89EC-8A4A-BB67-23D6830C9730}"/>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14" name="矩形 13">
            <a:extLst>
              <a:ext uri="{FF2B5EF4-FFF2-40B4-BE49-F238E27FC236}">
                <a16:creationId xmlns:a16="http://schemas.microsoft.com/office/drawing/2014/main" id="{AC820A5D-D820-7740-8659-45E52AE73EC9}"/>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custDataLst>
      <p:tags r:id="rId1"/>
    </p:custDataLst>
    <p:extLst>
      <p:ext uri="{BB962C8B-B14F-4D97-AF65-F5344CB8AC3E}">
        <p14:creationId xmlns:p14="http://schemas.microsoft.com/office/powerpoint/2010/main" val="830018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7F5E73C-896C-0748-9E67-0B9E9264BA02}"/>
              </a:ext>
            </a:extLst>
          </p:cNvPr>
          <p:cNvSpPr txBox="1"/>
          <p:nvPr/>
        </p:nvSpPr>
        <p:spPr>
          <a:xfrm>
            <a:off x="731256" y="898721"/>
            <a:ext cx="5033739" cy="323165"/>
          </a:xfrm>
          <a:prstGeom prst="rect">
            <a:avLst/>
          </a:prstGeom>
          <a:noFill/>
        </p:spPr>
        <p:txBody>
          <a:bodyPr wrap="square" rtlCol="0">
            <a:spAutoFit/>
          </a:bodyPr>
          <a:lstStyle/>
          <a:p>
            <a:pPr marL="214313" indent="-214313">
              <a:buFont typeface="Arial" panose="020B0604020202020204" pitchFamily="34" charset="0"/>
              <a:buChar char="•"/>
            </a:pPr>
            <a:r>
              <a:rPr kumimoji="1" lang="en-US" altLang="zh-CN" sz="1500" dirty="0">
                <a:solidFill>
                  <a:schemeClr val="bg2">
                    <a:lumMod val="10000"/>
                  </a:schemeClr>
                </a:solidFill>
              </a:rPr>
              <a:t>Mapping</a:t>
            </a:r>
            <a:r>
              <a:rPr kumimoji="1" lang="zh-CN" altLang="en-US" sz="1500" dirty="0">
                <a:solidFill>
                  <a:schemeClr val="bg2">
                    <a:lumMod val="10000"/>
                  </a:schemeClr>
                </a:solidFill>
              </a:rPr>
              <a:t> </a:t>
            </a:r>
            <a:r>
              <a:rPr kumimoji="1" lang="en-US" altLang="zh-CN" sz="1500" dirty="0">
                <a:solidFill>
                  <a:schemeClr val="bg2">
                    <a:lumMod val="10000"/>
                  </a:schemeClr>
                </a:solidFill>
              </a:rPr>
              <a:t>the</a:t>
            </a:r>
            <a:r>
              <a:rPr kumimoji="1" lang="zh-CN" altLang="en-US" sz="1500" dirty="0">
                <a:solidFill>
                  <a:schemeClr val="bg2">
                    <a:lumMod val="10000"/>
                  </a:schemeClr>
                </a:solidFill>
              </a:rPr>
              <a:t> </a:t>
            </a:r>
            <a:r>
              <a:rPr kumimoji="1" lang="en-US" altLang="zh-CN" sz="1500" dirty="0">
                <a:solidFill>
                  <a:schemeClr val="bg2">
                    <a:lumMod val="10000"/>
                  </a:schemeClr>
                </a:solidFill>
              </a:rPr>
              <a:t>Combinatorial</a:t>
            </a:r>
            <a:r>
              <a:rPr kumimoji="1" lang="zh-CN" altLang="en-US" sz="1500" dirty="0">
                <a:solidFill>
                  <a:schemeClr val="bg2">
                    <a:lumMod val="10000"/>
                  </a:schemeClr>
                </a:solidFill>
              </a:rPr>
              <a:t> </a:t>
            </a:r>
            <a:r>
              <a:rPr kumimoji="1" lang="en-US" altLang="zh-CN" sz="1500" dirty="0">
                <a:solidFill>
                  <a:schemeClr val="bg2">
                    <a:lumMod val="10000"/>
                  </a:schemeClr>
                </a:solidFill>
              </a:rPr>
              <a:t>Search</a:t>
            </a:r>
            <a:r>
              <a:rPr kumimoji="1" lang="zh-CN" altLang="en-US" sz="1500" dirty="0">
                <a:solidFill>
                  <a:schemeClr val="bg2">
                    <a:lumMod val="10000"/>
                  </a:schemeClr>
                </a:solidFill>
              </a:rPr>
              <a:t> </a:t>
            </a:r>
            <a:r>
              <a:rPr kumimoji="1" lang="en-US" altLang="zh-CN" sz="1500" dirty="0">
                <a:solidFill>
                  <a:schemeClr val="bg2">
                    <a:lumMod val="10000"/>
                  </a:schemeClr>
                </a:solidFill>
              </a:rPr>
              <a:t>into</a:t>
            </a:r>
            <a:r>
              <a:rPr kumimoji="1" lang="zh-CN" altLang="en-US" sz="1500" dirty="0">
                <a:solidFill>
                  <a:schemeClr val="bg2">
                    <a:lumMod val="10000"/>
                  </a:schemeClr>
                </a:solidFill>
              </a:rPr>
              <a:t> </a:t>
            </a:r>
            <a:r>
              <a:rPr kumimoji="1" lang="en-US" altLang="zh-CN" sz="1500" dirty="0">
                <a:solidFill>
                  <a:schemeClr val="bg2">
                    <a:lumMod val="10000"/>
                  </a:schemeClr>
                </a:solidFill>
              </a:rPr>
              <a:t>a</a:t>
            </a:r>
            <a:r>
              <a:rPr kumimoji="1" lang="zh-CN" altLang="en-US" sz="1500" dirty="0">
                <a:solidFill>
                  <a:schemeClr val="bg2">
                    <a:lumMod val="10000"/>
                  </a:schemeClr>
                </a:solidFill>
              </a:rPr>
              <a:t> </a:t>
            </a:r>
            <a:r>
              <a:rPr kumimoji="1" lang="en-US" altLang="zh-CN" sz="1500" b="1" dirty="0"/>
              <a:t>Learning</a:t>
            </a:r>
            <a:r>
              <a:rPr kumimoji="1" lang="zh-CN" altLang="en-US" sz="1500" dirty="0">
                <a:solidFill>
                  <a:schemeClr val="bg2">
                    <a:lumMod val="10000"/>
                  </a:schemeClr>
                </a:solidFill>
              </a:rPr>
              <a:t> </a:t>
            </a:r>
            <a:r>
              <a:rPr kumimoji="1" lang="en-US" altLang="zh-CN" sz="1500" dirty="0">
                <a:solidFill>
                  <a:schemeClr val="bg2">
                    <a:lumMod val="10000"/>
                  </a:schemeClr>
                </a:solidFill>
              </a:rPr>
              <a:t>Problem</a:t>
            </a:r>
            <a:r>
              <a:rPr kumimoji="1" lang="zh-CN" altLang="en-US" sz="1500" dirty="0">
                <a:solidFill>
                  <a:schemeClr val="bg2">
                    <a:lumMod val="10000"/>
                  </a:schemeClr>
                </a:solidFill>
              </a:rPr>
              <a:t>  </a:t>
            </a:r>
            <a:endParaRPr kumimoji="1" lang="en-US" altLang="zh-CN" sz="1500" dirty="0">
              <a:solidFill>
                <a:schemeClr val="bg2">
                  <a:lumMod val="10000"/>
                </a:schemeClr>
              </a:solidFill>
            </a:endParaRPr>
          </a:p>
        </p:txBody>
      </p:sp>
      <p:pic>
        <p:nvPicPr>
          <p:cNvPr id="4" name="图片 3">
            <a:extLst>
              <a:ext uri="{FF2B5EF4-FFF2-40B4-BE49-F238E27FC236}">
                <a16:creationId xmlns:a16="http://schemas.microsoft.com/office/drawing/2014/main" id="{F73D94C7-D3A8-224C-947A-ACB8097DCC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414" y="1398872"/>
            <a:ext cx="4081835" cy="2431884"/>
          </a:xfrm>
          <a:prstGeom prst="rect">
            <a:avLst/>
          </a:prstGeom>
        </p:spPr>
      </p:pic>
      <p:sp>
        <p:nvSpPr>
          <p:cNvPr id="5" name="文本框 4">
            <a:extLst>
              <a:ext uri="{FF2B5EF4-FFF2-40B4-BE49-F238E27FC236}">
                <a16:creationId xmlns:a16="http://schemas.microsoft.com/office/drawing/2014/main" id="{D6FB7D2E-1AEE-674B-A143-D1BF316B2BC3}"/>
              </a:ext>
            </a:extLst>
          </p:cNvPr>
          <p:cNvSpPr txBox="1"/>
          <p:nvPr/>
        </p:nvSpPr>
        <p:spPr>
          <a:xfrm>
            <a:off x="887360" y="4070472"/>
            <a:ext cx="3504430" cy="300082"/>
          </a:xfrm>
          <a:prstGeom prst="rect">
            <a:avLst/>
          </a:prstGeom>
          <a:noFill/>
        </p:spPr>
        <p:txBody>
          <a:bodyPr wrap="square" rtlCol="0">
            <a:spAutoFit/>
          </a:bodyPr>
          <a:lstStyle/>
          <a:p>
            <a:r>
              <a:rPr kumimoji="1" lang="en-US" altLang="zh-CN" sz="1350" dirty="0">
                <a:solidFill>
                  <a:srgbClr val="000000"/>
                </a:solidFill>
              </a:rPr>
              <a:t>Fig.</a:t>
            </a:r>
            <a:r>
              <a:rPr kumimoji="1" lang="zh-CN" altLang="en-US" sz="1350" dirty="0">
                <a:solidFill>
                  <a:srgbClr val="000000"/>
                </a:solidFill>
              </a:rPr>
              <a:t> </a:t>
            </a:r>
            <a:r>
              <a:rPr kumimoji="1" lang="en-US" altLang="zh-CN" sz="1350" dirty="0">
                <a:solidFill>
                  <a:srgbClr val="000000"/>
                </a:solidFill>
              </a:rPr>
              <a:t>1</a:t>
            </a:r>
            <a:r>
              <a:rPr kumimoji="1" lang="zh-CN" altLang="en-US" sz="1350" dirty="0">
                <a:solidFill>
                  <a:srgbClr val="000000"/>
                </a:solidFill>
              </a:rPr>
              <a:t> </a:t>
            </a:r>
            <a:r>
              <a:rPr kumimoji="1" lang="en-US" altLang="zh-CN" sz="1350" dirty="0">
                <a:solidFill>
                  <a:srgbClr val="000000"/>
                </a:solidFill>
              </a:rPr>
              <a:t>Mapping</a:t>
            </a:r>
            <a:r>
              <a:rPr kumimoji="1" lang="zh-CN" altLang="en-US" sz="1350" dirty="0">
                <a:solidFill>
                  <a:srgbClr val="000000"/>
                </a:solidFill>
              </a:rPr>
              <a:t> </a:t>
            </a:r>
            <a:r>
              <a:rPr kumimoji="1" lang="en-US" altLang="zh-CN" sz="1350" dirty="0">
                <a:solidFill>
                  <a:srgbClr val="000000"/>
                </a:solidFill>
              </a:rPr>
              <a:t>Graphs</a:t>
            </a:r>
            <a:r>
              <a:rPr kumimoji="1" lang="zh-CN" altLang="en-US" sz="1350" dirty="0">
                <a:solidFill>
                  <a:srgbClr val="000000"/>
                </a:solidFill>
              </a:rPr>
              <a:t> </a:t>
            </a:r>
            <a:r>
              <a:rPr kumimoji="1" lang="en-US" altLang="zh-CN" sz="1350" dirty="0">
                <a:solidFill>
                  <a:srgbClr val="000000"/>
                </a:solidFill>
              </a:rPr>
              <a:t>into</a:t>
            </a:r>
            <a:r>
              <a:rPr kumimoji="1" lang="zh-CN" altLang="en-US" sz="1350" dirty="0">
                <a:solidFill>
                  <a:srgbClr val="000000"/>
                </a:solidFill>
              </a:rPr>
              <a:t> </a:t>
            </a:r>
            <a:r>
              <a:rPr kumimoji="1" lang="en-US" altLang="zh-CN" sz="1350" dirty="0">
                <a:solidFill>
                  <a:srgbClr val="000000"/>
                </a:solidFill>
              </a:rPr>
              <a:t>embedding</a:t>
            </a:r>
            <a:r>
              <a:rPr kumimoji="1" lang="zh-CN" altLang="en-US" sz="1350" dirty="0">
                <a:solidFill>
                  <a:srgbClr val="000000"/>
                </a:solidFill>
              </a:rPr>
              <a:t> </a:t>
            </a:r>
            <a:r>
              <a:rPr kumimoji="1" lang="en-US" altLang="zh-CN" sz="1350" dirty="0">
                <a:solidFill>
                  <a:srgbClr val="000000"/>
                </a:solidFill>
              </a:rPr>
              <a:t>vectors</a:t>
            </a:r>
            <a:endParaRPr kumimoji="1" lang="zh-CN" altLang="en-US" sz="1350" dirty="0">
              <a:solidFill>
                <a:srgbClr val="000000"/>
              </a:solidFill>
            </a:endParaRPr>
          </a:p>
        </p:txBody>
      </p:sp>
      <p:sp>
        <p:nvSpPr>
          <p:cNvPr id="11" name="内容占位符 2">
            <a:extLst>
              <a:ext uri="{FF2B5EF4-FFF2-40B4-BE49-F238E27FC236}">
                <a16:creationId xmlns:a16="http://schemas.microsoft.com/office/drawing/2014/main" id="{53C32D8C-9D7C-BB41-A0E2-9C072333A9B4}"/>
              </a:ext>
            </a:extLst>
          </p:cNvPr>
          <p:cNvSpPr txBox="1">
            <a:spLocks/>
          </p:cNvSpPr>
          <p:nvPr/>
        </p:nvSpPr>
        <p:spPr bwMode="auto">
          <a:xfrm>
            <a:off x="5281367" y="1582772"/>
            <a:ext cx="3754226" cy="509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Char char="•"/>
            </a:pPr>
            <a:r>
              <a:rPr kumimoji="0" lang="en-US" altLang="zh-CN" sz="1350" dirty="0">
                <a:latin typeface="Calibri" panose="020F0502020204030204" pitchFamily="34" charset="0"/>
                <a:cs typeface="Times New Roman" panose="02020603050405020304" pitchFamily="18" charset="0"/>
              </a:rPr>
              <a:t>End-to-End</a:t>
            </a:r>
            <a:r>
              <a:rPr kumimoji="0" lang="zh-CN" altLang="en-US" sz="1350" dirty="0">
                <a:latin typeface="Calibri" panose="020F0502020204030204" pitchFamily="34" charset="0"/>
                <a:cs typeface="Times New Roman" panose="02020603050405020304" pitchFamily="18" charset="0"/>
              </a:rPr>
              <a:t> </a:t>
            </a:r>
            <a:r>
              <a:rPr kumimoji="0" lang="en-US" altLang="zh-CN" sz="1350" dirty="0">
                <a:latin typeface="Calibri" panose="020F0502020204030204" pitchFamily="34" charset="0"/>
                <a:cs typeface="Times New Roman" panose="02020603050405020304" pitchFamily="18" charset="0"/>
              </a:rPr>
              <a:t>Solutions</a:t>
            </a:r>
          </a:p>
          <a:p>
            <a:pPr marL="0" indent="0">
              <a:spcBef>
                <a:spcPct val="20000"/>
              </a:spcBef>
            </a:pPr>
            <a:r>
              <a:rPr kumimoji="0" lang="en-US" altLang="zh-CN" sz="1350" dirty="0">
                <a:solidFill>
                  <a:srgbClr val="000000"/>
                </a:solidFill>
                <a:latin typeface="Calibri" panose="020F0502020204030204" pitchFamily="34" charset="0"/>
                <a:cs typeface="Times New Roman" panose="02020603050405020304" pitchFamily="18" charset="0"/>
              </a:rPr>
              <a:t>Graph-To-Graph</a:t>
            </a:r>
            <a:r>
              <a:rPr kumimoji="0" lang="zh-CN" altLang="en-US" sz="1350" dirty="0">
                <a:solidFill>
                  <a:srgbClr val="000000"/>
                </a:solidFill>
                <a:latin typeface="Calibri" panose="020F0502020204030204" pitchFamily="34" charset="0"/>
                <a:cs typeface="Times New Roman" panose="02020603050405020304" pitchFamily="18" charset="0"/>
              </a:rPr>
              <a:t> </a:t>
            </a:r>
            <a:r>
              <a:rPr kumimoji="0" lang="en-US" altLang="zh-CN" sz="1350" dirty="0">
                <a:solidFill>
                  <a:srgbClr val="000000"/>
                </a:solidFill>
                <a:latin typeface="Calibri" panose="020F0502020204030204" pitchFamily="34" charset="0"/>
                <a:cs typeface="Times New Roman" panose="02020603050405020304" pitchFamily="18" charset="0"/>
              </a:rPr>
              <a:t>Similarity</a:t>
            </a:r>
            <a:r>
              <a:rPr kumimoji="0" lang="zh-CN" altLang="en-US" sz="1350" dirty="0">
                <a:solidFill>
                  <a:srgbClr val="000000"/>
                </a:solidFill>
                <a:latin typeface="Calibri" panose="020F0502020204030204" pitchFamily="34" charset="0"/>
                <a:cs typeface="Times New Roman" panose="02020603050405020304" pitchFamily="18" charset="0"/>
              </a:rPr>
              <a:t> </a:t>
            </a:r>
            <a:r>
              <a:rPr kumimoji="0" lang="en-US" altLang="zh-CN" sz="1350" dirty="0">
                <a:solidFill>
                  <a:srgbClr val="000000"/>
                </a:solidFill>
                <a:latin typeface="Calibri" panose="020F0502020204030204" pitchFamily="34" charset="0"/>
                <a:cs typeface="Times New Roman" panose="02020603050405020304" pitchFamily="18" charset="0"/>
                <a:sym typeface="Wingdings" pitchFamily="2" charset="2"/>
              </a:rPr>
              <a:t></a:t>
            </a:r>
            <a:r>
              <a:rPr kumimoji="0" lang="zh-CN" altLang="en-US" sz="1350" dirty="0">
                <a:solidFill>
                  <a:srgbClr val="000000"/>
                </a:solidFill>
                <a:latin typeface="Calibri" panose="020F0502020204030204" pitchFamily="34" charset="0"/>
                <a:cs typeface="Times New Roman" panose="02020603050405020304" pitchFamily="18" charset="0"/>
                <a:sym typeface="Wingdings" pitchFamily="2" charset="2"/>
              </a:rPr>
              <a:t> </a:t>
            </a:r>
            <a:endParaRPr kumimoji="0" lang="en-US" altLang="zh-CN" sz="1350" dirty="0">
              <a:solidFill>
                <a:srgbClr val="000000"/>
              </a:solidFill>
              <a:latin typeface="Calibri" panose="020F0502020204030204" pitchFamily="34" charset="0"/>
              <a:cs typeface="Times New Roman" panose="02020603050405020304" pitchFamily="18" charset="0"/>
              <a:sym typeface="Wingdings" pitchFamily="2" charset="2"/>
            </a:endParaRPr>
          </a:p>
          <a:p>
            <a:pPr marL="0" indent="0">
              <a:spcBef>
                <a:spcPct val="20000"/>
              </a:spcBef>
            </a:pPr>
            <a:r>
              <a:rPr kumimoji="0" lang="en-US" altLang="zh-CN" sz="1350" dirty="0">
                <a:solidFill>
                  <a:srgbClr val="000000"/>
                </a:solidFill>
                <a:latin typeface="Calibri" panose="020F0502020204030204" pitchFamily="34" charset="0"/>
                <a:cs typeface="Times New Roman" panose="02020603050405020304" pitchFamily="18" charset="0"/>
                <a:sym typeface="Wingdings" pitchFamily="2" charset="2"/>
              </a:rPr>
              <a:t>Embedding</a:t>
            </a:r>
            <a:r>
              <a:rPr kumimoji="0" lang="zh-CN" altLang="en-US" sz="1350" dirty="0">
                <a:solidFill>
                  <a:srgbClr val="000000"/>
                </a:solidFill>
                <a:latin typeface="Calibri" panose="020F0502020204030204" pitchFamily="34" charset="0"/>
                <a:cs typeface="Times New Roman" panose="02020603050405020304" pitchFamily="18" charset="0"/>
                <a:sym typeface="Wingdings" pitchFamily="2" charset="2"/>
              </a:rPr>
              <a:t> </a:t>
            </a:r>
            <a:r>
              <a:rPr kumimoji="0" lang="en-US" altLang="zh-CN" sz="1350" dirty="0">
                <a:solidFill>
                  <a:srgbClr val="000000"/>
                </a:solidFill>
                <a:latin typeface="Calibri" panose="020F0502020204030204" pitchFamily="34" charset="0"/>
                <a:cs typeface="Times New Roman" panose="02020603050405020304" pitchFamily="18" charset="0"/>
                <a:sym typeface="Wingdings" pitchFamily="2" charset="2"/>
              </a:rPr>
              <a:t>Vector</a:t>
            </a:r>
            <a:r>
              <a:rPr kumimoji="0" lang="zh-CN" altLang="en-US" sz="1350" dirty="0">
                <a:solidFill>
                  <a:srgbClr val="000000"/>
                </a:solidFill>
                <a:latin typeface="Calibri" panose="020F0502020204030204" pitchFamily="34" charset="0"/>
                <a:cs typeface="Times New Roman" panose="02020603050405020304" pitchFamily="18" charset="0"/>
                <a:sym typeface="Wingdings" pitchFamily="2" charset="2"/>
              </a:rPr>
              <a:t> </a:t>
            </a:r>
            <a:r>
              <a:rPr kumimoji="0" lang="en-US" altLang="zh-CN" sz="1350" dirty="0">
                <a:solidFill>
                  <a:srgbClr val="000000"/>
                </a:solidFill>
                <a:latin typeface="Calibri" panose="020F0502020204030204" pitchFamily="34" charset="0"/>
                <a:cs typeface="Times New Roman" panose="02020603050405020304" pitchFamily="18" charset="0"/>
                <a:sym typeface="Wingdings" pitchFamily="2" charset="2"/>
              </a:rPr>
              <a:t>Similarity</a:t>
            </a:r>
          </a:p>
          <a:p>
            <a:pPr marL="0" indent="0">
              <a:spcBef>
                <a:spcPct val="20000"/>
              </a:spcBef>
            </a:pPr>
            <a:endParaRPr kumimoji="0" lang="en-US" altLang="zh-CN" sz="1350" dirty="0">
              <a:solidFill>
                <a:srgbClr val="000000"/>
              </a:solidFill>
              <a:latin typeface="Calibri" panose="020F0502020204030204" pitchFamily="34" charset="0"/>
              <a:cs typeface="Times New Roman" panose="02020603050405020304" pitchFamily="18" charset="0"/>
            </a:endParaRPr>
          </a:p>
          <a:p>
            <a:pPr marL="0" indent="0">
              <a:spcBef>
                <a:spcPct val="20000"/>
              </a:spcBef>
            </a:pPr>
            <a:r>
              <a:rPr kumimoji="0" lang="en-US" altLang="zh-CN" sz="1350" dirty="0">
                <a:latin typeface="Times New Roman" panose="02020603050405020304" pitchFamily="18" charset="0"/>
                <a:cs typeface="Times New Roman" panose="02020603050405020304" pitchFamily="18" charset="0"/>
              </a:rPr>
              <a:t>Limitations:</a:t>
            </a:r>
          </a:p>
          <a:p>
            <a:pPr marL="0" indent="0">
              <a:spcBef>
                <a:spcPct val="20000"/>
              </a:spcBef>
            </a:pPr>
            <a:r>
              <a:rPr kumimoji="0" lang="en-US" altLang="zh-CN" sz="1350" dirty="0">
                <a:solidFill>
                  <a:srgbClr val="002060"/>
                </a:solidFill>
                <a:latin typeface="Times New Roman" panose="02020603050405020304" pitchFamily="18" charset="0"/>
                <a:cs typeface="Times New Roman" panose="02020603050405020304" pitchFamily="18" charset="0"/>
              </a:rPr>
              <a:t>Cannot</a:t>
            </a:r>
            <a:r>
              <a:rPr kumimoji="0" lang="zh-CN" altLang="en-US" sz="1350" dirty="0">
                <a:solidFill>
                  <a:srgbClr val="002060"/>
                </a:solidFill>
                <a:latin typeface="Times New Roman" panose="02020603050405020304" pitchFamily="18" charset="0"/>
                <a:cs typeface="Times New Roman" panose="02020603050405020304" pitchFamily="18" charset="0"/>
              </a:rPr>
              <a:t> </a:t>
            </a:r>
            <a:r>
              <a:rPr kumimoji="0" lang="en-US" altLang="zh-CN" sz="1350" dirty="0">
                <a:solidFill>
                  <a:srgbClr val="002060"/>
                </a:solidFill>
                <a:latin typeface="Times New Roman" panose="02020603050405020304" pitchFamily="18" charset="0"/>
                <a:cs typeface="Times New Roman" panose="02020603050405020304" pitchFamily="18" charset="0"/>
              </a:rPr>
              <a:t>find</a:t>
            </a:r>
            <a:r>
              <a:rPr kumimoji="0" lang="zh-CN" altLang="en-US" sz="1350" dirty="0">
                <a:solidFill>
                  <a:srgbClr val="002060"/>
                </a:solidFill>
                <a:latin typeface="Times New Roman" panose="02020603050405020304" pitchFamily="18" charset="0"/>
                <a:cs typeface="Times New Roman" panose="02020603050405020304" pitchFamily="18" charset="0"/>
              </a:rPr>
              <a:t> </a:t>
            </a:r>
            <a:r>
              <a:rPr kumimoji="0" lang="en-US" altLang="zh-CN" sz="1350" dirty="0">
                <a:solidFill>
                  <a:srgbClr val="002060"/>
                </a:solidFill>
                <a:latin typeface="Times New Roman" panose="02020603050405020304" pitchFamily="18" charset="0"/>
                <a:cs typeface="Times New Roman" panose="02020603050405020304" pitchFamily="18" charset="0"/>
              </a:rPr>
              <a:t>the</a:t>
            </a:r>
            <a:r>
              <a:rPr kumimoji="0" lang="zh-CN" altLang="en-US" sz="1350" dirty="0">
                <a:solidFill>
                  <a:srgbClr val="002060"/>
                </a:solidFill>
                <a:latin typeface="Times New Roman" panose="02020603050405020304" pitchFamily="18" charset="0"/>
                <a:cs typeface="Times New Roman" panose="02020603050405020304" pitchFamily="18" charset="0"/>
              </a:rPr>
              <a:t> </a:t>
            </a:r>
            <a:r>
              <a:rPr kumimoji="0" lang="en-US" altLang="zh-CN" sz="1350" dirty="0">
                <a:solidFill>
                  <a:srgbClr val="002060"/>
                </a:solidFill>
                <a:latin typeface="Times New Roman" panose="02020603050405020304" pitchFamily="18" charset="0"/>
                <a:cs typeface="Times New Roman" panose="02020603050405020304" pitchFamily="18" charset="0"/>
              </a:rPr>
              <a:t>alignment</a:t>
            </a:r>
            <a:r>
              <a:rPr kumimoji="0" lang="zh-CN" altLang="en-US" sz="1350" dirty="0">
                <a:solidFill>
                  <a:srgbClr val="002060"/>
                </a:solidFill>
                <a:latin typeface="Times New Roman" panose="02020603050405020304" pitchFamily="18" charset="0"/>
                <a:cs typeface="Times New Roman" panose="02020603050405020304" pitchFamily="18" charset="0"/>
              </a:rPr>
              <a:t> </a:t>
            </a:r>
            <a:r>
              <a:rPr kumimoji="0" lang="en-US" altLang="zh-CN" sz="1350" dirty="0">
                <a:solidFill>
                  <a:srgbClr val="002060"/>
                </a:solidFill>
                <a:latin typeface="Times New Roman" panose="02020603050405020304" pitchFamily="18" charset="0"/>
                <a:cs typeface="Times New Roman" panose="02020603050405020304" pitchFamily="18" charset="0"/>
              </a:rPr>
              <a:t>(or</a:t>
            </a:r>
            <a:r>
              <a:rPr kumimoji="0" lang="zh-CN" altLang="en-US" sz="1350" dirty="0">
                <a:solidFill>
                  <a:srgbClr val="002060"/>
                </a:solidFill>
                <a:latin typeface="Times New Roman" panose="02020603050405020304" pitchFamily="18" charset="0"/>
                <a:cs typeface="Times New Roman" panose="02020603050405020304" pitchFamily="18" charset="0"/>
              </a:rPr>
              <a:t> </a:t>
            </a:r>
            <a:r>
              <a:rPr kumimoji="0" lang="en-US" altLang="zh-CN" sz="1350" dirty="0">
                <a:solidFill>
                  <a:srgbClr val="002060"/>
                </a:solidFill>
                <a:latin typeface="Times New Roman" panose="02020603050405020304" pitchFamily="18" charset="0"/>
                <a:cs typeface="Times New Roman" panose="02020603050405020304" pitchFamily="18" charset="0"/>
              </a:rPr>
              <a:t>edit</a:t>
            </a:r>
            <a:r>
              <a:rPr kumimoji="0" lang="zh-CN" altLang="en-US" sz="1350" dirty="0">
                <a:solidFill>
                  <a:srgbClr val="002060"/>
                </a:solidFill>
                <a:latin typeface="Times New Roman" panose="02020603050405020304" pitchFamily="18" charset="0"/>
                <a:cs typeface="Times New Roman" panose="02020603050405020304" pitchFamily="18" charset="0"/>
              </a:rPr>
              <a:t> </a:t>
            </a:r>
            <a:r>
              <a:rPr kumimoji="0" lang="en-US" altLang="zh-CN" sz="1350" dirty="0">
                <a:solidFill>
                  <a:srgbClr val="002060"/>
                </a:solidFill>
                <a:latin typeface="Times New Roman" panose="02020603050405020304" pitchFamily="18" charset="0"/>
                <a:cs typeface="Times New Roman" panose="02020603050405020304" pitchFamily="18" charset="0"/>
              </a:rPr>
              <a:t>path)</a:t>
            </a:r>
            <a:r>
              <a:rPr kumimoji="0" lang="zh-CN" altLang="en-US" sz="1350" dirty="0">
                <a:solidFill>
                  <a:srgbClr val="002060"/>
                </a:solidFill>
                <a:latin typeface="Times New Roman" panose="02020603050405020304" pitchFamily="18" charset="0"/>
                <a:cs typeface="Times New Roman" panose="02020603050405020304" pitchFamily="18" charset="0"/>
              </a:rPr>
              <a:t> </a:t>
            </a:r>
            <a:r>
              <a:rPr kumimoji="0" lang="en-US" altLang="zh-CN" sz="1350" dirty="0">
                <a:solidFill>
                  <a:srgbClr val="002060"/>
                </a:solidFill>
                <a:latin typeface="Times New Roman" panose="02020603050405020304" pitchFamily="18" charset="0"/>
                <a:cs typeface="Times New Roman" panose="02020603050405020304" pitchFamily="18" charset="0"/>
              </a:rPr>
              <a:t>between</a:t>
            </a:r>
            <a:r>
              <a:rPr kumimoji="0" lang="zh-CN" altLang="en-US" sz="1350" dirty="0">
                <a:solidFill>
                  <a:srgbClr val="002060"/>
                </a:solidFill>
                <a:latin typeface="Times New Roman" panose="02020603050405020304" pitchFamily="18" charset="0"/>
                <a:cs typeface="Times New Roman" panose="02020603050405020304" pitchFamily="18" charset="0"/>
              </a:rPr>
              <a:t> </a:t>
            </a:r>
            <a:r>
              <a:rPr kumimoji="0" lang="en-US" altLang="zh-CN" sz="1350" dirty="0">
                <a:solidFill>
                  <a:srgbClr val="002060"/>
                </a:solidFill>
                <a:latin typeface="Times New Roman" panose="02020603050405020304" pitchFamily="18" charset="0"/>
                <a:cs typeface="Times New Roman" panose="02020603050405020304" pitchFamily="18" charset="0"/>
              </a:rPr>
              <a:t>two</a:t>
            </a:r>
            <a:r>
              <a:rPr kumimoji="0" lang="zh-CN" altLang="en-US" sz="1350" dirty="0">
                <a:solidFill>
                  <a:srgbClr val="002060"/>
                </a:solidFill>
                <a:latin typeface="Times New Roman" panose="02020603050405020304" pitchFamily="18" charset="0"/>
                <a:cs typeface="Times New Roman" panose="02020603050405020304" pitchFamily="18" charset="0"/>
              </a:rPr>
              <a:t> </a:t>
            </a:r>
            <a:r>
              <a:rPr kumimoji="0" lang="en-US" altLang="zh-CN" sz="1350" dirty="0">
                <a:solidFill>
                  <a:srgbClr val="002060"/>
                </a:solidFill>
                <a:latin typeface="Times New Roman" panose="02020603050405020304" pitchFamily="18" charset="0"/>
                <a:cs typeface="Times New Roman" panose="02020603050405020304" pitchFamily="18" charset="0"/>
              </a:rPr>
              <a:t>graphs;</a:t>
            </a:r>
          </a:p>
          <a:p>
            <a:pPr marL="0" indent="0">
              <a:spcBef>
                <a:spcPct val="20000"/>
              </a:spcBef>
            </a:pPr>
            <a:endParaRPr kumimoji="0" lang="en-US" altLang="zh-CN" sz="1350" dirty="0">
              <a:solidFill>
                <a:srgbClr val="000000"/>
              </a:solidFill>
              <a:latin typeface="Times New Roman" panose="02020603050405020304" pitchFamily="18" charset="0"/>
              <a:cs typeface="Times New Roman" panose="02020603050405020304" pitchFamily="18" charset="0"/>
            </a:endParaRPr>
          </a:p>
        </p:txBody>
      </p:sp>
      <p:sp>
        <p:nvSpPr>
          <p:cNvPr id="14" name="椭圆 13">
            <a:extLst>
              <a:ext uri="{FF2B5EF4-FFF2-40B4-BE49-F238E27FC236}">
                <a16:creationId xmlns:a16="http://schemas.microsoft.com/office/drawing/2014/main" id="{2046A618-5998-4742-A927-81683CB1A171}"/>
              </a:ext>
            </a:extLst>
          </p:cNvPr>
          <p:cNvSpPr/>
          <p:nvPr/>
        </p:nvSpPr>
        <p:spPr>
          <a:xfrm>
            <a:off x="5230683" y="3366661"/>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A</a:t>
            </a:r>
            <a:endParaRPr lang="zh-CN" altLang="en-US" sz="1875" dirty="0">
              <a:solidFill>
                <a:srgbClr val="FFFFFF"/>
              </a:solidFill>
              <a:cs typeface="宋体" charset="0"/>
            </a:endParaRPr>
          </a:p>
        </p:txBody>
      </p:sp>
      <p:cxnSp>
        <p:nvCxnSpPr>
          <p:cNvPr id="15" name="直接连接符 12">
            <a:extLst>
              <a:ext uri="{FF2B5EF4-FFF2-40B4-BE49-F238E27FC236}">
                <a16:creationId xmlns:a16="http://schemas.microsoft.com/office/drawing/2014/main" id="{7A8AA9FA-9AFB-2747-8415-F828FDA80895}"/>
              </a:ext>
            </a:extLst>
          </p:cNvPr>
          <p:cNvCxnSpPr>
            <a:cxnSpLocks/>
            <a:stCxn id="14" idx="3"/>
            <a:endCxn id="17" idx="0"/>
          </p:cNvCxnSpPr>
          <p:nvPr/>
        </p:nvCxnSpPr>
        <p:spPr>
          <a:xfrm flipH="1">
            <a:off x="5091067" y="3603096"/>
            <a:ext cx="180182" cy="152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30">
            <a:extLst>
              <a:ext uri="{FF2B5EF4-FFF2-40B4-BE49-F238E27FC236}">
                <a16:creationId xmlns:a16="http://schemas.microsoft.com/office/drawing/2014/main" id="{C953ED50-AB18-804C-A9CF-B4FF0233D6DC}"/>
              </a:ext>
            </a:extLst>
          </p:cNvPr>
          <p:cNvCxnSpPr>
            <a:cxnSpLocks/>
            <a:stCxn id="18" idx="1"/>
            <a:endCxn id="17" idx="5"/>
          </p:cNvCxnSpPr>
          <p:nvPr/>
        </p:nvCxnSpPr>
        <p:spPr>
          <a:xfrm flipH="1" flipV="1">
            <a:off x="5189001" y="3991927"/>
            <a:ext cx="82249" cy="126818"/>
          </a:xfrm>
          <a:prstGeom prst="line">
            <a:avLst/>
          </a:prstGeom>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9719856C-8A54-0249-A444-D56245CD60C2}"/>
              </a:ext>
            </a:extLst>
          </p:cNvPr>
          <p:cNvSpPr/>
          <p:nvPr/>
        </p:nvSpPr>
        <p:spPr>
          <a:xfrm>
            <a:off x="4952567" y="3755493"/>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B</a:t>
            </a:r>
            <a:endParaRPr lang="zh-CN" altLang="en-US" sz="1875" dirty="0">
              <a:solidFill>
                <a:srgbClr val="FFFFFF"/>
              </a:solidFill>
              <a:cs typeface="宋体" charset="0"/>
            </a:endParaRPr>
          </a:p>
        </p:txBody>
      </p:sp>
      <p:sp>
        <p:nvSpPr>
          <p:cNvPr id="18" name="椭圆 17">
            <a:extLst>
              <a:ext uri="{FF2B5EF4-FFF2-40B4-BE49-F238E27FC236}">
                <a16:creationId xmlns:a16="http://schemas.microsoft.com/office/drawing/2014/main" id="{B69B3EDF-6B1E-F243-8C89-D5B2E66DEDDA}"/>
              </a:ext>
            </a:extLst>
          </p:cNvPr>
          <p:cNvSpPr/>
          <p:nvPr/>
        </p:nvSpPr>
        <p:spPr>
          <a:xfrm>
            <a:off x="5230683" y="4078179"/>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D</a:t>
            </a:r>
            <a:endParaRPr lang="zh-CN" altLang="en-US" sz="1875" dirty="0">
              <a:solidFill>
                <a:srgbClr val="FFFFFF"/>
              </a:solidFill>
              <a:cs typeface="宋体" charset="0"/>
            </a:endParaRPr>
          </a:p>
        </p:txBody>
      </p:sp>
      <p:cxnSp>
        <p:nvCxnSpPr>
          <p:cNvPr id="22" name="直接连接符 12">
            <a:extLst>
              <a:ext uri="{FF2B5EF4-FFF2-40B4-BE49-F238E27FC236}">
                <a16:creationId xmlns:a16="http://schemas.microsoft.com/office/drawing/2014/main" id="{EFC124DE-34DF-7A4F-A8F9-984D330ECFB9}"/>
              </a:ext>
            </a:extLst>
          </p:cNvPr>
          <p:cNvCxnSpPr>
            <a:cxnSpLocks/>
            <a:stCxn id="14" idx="4"/>
            <a:endCxn id="18" idx="0"/>
          </p:cNvCxnSpPr>
          <p:nvPr/>
        </p:nvCxnSpPr>
        <p:spPr>
          <a:xfrm>
            <a:off x="5369183" y="3643662"/>
            <a:ext cx="0" cy="434517"/>
          </a:xfrm>
          <a:prstGeom prst="line">
            <a:avLst/>
          </a:prstGeom>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9537FD3A-D493-D04A-8C03-04286F72981B}"/>
              </a:ext>
            </a:extLst>
          </p:cNvPr>
          <p:cNvSpPr/>
          <p:nvPr/>
        </p:nvSpPr>
        <p:spPr>
          <a:xfrm>
            <a:off x="6504408" y="3920359"/>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A</a:t>
            </a:r>
            <a:endParaRPr lang="zh-CN" altLang="en-US" sz="1875" dirty="0">
              <a:solidFill>
                <a:srgbClr val="FFFFFF"/>
              </a:solidFill>
              <a:cs typeface="宋体" charset="0"/>
            </a:endParaRPr>
          </a:p>
        </p:txBody>
      </p:sp>
      <p:cxnSp>
        <p:nvCxnSpPr>
          <p:cNvPr id="24" name="直接连接符 12">
            <a:extLst>
              <a:ext uri="{FF2B5EF4-FFF2-40B4-BE49-F238E27FC236}">
                <a16:creationId xmlns:a16="http://schemas.microsoft.com/office/drawing/2014/main" id="{0BC95F56-B62D-4F49-A906-7549262BDE7D}"/>
              </a:ext>
            </a:extLst>
          </p:cNvPr>
          <p:cNvCxnSpPr>
            <a:cxnSpLocks/>
            <a:stCxn id="23" idx="3"/>
            <a:endCxn id="26" idx="0"/>
          </p:cNvCxnSpPr>
          <p:nvPr/>
        </p:nvCxnSpPr>
        <p:spPr>
          <a:xfrm flipH="1">
            <a:off x="6381937" y="4156793"/>
            <a:ext cx="163037" cy="152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30">
            <a:extLst>
              <a:ext uri="{FF2B5EF4-FFF2-40B4-BE49-F238E27FC236}">
                <a16:creationId xmlns:a16="http://schemas.microsoft.com/office/drawing/2014/main" id="{076CE5F1-0F97-184B-9C9A-469F487FD41A}"/>
              </a:ext>
            </a:extLst>
          </p:cNvPr>
          <p:cNvCxnSpPr>
            <a:cxnSpLocks/>
            <a:stCxn id="27" idx="1"/>
            <a:endCxn id="26" idx="5"/>
          </p:cNvCxnSpPr>
          <p:nvPr/>
        </p:nvCxnSpPr>
        <p:spPr>
          <a:xfrm flipH="1" flipV="1">
            <a:off x="6479871" y="4545625"/>
            <a:ext cx="65104" cy="1011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60E2883C-8EB7-004F-AFD6-7435659219F9}"/>
              </a:ext>
            </a:extLst>
          </p:cNvPr>
          <p:cNvSpPr/>
          <p:nvPr/>
        </p:nvSpPr>
        <p:spPr>
          <a:xfrm>
            <a:off x="6243437" y="4309190"/>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B</a:t>
            </a:r>
            <a:endParaRPr lang="zh-CN" altLang="en-US" sz="1875" dirty="0">
              <a:solidFill>
                <a:srgbClr val="FFFFFF"/>
              </a:solidFill>
              <a:cs typeface="宋体" charset="0"/>
            </a:endParaRPr>
          </a:p>
        </p:txBody>
      </p:sp>
      <p:sp>
        <p:nvSpPr>
          <p:cNvPr id="27" name="椭圆 26">
            <a:extLst>
              <a:ext uri="{FF2B5EF4-FFF2-40B4-BE49-F238E27FC236}">
                <a16:creationId xmlns:a16="http://schemas.microsoft.com/office/drawing/2014/main" id="{B23E75A9-1EF8-2A48-B971-225FA8993933}"/>
              </a:ext>
            </a:extLst>
          </p:cNvPr>
          <p:cNvSpPr/>
          <p:nvPr/>
        </p:nvSpPr>
        <p:spPr>
          <a:xfrm>
            <a:off x="6504408" y="4606159"/>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D</a:t>
            </a:r>
            <a:endParaRPr lang="zh-CN" altLang="en-US" sz="1875" dirty="0">
              <a:solidFill>
                <a:srgbClr val="FFFFFF"/>
              </a:solidFill>
              <a:cs typeface="宋体" charset="0"/>
            </a:endParaRPr>
          </a:p>
        </p:txBody>
      </p:sp>
      <p:sp>
        <p:nvSpPr>
          <p:cNvPr id="28" name="椭圆 27">
            <a:extLst>
              <a:ext uri="{FF2B5EF4-FFF2-40B4-BE49-F238E27FC236}">
                <a16:creationId xmlns:a16="http://schemas.microsoft.com/office/drawing/2014/main" id="{1BCF28A7-8E8D-E646-BFB1-7A090B2A341F}"/>
              </a:ext>
            </a:extLst>
          </p:cNvPr>
          <p:cNvSpPr/>
          <p:nvPr/>
        </p:nvSpPr>
        <p:spPr>
          <a:xfrm>
            <a:off x="6733008" y="4316599"/>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C</a:t>
            </a:r>
            <a:endParaRPr lang="zh-CN" altLang="en-US" sz="1875" dirty="0">
              <a:solidFill>
                <a:srgbClr val="FFFFFF"/>
              </a:solidFill>
              <a:cs typeface="宋体" charset="0"/>
            </a:endParaRPr>
          </a:p>
        </p:txBody>
      </p:sp>
      <p:cxnSp>
        <p:nvCxnSpPr>
          <p:cNvPr id="29" name="直接连接符 12">
            <a:extLst>
              <a:ext uri="{FF2B5EF4-FFF2-40B4-BE49-F238E27FC236}">
                <a16:creationId xmlns:a16="http://schemas.microsoft.com/office/drawing/2014/main" id="{63540298-91E6-C94E-8F8E-572AEBA60AFA}"/>
              </a:ext>
            </a:extLst>
          </p:cNvPr>
          <p:cNvCxnSpPr>
            <a:cxnSpLocks/>
            <a:stCxn id="23" idx="5"/>
            <a:endCxn id="28" idx="0"/>
          </p:cNvCxnSpPr>
          <p:nvPr/>
        </p:nvCxnSpPr>
        <p:spPr>
          <a:xfrm>
            <a:off x="6740842" y="4156793"/>
            <a:ext cx="130667" cy="159806"/>
          </a:xfrm>
          <a:prstGeom prst="line">
            <a:avLst/>
          </a:prstGeom>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31316591-1EEA-2446-B16B-FF2284622D56}"/>
              </a:ext>
            </a:extLst>
          </p:cNvPr>
          <p:cNvSpPr/>
          <p:nvPr/>
        </p:nvSpPr>
        <p:spPr>
          <a:xfrm>
            <a:off x="5565052" y="3694374"/>
            <a:ext cx="277001" cy="277001"/>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875" dirty="0"/>
          </a:p>
        </p:txBody>
      </p:sp>
      <p:cxnSp>
        <p:nvCxnSpPr>
          <p:cNvPr id="31" name="直接箭头连接符 41">
            <a:extLst>
              <a:ext uri="{FF2B5EF4-FFF2-40B4-BE49-F238E27FC236}">
                <a16:creationId xmlns:a16="http://schemas.microsoft.com/office/drawing/2014/main" id="{0181DCE0-49F8-624A-BE32-E25976EF4F84}"/>
              </a:ext>
            </a:extLst>
          </p:cNvPr>
          <p:cNvCxnSpPr>
            <a:cxnSpLocks/>
            <a:stCxn id="14" idx="6"/>
            <a:endCxn id="23" idx="1"/>
          </p:cNvCxnSpPr>
          <p:nvPr/>
        </p:nvCxnSpPr>
        <p:spPr>
          <a:xfrm>
            <a:off x="5507683" y="3505162"/>
            <a:ext cx="1037291" cy="455763"/>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41">
            <a:extLst>
              <a:ext uri="{FF2B5EF4-FFF2-40B4-BE49-F238E27FC236}">
                <a16:creationId xmlns:a16="http://schemas.microsoft.com/office/drawing/2014/main" id="{0538D912-3943-2247-A64B-196E921532BC}"/>
              </a:ext>
            </a:extLst>
          </p:cNvPr>
          <p:cNvCxnSpPr>
            <a:cxnSpLocks/>
            <a:stCxn id="30" idx="5"/>
            <a:endCxn id="28" idx="1"/>
          </p:cNvCxnSpPr>
          <p:nvPr/>
        </p:nvCxnSpPr>
        <p:spPr>
          <a:xfrm>
            <a:off x="5801487" y="3930809"/>
            <a:ext cx="972088" cy="426356"/>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41">
            <a:extLst>
              <a:ext uri="{FF2B5EF4-FFF2-40B4-BE49-F238E27FC236}">
                <a16:creationId xmlns:a16="http://schemas.microsoft.com/office/drawing/2014/main" id="{3D661838-9E1E-D046-8010-218750B28903}"/>
              </a:ext>
            </a:extLst>
          </p:cNvPr>
          <p:cNvCxnSpPr>
            <a:cxnSpLocks/>
            <a:stCxn id="17" idx="6"/>
            <a:endCxn id="26" idx="1"/>
          </p:cNvCxnSpPr>
          <p:nvPr/>
        </p:nvCxnSpPr>
        <p:spPr>
          <a:xfrm>
            <a:off x="5229567" y="3893993"/>
            <a:ext cx="1054436" cy="455763"/>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41">
            <a:extLst>
              <a:ext uri="{FF2B5EF4-FFF2-40B4-BE49-F238E27FC236}">
                <a16:creationId xmlns:a16="http://schemas.microsoft.com/office/drawing/2014/main" id="{2917A063-5FEA-1A43-80FE-BC6F105383BF}"/>
              </a:ext>
            </a:extLst>
          </p:cNvPr>
          <p:cNvCxnSpPr>
            <a:cxnSpLocks/>
            <a:stCxn id="18" idx="5"/>
            <a:endCxn id="27" idx="2"/>
          </p:cNvCxnSpPr>
          <p:nvPr/>
        </p:nvCxnSpPr>
        <p:spPr>
          <a:xfrm>
            <a:off x="5467117" y="4314613"/>
            <a:ext cx="1037291" cy="430046"/>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文本框 34">
                <a:extLst>
                  <a:ext uri="{FF2B5EF4-FFF2-40B4-BE49-F238E27FC236}">
                    <a16:creationId xmlns:a16="http://schemas.microsoft.com/office/drawing/2014/main" id="{87D8833A-70C3-F949-9BE9-F648949A8EC0}"/>
                  </a:ext>
                </a:extLst>
              </p:cNvPr>
              <p:cNvSpPr txBox="1"/>
              <p:nvPr/>
            </p:nvSpPr>
            <p:spPr>
              <a:xfrm>
                <a:off x="5980887" y="3624355"/>
                <a:ext cx="1017913" cy="300082"/>
              </a:xfrm>
              <a:prstGeom prst="rect">
                <a:avLst/>
              </a:prstGeom>
              <a:noFill/>
            </p:spPr>
            <p:txBody>
              <a:bodyPr wrap="square" rtlCol="0">
                <a:spAutoFit/>
              </a:bodyPr>
              <a:lstStyle/>
              <a:p>
                <a:r>
                  <a:rPr kumimoji="1" lang="en-US" altLang="zh-CN" sz="1350" dirty="0"/>
                  <a:t>function</a:t>
                </a:r>
                <a:r>
                  <a:rPr kumimoji="1" lang="zh-CN" altLang="en-US" sz="1350" dirty="0"/>
                  <a:t> </a:t>
                </a:r>
                <a14:m>
                  <m:oMath xmlns:m="http://schemas.openxmlformats.org/officeDocument/2006/math">
                    <m:r>
                      <a:rPr kumimoji="1" lang="en-US" altLang="zh-CN" sz="1350" i="1">
                        <a:latin typeface="Cambria Math" panose="02040503050406030204" pitchFamily="18" charset="0"/>
                      </a:rPr>
                      <m:t>𝑓</m:t>
                    </m:r>
                  </m:oMath>
                </a14:m>
                <a:endParaRPr kumimoji="1" lang="zh-CN" altLang="en-US" sz="1350" dirty="0"/>
              </a:p>
            </p:txBody>
          </p:sp>
        </mc:Choice>
        <mc:Fallback>
          <p:sp>
            <p:nvSpPr>
              <p:cNvPr id="35" name="文本框 34">
                <a:extLst>
                  <a:ext uri="{FF2B5EF4-FFF2-40B4-BE49-F238E27FC236}">
                    <a16:creationId xmlns:a16="http://schemas.microsoft.com/office/drawing/2014/main" id="{87D8833A-70C3-F949-9BE9-F648949A8EC0}"/>
                  </a:ext>
                </a:extLst>
              </p:cNvPr>
              <p:cNvSpPr txBox="1">
                <a:spLocks noRot="1" noChangeAspect="1" noMove="1" noResize="1" noEditPoints="1" noAdjustHandles="1" noChangeArrowheads="1" noChangeShapeType="1" noTextEdit="1"/>
              </p:cNvSpPr>
              <p:nvPr/>
            </p:nvSpPr>
            <p:spPr>
              <a:xfrm>
                <a:off x="5980887" y="3624355"/>
                <a:ext cx="1017913" cy="300082"/>
              </a:xfrm>
              <a:prstGeom prst="rect">
                <a:avLst/>
              </a:prstGeom>
              <a:blipFill>
                <a:blip r:embed="rId5"/>
                <a:stretch>
                  <a:fillRect l="-1220" t="-4000" b="-20000"/>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02F0B3B1-ED7A-014D-93E6-0624A0AC2AD5}"/>
              </a:ext>
            </a:extLst>
          </p:cNvPr>
          <p:cNvSpPr/>
          <p:nvPr/>
        </p:nvSpPr>
        <p:spPr>
          <a:xfrm>
            <a:off x="7224927" y="3555875"/>
            <a:ext cx="1978427" cy="507831"/>
          </a:xfrm>
          <a:prstGeom prst="rect">
            <a:avLst/>
          </a:prstGeom>
        </p:spPr>
        <p:txBody>
          <a:bodyPr wrap="none">
            <a:spAutoFit/>
          </a:bodyPr>
          <a:lstStyle/>
          <a:p>
            <a:r>
              <a:rPr lang="en-US" altLang="zh-CN" sz="1350" dirty="0">
                <a:solidFill>
                  <a:srgbClr val="002060"/>
                </a:solidFill>
                <a:latin typeface="Times New Roman" panose="02020603050405020304" pitchFamily="18" charset="0"/>
                <a:cs typeface="Times New Roman" panose="02020603050405020304" pitchFamily="18" charset="0"/>
              </a:rPr>
              <a:t>Alignment</a:t>
            </a:r>
            <a:r>
              <a:rPr lang="zh-CN" altLang="en-US" sz="1350" dirty="0">
                <a:solidFill>
                  <a:srgbClr val="002060"/>
                </a:solidFill>
                <a:latin typeface="Times New Roman" panose="02020603050405020304" pitchFamily="18" charset="0"/>
                <a:cs typeface="Times New Roman" panose="02020603050405020304" pitchFamily="18" charset="0"/>
              </a:rPr>
              <a:t> </a:t>
            </a:r>
            <a:r>
              <a:rPr lang="en-US" altLang="zh-CN" sz="1350" dirty="0">
                <a:solidFill>
                  <a:srgbClr val="002060"/>
                </a:solidFill>
                <a:latin typeface="Times New Roman" panose="02020603050405020304" pitchFamily="18" charset="0"/>
                <a:cs typeface="Times New Roman" panose="02020603050405020304" pitchFamily="18" charset="0"/>
              </a:rPr>
              <a:t>is</a:t>
            </a:r>
            <a:r>
              <a:rPr lang="zh-CN" altLang="en-US" sz="1350" dirty="0">
                <a:solidFill>
                  <a:srgbClr val="002060"/>
                </a:solidFill>
                <a:latin typeface="Times New Roman" panose="02020603050405020304" pitchFamily="18" charset="0"/>
                <a:cs typeface="Times New Roman" panose="02020603050405020304" pitchFamily="18" charset="0"/>
              </a:rPr>
              <a:t> </a:t>
            </a:r>
            <a:r>
              <a:rPr lang="en-US" altLang="zh-CN" sz="1350" dirty="0">
                <a:solidFill>
                  <a:srgbClr val="002060"/>
                </a:solidFill>
                <a:latin typeface="Times New Roman" panose="02020603050405020304" pitchFamily="18" charset="0"/>
                <a:cs typeface="Times New Roman" panose="02020603050405020304" pitchFamily="18" charset="0"/>
              </a:rPr>
              <a:t>important</a:t>
            </a:r>
            <a:r>
              <a:rPr lang="zh-CN" altLang="en-US" sz="1350" dirty="0">
                <a:solidFill>
                  <a:srgbClr val="002060"/>
                </a:solidFill>
                <a:latin typeface="Times New Roman" panose="02020603050405020304" pitchFamily="18" charset="0"/>
                <a:cs typeface="Times New Roman" panose="02020603050405020304" pitchFamily="18" charset="0"/>
              </a:rPr>
              <a:t> </a:t>
            </a:r>
            <a:r>
              <a:rPr lang="en-US" altLang="zh-CN" sz="1350" dirty="0">
                <a:solidFill>
                  <a:srgbClr val="002060"/>
                </a:solidFill>
                <a:latin typeface="Times New Roman" panose="02020603050405020304" pitchFamily="18" charset="0"/>
                <a:cs typeface="Times New Roman" panose="02020603050405020304" pitchFamily="18" charset="0"/>
              </a:rPr>
              <a:t>in</a:t>
            </a:r>
          </a:p>
          <a:p>
            <a:r>
              <a:rPr lang="en-US" altLang="zh-CN" sz="1350" dirty="0">
                <a:solidFill>
                  <a:srgbClr val="002060"/>
                </a:solidFill>
                <a:latin typeface="Times New Roman" panose="02020603050405020304" pitchFamily="18" charset="0"/>
                <a:cs typeface="Times New Roman" panose="02020603050405020304" pitchFamily="18" charset="0"/>
              </a:rPr>
              <a:t>many</a:t>
            </a:r>
            <a:r>
              <a:rPr lang="zh-CN" altLang="en-US" sz="1350" dirty="0">
                <a:solidFill>
                  <a:srgbClr val="002060"/>
                </a:solidFill>
                <a:latin typeface="Times New Roman" panose="02020603050405020304" pitchFamily="18" charset="0"/>
                <a:cs typeface="Times New Roman" panose="02020603050405020304" pitchFamily="18" charset="0"/>
              </a:rPr>
              <a:t> </a:t>
            </a:r>
            <a:r>
              <a:rPr lang="en-US" altLang="zh-CN" sz="1350" dirty="0">
                <a:solidFill>
                  <a:srgbClr val="002060"/>
                </a:solidFill>
                <a:latin typeface="Times New Roman" panose="02020603050405020304" pitchFamily="18" charset="0"/>
                <a:cs typeface="Times New Roman" panose="02020603050405020304" pitchFamily="18" charset="0"/>
              </a:rPr>
              <a:t>applications.</a:t>
            </a:r>
          </a:p>
        </p:txBody>
      </p:sp>
      <p:sp>
        <p:nvSpPr>
          <p:cNvPr id="9" name="文本框 8">
            <a:extLst>
              <a:ext uri="{FF2B5EF4-FFF2-40B4-BE49-F238E27FC236}">
                <a16:creationId xmlns:a16="http://schemas.microsoft.com/office/drawing/2014/main" id="{7F228305-E96C-384A-AEC8-0F1D05B51B7D}"/>
              </a:ext>
            </a:extLst>
          </p:cNvPr>
          <p:cNvSpPr txBox="1"/>
          <p:nvPr/>
        </p:nvSpPr>
        <p:spPr>
          <a:xfrm>
            <a:off x="5271250" y="1173637"/>
            <a:ext cx="1953677" cy="300082"/>
          </a:xfrm>
          <a:prstGeom prst="rect">
            <a:avLst/>
          </a:prstGeom>
          <a:noFill/>
        </p:spPr>
        <p:txBody>
          <a:bodyPr wrap="square" rtlCol="0">
            <a:spAutoFit/>
          </a:bodyPr>
          <a:lstStyle/>
          <a:p>
            <a:r>
              <a:rPr kumimoji="1" lang="en-US" altLang="zh-CN" sz="1350" b="1" dirty="0" err="1"/>
              <a:t>SimGNN</a:t>
            </a:r>
            <a:r>
              <a:rPr kumimoji="1" lang="zh-CN" altLang="en-US" sz="1350" b="1" dirty="0"/>
              <a:t> </a:t>
            </a:r>
            <a:r>
              <a:rPr kumimoji="1" lang="en-US" altLang="zh-CN" sz="1350" b="1" dirty="0"/>
              <a:t>[Bai et al., 2019]</a:t>
            </a:r>
            <a:endParaRPr kumimoji="1" lang="zh-CN" altLang="en-US" sz="1350" b="1" dirty="0"/>
          </a:p>
        </p:txBody>
      </p:sp>
      <p:sp>
        <p:nvSpPr>
          <p:cNvPr id="36" name="标题 1">
            <a:extLst>
              <a:ext uri="{FF2B5EF4-FFF2-40B4-BE49-F238E27FC236}">
                <a16:creationId xmlns:a16="http://schemas.microsoft.com/office/drawing/2014/main" id="{3A6A08F1-1FB4-2948-9837-BDC2EE0071C5}"/>
              </a:ext>
            </a:extLst>
          </p:cNvPr>
          <p:cNvSpPr txBox="1">
            <a:spLocks/>
          </p:cNvSpPr>
          <p:nvPr/>
        </p:nvSpPr>
        <p:spPr>
          <a:xfrm>
            <a:off x="308061" y="55402"/>
            <a:ext cx="7886700" cy="665559"/>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3000" b="1" dirty="0"/>
              <a:t>Learning-based</a:t>
            </a:r>
            <a:r>
              <a:rPr lang="zh-CN" altLang="en-US" sz="3000" b="1" dirty="0"/>
              <a:t> </a:t>
            </a:r>
            <a:r>
              <a:rPr lang="en-US" altLang="zh-CN" sz="3000" b="1" dirty="0"/>
              <a:t>Solution</a:t>
            </a:r>
            <a:endParaRPr lang="zh-CN" altLang="en-US" sz="3000" dirty="0"/>
          </a:p>
        </p:txBody>
      </p:sp>
      <p:cxnSp>
        <p:nvCxnSpPr>
          <p:cNvPr id="37" name="直线连接符 36">
            <a:extLst>
              <a:ext uri="{FF2B5EF4-FFF2-40B4-BE49-F238E27FC236}">
                <a16:creationId xmlns:a16="http://schemas.microsoft.com/office/drawing/2014/main" id="{C0904CE8-84B2-C549-A25B-8C8E694FA3D0}"/>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38" name="矩形 37">
            <a:extLst>
              <a:ext uri="{FF2B5EF4-FFF2-40B4-BE49-F238E27FC236}">
                <a16:creationId xmlns:a16="http://schemas.microsoft.com/office/drawing/2014/main" id="{C569E095-A7DF-8344-AD15-33AAC0A808BB}"/>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custDataLst>
      <p:tags r:id="rId1"/>
    </p:custDataLst>
    <p:extLst>
      <p:ext uri="{BB962C8B-B14F-4D97-AF65-F5344CB8AC3E}">
        <p14:creationId xmlns:p14="http://schemas.microsoft.com/office/powerpoint/2010/main" val="657729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97306-30E0-0546-BABB-4B05253031E8}"/>
              </a:ext>
            </a:extLst>
          </p:cNvPr>
          <p:cNvSpPr>
            <a:spLocks noGrp="1"/>
          </p:cNvSpPr>
          <p:nvPr>
            <p:ph type="title"/>
          </p:nvPr>
        </p:nvSpPr>
        <p:spPr>
          <a:xfrm>
            <a:off x="319234" y="-9824"/>
            <a:ext cx="7886700" cy="691993"/>
          </a:xfrm>
        </p:spPr>
        <p:txBody>
          <a:bodyPr>
            <a:normAutofit/>
          </a:bodyPr>
          <a:lstStyle/>
          <a:p>
            <a:r>
              <a:rPr kumimoji="1" lang="en-US" altLang="zh-CN" dirty="0">
                <a:latin typeface="Times New Roman" panose="02020603050405020304" pitchFamily="18" charset="0"/>
                <a:cs typeface="Times New Roman" panose="02020603050405020304" pitchFamily="18" charset="0"/>
              </a:rPr>
              <a:t>Applications</a:t>
            </a:r>
            <a:endParaRPr kumimoji="1" lang="zh-CN" altLang="en-US" dirty="0">
              <a:latin typeface="+mn-ea"/>
            </a:endParaRPr>
          </a:p>
        </p:txBody>
      </p:sp>
      <p:sp>
        <p:nvSpPr>
          <p:cNvPr id="4" name="灯片编号占位符 3">
            <a:extLst>
              <a:ext uri="{FF2B5EF4-FFF2-40B4-BE49-F238E27FC236}">
                <a16:creationId xmlns:a16="http://schemas.microsoft.com/office/drawing/2014/main" id="{5B598C6B-DCA6-AE40-90A1-41D8C82B8CEC}"/>
              </a:ext>
            </a:extLst>
          </p:cNvPr>
          <p:cNvSpPr>
            <a:spLocks noGrp="1"/>
          </p:cNvSpPr>
          <p:nvPr>
            <p:ph type="sldNum" sz="quarter" idx="12"/>
          </p:nvPr>
        </p:nvSpPr>
        <p:spPr/>
        <p:txBody>
          <a:bodyPr/>
          <a:lstStyle/>
          <a:p>
            <a:fld id="{F2E101AF-BE8C-4B61-819C-BCEAA692FBCC}" type="slidenum">
              <a:rPr lang="zh-CN" altLang="en-US" smtClean="0"/>
              <a:t>9</a:t>
            </a:fld>
            <a:endParaRPr lang="zh-CN" altLang="en-US"/>
          </a:p>
        </p:txBody>
      </p:sp>
      <p:sp>
        <p:nvSpPr>
          <p:cNvPr id="6" name="文本框 5">
            <a:extLst>
              <a:ext uri="{FF2B5EF4-FFF2-40B4-BE49-F238E27FC236}">
                <a16:creationId xmlns:a16="http://schemas.microsoft.com/office/drawing/2014/main" id="{AC67CC43-78FD-5341-A519-FD385F4D6E64}"/>
              </a:ext>
            </a:extLst>
          </p:cNvPr>
          <p:cNvSpPr txBox="1"/>
          <p:nvPr/>
        </p:nvSpPr>
        <p:spPr>
          <a:xfrm>
            <a:off x="319178" y="1054875"/>
            <a:ext cx="6129029" cy="646331"/>
          </a:xfrm>
          <a:prstGeom prst="rect">
            <a:avLst/>
          </a:prstGeom>
          <a:noFill/>
        </p:spPr>
        <p:txBody>
          <a:bodyPr wrap="square" rtlCol="0">
            <a:spAutoFit/>
          </a:bodyPr>
          <a:lstStyle/>
          <a:p>
            <a:r>
              <a:rPr kumimoji="1" lang="en-US" altLang="zh-CN" b="1" dirty="0"/>
              <a:t>Graph Matching is a fundamental operator in many graph database languages.  </a:t>
            </a:r>
            <a:endParaRPr kumimoji="1" lang="zh-CN" altLang="en-US" b="1" dirty="0"/>
          </a:p>
        </p:txBody>
      </p:sp>
      <p:pic>
        <p:nvPicPr>
          <p:cNvPr id="17" name="图片 16">
            <a:extLst>
              <a:ext uri="{FF2B5EF4-FFF2-40B4-BE49-F238E27FC236}">
                <a16:creationId xmlns:a16="http://schemas.microsoft.com/office/drawing/2014/main" id="{9B06A707-815F-6B4D-ACA4-9EDFCD93E52B}"/>
              </a:ext>
            </a:extLst>
          </p:cNvPr>
          <p:cNvPicPr>
            <a:picLocks noChangeAspect="1"/>
          </p:cNvPicPr>
          <p:nvPr/>
        </p:nvPicPr>
        <p:blipFill>
          <a:blip r:embed="rId2"/>
          <a:stretch>
            <a:fillRect/>
          </a:stretch>
        </p:blipFill>
        <p:spPr>
          <a:xfrm>
            <a:off x="3430628" y="2260541"/>
            <a:ext cx="5236936" cy="1288045"/>
          </a:xfrm>
          <a:prstGeom prst="rect">
            <a:avLst/>
          </a:prstGeom>
        </p:spPr>
      </p:pic>
      <p:sp>
        <p:nvSpPr>
          <p:cNvPr id="18" name="文本框 17">
            <a:extLst>
              <a:ext uri="{FF2B5EF4-FFF2-40B4-BE49-F238E27FC236}">
                <a16:creationId xmlns:a16="http://schemas.microsoft.com/office/drawing/2014/main" id="{679A8B29-DC37-3E43-8257-B1A7DFBD5F72}"/>
              </a:ext>
            </a:extLst>
          </p:cNvPr>
          <p:cNvSpPr txBox="1"/>
          <p:nvPr/>
        </p:nvSpPr>
        <p:spPr>
          <a:xfrm>
            <a:off x="3117220" y="1814722"/>
            <a:ext cx="1728480" cy="300082"/>
          </a:xfrm>
          <a:prstGeom prst="rect">
            <a:avLst/>
          </a:prstGeom>
          <a:noFill/>
        </p:spPr>
        <p:txBody>
          <a:bodyPr wrap="square" rtlCol="0">
            <a:spAutoFit/>
          </a:bodyPr>
          <a:lstStyle/>
          <a:p>
            <a:r>
              <a:rPr kumimoji="1" lang="en-US" altLang="zh-CN" sz="1350" b="1" dirty="0">
                <a:solidFill>
                  <a:srgbClr val="C00000"/>
                </a:solidFill>
              </a:rPr>
              <a:t>Cypher</a:t>
            </a:r>
            <a:endParaRPr kumimoji="1" lang="zh-CN" altLang="en-US" sz="1350" b="1" dirty="0">
              <a:solidFill>
                <a:srgbClr val="C00000"/>
              </a:solidFill>
            </a:endParaRPr>
          </a:p>
        </p:txBody>
      </p:sp>
      <p:sp>
        <p:nvSpPr>
          <p:cNvPr id="19" name="圆角矩形 18">
            <a:extLst>
              <a:ext uri="{FF2B5EF4-FFF2-40B4-BE49-F238E27FC236}">
                <a16:creationId xmlns:a16="http://schemas.microsoft.com/office/drawing/2014/main" id="{47812379-58E3-E847-81AB-019D7A06322C}"/>
              </a:ext>
            </a:extLst>
          </p:cNvPr>
          <p:cNvSpPr/>
          <p:nvPr/>
        </p:nvSpPr>
        <p:spPr>
          <a:xfrm>
            <a:off x="3892257" y="2516383"/>
            <a:ext cx="4313677" cy="231737"/>
          </a:xfrm>
          <a:prstGeom prst="roundRect">
            <a:avLst/>
          </a:prstGeom>
          <a:noFill/>
          <a:ln w="38100">
            <a:solidFill>
              <a:srgbClr val="0070C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sp>
        <p:nvSpPr>
          <p:cNvPr id="20" name="圆角矩形 19">
            <a:extLst>
              <a:ext uri="{FF2B5EF4-FFF2-40B4-BE49-F238E27FC236}">
                <a16:creationId xmlns:a16="http://schemas.microsoft.com/office/drawing/2014/main" id="{1C2DCDD4-47B1-FF43-8578-625B9ADAD8C4}"/>
              </a:ext>
            </a:extLst>
          </p:cNvPr>
          <p:cNvSpPr/>
          <p:nvPr/>
        </p:nvSpPr>
        <p:spPr>
          <a:xfrm>
            <a:off x="3892257" y="3032484"/>
            <a:ext cx="4313677" cy="231737"/>
          </a:xfrm>
          <a:prstGeom prst="roundRect">
            <a:avLst/>
          </a:prstGeom>
          <a:noFill/>
          <a:ln w="38100">
            <a:solidFill>
              <a:srgbClr val="0070C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sp>
        <p:nvSpPr>
          <p:cNvPr id="33" name="椭圆 32">
            <a:extLst>
              <a:ext uri="{FF2B5EF4-FFF2-40B4-BE49-F238E27FC236}">
                <a16:creationId xmlns:a16="http://schemas.microsoft.com/office/drawing/2014/main" id="{0014911C-CC76-FD4A-9FF4-801564BEAB50}"/>
              </a:ext>
            </a:extLst>
          </p:cNvPr>
          <p:cNvSpPr/>
          <p:nvPr/>
        </p:nvSpPr>
        <p:spPr>
          <a:xfrm>
            <a:off x="328920" y="2837683"/>
            <a:ext cx="477656" cy="4776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b="1" dirty="0"/>
              <a:t>r</a:t>
            </a:r>
            <a:endParaRPr kumimoji="1" lang="zh-CN" altLang="en-US" sz="1350" b="1" dirty="0"/>
          </a:p>
        </p:txBody>
      </p:sp>
      <p:sp>
        <p:nvSpPr>
          <p:cNvPr id="34" name="椭圆 33">
            <a:extLst>
              <a:ext uri="{FF2B5EF4-FFF2-40B4-BE49-F238E27FC236}">
                <a16:creationId xmlns:a16="http://schemas.microsoft.com/office/drawing/2014/main" id="{BEE09C98-7F22-F346-B7A8-7F6CCC1EB735}"/>
              </a:ext>
            </a:extLst>
          </p:cNvPr>
          <p:cNvSpPr/>
          <p:nvPr/>
        </p:nvSpPr>
        <p:spPr>
          <a:xfrm>
            <a:off x="1128030" y="2147089"/>
            <a:ext cx="477656" cy="4776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b="1" dirty="0"/>
          </a:p>
        </p:txBody>
      </p:sp>
      <p:sp>
        <p:nvSpPr>
          <p:cNvPr id="35" name="椭圆 34">
            <a:extLst>
              <a:ext uri="{FF2B5EF4-FFF2-40B4-BE49-F238E27FC236}">
                <a16:creationId xmlns:a16="http://schemas.microsoft.com/office/drawing/2014/main" id="{EE065624-5AF1-C944-9C0F-7CB42C1945F0}"/>
              </a:ext>
            </a:extLst>
          </p:cNvPr>
          <p:cNvSpPr/>
          <p:nvPr/>
        </p:nvSpPr>
        <p:spPr>
          <a:xfrm>
            <a:off x="2167240" y="2847122"/>
            <a:ext cx="477656" cy="4776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b="1" dirty="0"/>
              <a:t>p</a:t>
            </a:r>
            <a:endParaRPr kumimoji="1" lang="zh-CN" altLang="en-US" sz="1050" b="1" dirty="0"/>
          </a:p>
        </p:txBody>
      </p:sp>
      <p:cxnSp>
        <p:nvCxnSpPr>
          <p:cNvPr id="36" name="直线箭头连接符 35">
            <a:extLst>
              <a:ext uri="{FF2B5EF4-FFF2-40B4-BE49-F238E27FC236}">
                <a16:creationId xmlns:a16="http://schemas.microsoft.com/office/drawing/2014/main" id="{BEFA1E49-649E-EC41-9EC6-ACC7678DEEAB}"/>
              </a:ext>
            </a:extLst>
          </p:cNvPr>
          <p:cNvCxnSpPr>
            <a:cxnSpLocks/>
            <a:stCxn id="33" idx="7"/>
            <a:endCxn id="34" idx="3"/>
          </p:cNvCxnSpPr>
          <p:nvPr/>
        </p:nvCxnSpPr>
        <p:spPr>
          <a:xfrm flipV="1">
            <a:off x="736624" y="2554793"/>
            <a:ext cx="461357" cy="352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B3EEC5D1-2D50-314B-8A62-4795FFA58926}"/>
              </a:ext>
            </a:extLst>
          </p:cNvPr>
          <p:cNvCxnSpPr>
            <a:cxnSpLocks/>
            <a:stCxn id="33" idx="6"/>
            <a:endCxn id="35" idx="2"/>
          </p:cNvCxnSpPr>
          <p:nvPr/>
        </p:nvCxnSpPr>
        <p:spPr>
          <a:xfrm>
            <a:off x="806576" y="3076510"/>
            <a:ext cx="1360665" cy="9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5CA9D8E9-F5A3-9847-86D1-776850F96975}"/>
              </a:ext>
            </a:extLst>
          </p:cNvPr>
          <p:cNvSpPr txBox="1"/>
          <p:nvPr/>
        </p:nvSpPr>
        <p:spPr>
          <a:xfrm>
            <a:off x="1219649" y="2241911"/>
            <a:ext cx="917904" cy="300082"/>
          </a:xfrm>
          <a:prstGeom prst="rect">
            <a:avLst/>
          </a:prstGeom>
          <a:noFill/>
        </p:spPr>
        <p:txBody>
          <a:bodyPr wrap="square" rtlCol="0">
            <a:spAutoFit/>
          </a:bodyPr>
          <a:lstStyle/>
          <a:p>
            <a:r>
              <a:rPr kumimoji="1" lang="en-US" altLang="zh-CN" sz="1350" dirty="0">
                <a:solidFill>
                  <a:schemeClr val="bg1"/>
                </a:solidFill>
              </a:rPr>
              <a:t>p1</a:t>
            </a:r>
            <a:endParaRPr kumimoji="1" lang="zh-CN" altLang="en-US" sz="1350" dirty="0">
              <a:solidFill>
                <a:schemeClr val="bg1"/>
              </a:solidFill>
            </a:endParaRPr>
          </a:p>
        </p:txBody>
      </p:sp>
      <p:sp>
        <p:nvSpPr>
          <p:cNvPr id="39" name="文本框 38">
            <a:extLst>
              <a:ext uri="{FF2B5EF4-FFF2-40B4-BE49-F238E27FC236}">
                <a16:creationId xmlns:a16="http://schemas.microsoft.com/office/drawing/2014/main" id="{E69F4334-845D-EC46-A585-56C1A3C638FD}"/>
              </a:ext>
            </a:extLst>
          </p:cNvPr>
          <p:cNvSpPr txBox="1"/>
          <p:nvPr/>
        </p:nvSpPr>
        <p:spPr>
          <a:xfrm flipH="1">
            <a:off x="644364" y="2560684"/>
            <a:ext cx="961321" cy="300082"/>
          </a:xfrm>
          <a:prstGeom prst="rect">
            <a:avLst/>
          </a:prstGeom>
          <a:noFill/>
        </p:spPr>
        <p:txBody>
          <a:bodyPr wrap="square" rtlCol="0">
            <a:spAutoFit/>
          </a:bodyPr>
          <a:lstStyle/>
          <a:p>
            <a:r>
              <a:rPr kumimoji="1" lang="en-US" altLang="zh-CN" sz="1350" dirty="0" err="1"/>
              <a:t>birthPlace</a:t>
            </a:r>
            <a:endParaRPr kumimoji="1" lang="zh-CN" altLang="en-US" sz="1350" dirty="0"/>
          </a:p>
        </p:txBody>
      </p:sp>
      <p:sp>
        <p:nvSpPr>
          <p:cNvPr id="47" name="文本框 46">
            <a:extLst>
              <a:ext uri="{FF2B5EF4-FFF2-40B4-BE49-F238E27FC236}">
                <a16:creationId xmlns:a16="http://schemas.microsoft.com/office/drawing/2014/main" id="{96B4DA7A-C5D0-7C4B-9784-CC42B3E005BF}"/>
              </a:ext>
            </a:extLst>
          </p:cNvPr>
          <p:cNvSpPr txBox="1"/>
          <p:nvPr/>
        </p:nvSpPr>
        <p:spPr>
          <a:xfrm flipH="1">
            <a:off x="833398" y="3059825"/>
            <a:ext cx="1236565" cy="300082"/>
          </a:xfrm>
          <a:prstGeom prst="rect">
            <a:avLst/>
          </a:prstGeom>
          <a:noFill/>
        </p:spPr>
        <p:txBody>
          <a:bodyPr wrap="square" rtlCol="0">
            <a:spAutoFit/>
          </a:bodyPr>
          <a:lstStyle/>
          <a:p>
            <a:r>
              <a:rPr kumimoji="1" lang="en-US" altLang="zh-CN" sz="1350" dirty="0" err="1"/>
              <a:t>influencedBy</a:t>
            </a:r>
            <a:r>
              <a:rPr kumimoji="1" lang="en-US" altLang="zh-CN" sz="1350" dirty="0"/>
              <a:t>*</a:t>
            </a:r>
            <a:endParaRPr kumimoji="1" lang="zh-CN" altLang="en-US" sz="1350" dirty="0"/>
          </a:p>
        </p:txBody>
      </p:sp>
      <p:sp>
        <p:nvSpPr>
          <p:cNvPr id="28" name="文本框 27">
            <a:extLst>
              <a:ext uri="{FF2B5EF4-FFF2-40B4-BE49-F238E27FC236}">
                <a16:creationId xmlns:a16="http://schemas.microsoft.com/office/drawing/2014/main" id="{60034DB0-84BD-BC4B-BD0A-92E90FF09817}"/>
              </a:ext>
            </a:extLst>
          </p:cNvPr>
          <p:cNvSpPr txBox="1"/>
          <p:nvPr/>
        </p:nvSpPr>
        <p:spPr>
          <a:xfrm>
            <a:off x="6769474" y="2232018"/>
            <a:ext cx="2135840" cy="300082"/>
          </a:xfrm>
          <a:prstGeom prst="rect">
            <a:avLst/>
          </a:prstGeom>
          <a:noFill/>
        </p:spPr>
        <p:txBody>
          <a:bodyPr wrap="square" rtlCol="0">
            <a:spAutoFit/>
          </a:bodyPr>
          <a:lstStyle/>
          <a:p>
            <a:r>
              <a:rPr kumimoji="1" lang="en-US" altLang="zh-CN" sz="1350" b="1" dirty="0">
                <a:solidFill>
                  <a:srgbClr val="FF0000"/>
                </a:solidFill>
              </a:rPr>
              <a:t>Graph</a:t>
            </a:r>
            <a:r>
              <a:rPr kumimoji="1" lang="zh-CN" altLang="en-US" sz="1350" b="1" dirty="0">
                <a:solidFill>
                  <a:srgbClr val="FF0000"/>
                </a:solidFill>
              </a:rPr>
              <a:t> </a:t>
            </a:r>
            <a:r>
              <a:rPr kumimoji="1" lang="en-US" altLang="zh-CN" sz="1350" b="1" dirty="0">
                <a:solidFill>
                  <a:srgbClr val="FF0000"/>
                </a:solidFill>
              </a:rPr>
              <a:t>Pattern</a:t>
            </a:r>
            <a:endParaRPr kumimoji="1" lang="zh-CN" altLang="en-US" sz="1350" b="1" dirty="0">
              <a:solidFill>
                <a:srgbClr val="FF0000"/>
              </a:solidFill>
            </a:endParaRPr>
          </a:p>
        </p:txBody>
      </p:sp>
      <p:cxnSp>
        <p:nvCxnSpPr>
          <p:cNvPr id="21" name="直线连接符 20">
            <a:extLst>
              <a:ext uri="{FF2B5EF4-FFF2-40B4-BE49-F238E27FC236}">
                <a16:creationId xmlns:a16="http://schemas.microsoft.com/office/drawing/2014/main" id="{5D2D8C58-D422-3E4B-B783-792073A2CB6D}"/>
              </a:ext>
            </a:extLst>
          </p:cNvPr>
          <p:cNvCxnSpPr/>
          <p:nvPr/>
        </p:nvCxnSpPr>
        <p:spPr>
          <a:xfrm>
            <a:off x="419696" y="795344"/>
            <a:ext cx="8133159" cy="0"/>
          </a:xfrm>
          <a:prstGeom prst="line">
            <a:avLst/>
          </a:prstGeom>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C2346069-77BE-4C4A-ABF9-731AEE7F36F1}"/>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7336710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24970C33-D4AA-7749-B260-11B9F32BAC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399" y="979411"/>
            <a:ext cx="2616230" cy="1848803"/>
          </a:xfrm>
          <a:prstGeom prst="rect">
            <a:avLst/>
          </a:prstGeom>
        </p:spPr>
      </p:pic>
      <mc:AlternateContent xmlns:mc="http://schemas.openxmlformats.org/markup-compatibility/2006">
        <mc:Choice xmlns:a14="http://schemas.microsoft.com/office/drawing/2010/main" Requires="a14">
          <p:sp>
            <p:nvSpPr>
              <p:cNvPr id="37" name="文本框 36">
                <a:extLst>
                  <a:ext uri="{FF2B5EF4-FFF2-40B4-BE49-F238E27FC236}">
                    <a16:creationId xmlns:a16="http://schemas.microsoft.com/office/drawing/2014/main" id="{2604E095-5B68-0747-A143-1F38FFF860C4}"/>
                  </a:ext>
                </a:extLst>
              </p:cNvPr>
              <p:cNvSpPr txBox="1"/>
              <p:nvPr/>
            </p:nvSpPr>
            <p:spPr>
              <a:xfrm>
                <a:off x="3293785" y="1490289"/>
                <a:ext cx="2085764" cy="2885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875" i="1">
                          <a:solidFill>
                            <a:srgbClr val="002060"/>
                          </a:solidFill>
                          <a:latin typeface="Cambria Math" panose="02040503050406030204" pitchFamily="18" charset="0"/>
                        </a:rPr>
                        <m:t>𝑓</m:t>
                      </m:r>
                      <m:d>
                        <m:dPr>
                          <m:ctrlPr>
                            <a:rPr kumimoji="1" lang="en-US" altLang="zh-CN" sz="1875" i="1">
                              <a:solidFill>
                                <a:srgbClr val="002060"/>
                              </a:solidFill>
                              <a:latin typeface="Cambria Math" panose="02040503050406030204" pitchFamily="18" charset="0"/>
                            </a:rPr>
                          </m:ctrlPr>
                        </m:dPr>
                        <m:e>
                          <m:r>
                            <a:rPr kumimoji="1" lang="en-US" altLang="zh-CN" sz="1875" i="1">
                              <a:solidFill>
                                <a:srgbClr val="002060"/>
                              </a:solidFill>
                              <a:latin typeface="Cambria Math" panose="02040503050406030204" pitchFamily="18" charset="0"/>
                            </a:rPr>
                            <m:t>𝑥</m:t>
                          </m:r>
                        </m:e>
                      </m:d>
                      <m:r>
                        <a:rPr kumimoji="1" lang="en-US" altLang="zh-CN" sz="1875" i="1">
                          <a:solidFill>
                            <a:srgbClr val="002060"/>
                          </a:solidFill>
                          <a:latin typeface="Cambria Math" panose="02040503050406030204" pitchFamily="18" charset="0"/>
                        </a:rPr>
                        <m:t>≥</m:t>
                      </m:r>
                      <m:r>
                        <a:rPr kumimoji="1" lang="en-US" altLang="zh-CN" sz="1875" i="1">
                          <a:solidFill>
                            <a:srgbClr val="002060"/>
                          </a:solidFill>
                          <a:latin typeface="Cambria Math" panose="02040503050406030204" pitchFamily="18" charset="0"/>
                        </a:rPr>
                        <m:t>𝑔</m:t>
                      </m:r>
                      <m:d>
                        <m:dPr>
                          <m:ctrlPr>
                            <a:rPr kumimoji="1" lang="en-US" altLang="zh-CN" sz="1875" i="1">
                              <a:solidFill>
                                <a:srgbClr val="002060"/>
                              </a:solidFill>
                              <a:latin typeface="Cambria Math" panose="02040503050406030204" pitchFamily="18" charset="0"/>
                            </a:rPr>
                          </m:ctrlPr>
                        </m:dPr>
                        <m:e>
                          <m:r>
                            <a:rPr kumimoji="1" lang="en-US" altLang="zh-CN" sz="1875" i="1">
                              <a:solidFill>
                                <a:srgbClr val="002060"/>
                              </a:solidFill>
                              <a:latin typeface="Cambria Math" panose="02040503050406030204" pitchFamily="18" charset="0"/>
                            </a:rPr>
                            <m:t>𝑥</m:t>
                          </m:r>
                        </m:e>
                      </m:d>
                      <m:r>
                        <a:rPr kumimoji="1" lang="en-US" altLang="zh-CN" sz="1875" i="1">
                          <a:solidFill>
                            <a:srgbClr val="002060"/>
                          </a:solidFill>
                          <a:latin typeface="Cambria Math" panose="02040503050406030204" pitchFamily="18" charset="0"/>
                        </a:rPr>
                        <m:t>+</m:t>
                      </m:r>
                      <m:r>
                        <a:rPr kumimoji="1" lang="en-US" altLang="zh-CN" sz="1875" i="1">
                          <a:solidFill>
                            <a:srgbClr val="002060"/>
                          </a:solidFill>
                          <a:latin typeface="Cambria Math" panose="02040503050406030204" pitchFamily="18" charset="0"/>
                        </a:rPr>
                        <m:t>h</m:t>
                      </m:r>
                      <m:r>
                        <a:rPr kumimoji="1" lang="en-US" altLang="zh-CN" sz="1875" i="1">
                          <a:solidFill>
                            <a:srgbClr val="002060"/>
                          </a:solidFill>
                          <a:latin typeface="Cambria Math" panose="02040503050406030204" pitchFamily="18" charset="0"/>
                        </a:rPr>
                        <m:t>(</m:t>
                      </m:r>
                      <m:r>
                        <a:rPr kumimoji="1" lang="en-US" altLang="zh-CN" sz="1875" i="1">
                          <a:solidFill>
                            <a:srgbClr val="002060"/>
                          </a:solidFill>
                          <a:latin typeface="Cambria Math" panose="02040503050406030204" pitchFamily="18" charset="0"/>
                        </a:rPr>
                        <m:t>𝑥</m:t>
                      </m:r>
                      <m:r>
                        <a:rPr kumimoji="1" lang="en-US" altLang="zh-CN" sz="1875" i="1">
                          <a:solidFill>
                            <a:srgbClr val="002060"/>
                          </a:solidFill>
                          <a:latin typeface="Cambria Math" panose="02040503050406030204" pitchFamily="18" charset="0"/>
                        </a:rPr>
                        <m:t>)</m:t>
                      </m:r>
                    </m:oMath>
                  </m:oMathPara>
                </a14:m>
                <a:endParaRPr kumimoji="1" lang="zh-CN" altLang="en-US" sz="1875" dirty="0"/>
              </a:p>
            </p:txBody>
          </p:sp>
        </mc:Choice>
        <mc:Fallback>
          <p:sp>
            <p:nvSpPr>
              <p:cNvPr id="37" name="文本框 36">
                <a:extLst>
                  <a:ext uri="{FF2B5EF4-FFF2-40B4-BE49-F238E27FC236}">
                    <a16:creationId xmlns:a16="http://schemas.microsoft.com/office/drawing/2014/main" id="{2604E095-5B68-0747-A143-1F38FFF860C4}"/>
                  </a:ext>
                </a:extLst>
              </p:cNvPr>
              <p:cNvSpPr txBox="1">
                <a:spLocks noRot="1" noChangeAspect="1" noMove="1" noResize="1" noEditPoints="1" noAdjustHandles="1" noChangeArrowheads="1" noChangeShapeType="1" noTextEdit="1"/>
              </p:cNvSpPr>
              <p:nvPr/>
            </p:nvSpPr>
            <p:spPr>
              <a:xfrm>
                <a:off x="3293785" y="1490289"/>
                <a:ext cx="2085764" cy="288541"/>
              </a:xfrm>
              <a:prstGeom prst="rect">
                <a:avLst/>
              </a:prstGeom>
              <a:blipFill>
                <a:blip r:embed="rId5"/>
                <a:stretch>
                  <a:fillRect l="-3636" r="-3636" b="-33333"/>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59EDFAD2-4229-A14D-9537-7AD6CD733E35}"/>
              </a:ext>
            </a:extLst>
          </p:cNvPr>
          <p:cNvSpPr/>
          <p:nvPr/>
        </p:nvSpPr>
        <p:spPr>
          <a:xfrm>
            <a:off x="3417934" y="1088305"/>
            <a:ext cx="1201547" cy="300082"/>
          </a:xfrm>
          <a:prstGeom prst="rect">
            <a:avLst/>
          </a:prstGeom>
        </p:spPr>
        <p:txBody>
          <a:bodyPr wrap="none">
            <a:spAutoFit/>
          </a:bodyPr>
          <a:lstStyle/>
          <a:p>
            <a:r>
              <a:rPr lang="en-US" altLang="zh-CN" sz="1350" dirty="0"/>
              <a:t>observed</a:t>
            </a:r>
            <a:r>
              <a:rPr kumimoji="1" lang="zh-CN" altLang="en-US" sz="1350" dirty="0"/>
              <a:t> </a:t>
            </a:r>
            <a:r>
              <a:rPr kumimoji="1" lang="en-US" altLang="zh-CN" sz="1350" dirty="0"/>
              <a:t>cost</a:t>
            </a:r>
            <a:r>
              <a:rPr kumimoji="1" lang="zh-CN" altLang="en-US" sz="1350" dirty="0"/>
              <a:t> </a:t>
            </a:r>
            <a:endParaRPr lang="zh-CN" altLang="en-US" sz="1350" dirty="0"/>
          </a:p>
        </p:txBody>
      </p:sp>
      <p:sp>
        <p:nvSpPr>
          <p:cNvPr id="38" name="矩形 37">
            <a:extLst>
              <a:ext uri="{FF2B5EF4-FFF2-40B4-BE49-F238E27FC236}">
                <a16:creationId xmlns:a16="http://schemas.microsoft.com/office/drawing/2014/main" id="{1BD93AD4-FBB5-404F-A091-8FC9DB702B48}"/>
              </a:ext>
            </a:extLst>
          </p:cNvPr>
          <p:cNvSpPr/>
          <p:nvPr/>
        </p:nvSpPr>
        <p:spPr>
          <a:xfrm>
            <a:off x="4803560" y="1898698"/>
            <a:ext cx="1251561" cy="300082"/>
          </a:xfrm>
          <a:prstGeom prst="rect">
            <a:avLst/>
          </a:prstGeom>
        </p:spPr>
        <p:txBody>
          <a:bodyPr wrap="none">
            <a:spAutoFit/>
          </a:bodyPr>
          <a:lstStyle/>
          <a:p>
            <a:r>
              <a:rPr kumimoji="1" lang="en-US" altLang="zh-CN" sz="1350" dirty="0"/>
              <a:t>estimated</a:t>
            </a:r>
            <a:r>
              <a:rPr kumimoji="1" lang="zh-CN" altLang="en-US" sz="1350" dirty="0"/>
              <a:t> </a:t>
            </a:r>
            <a:r>
              <a:rPr kumimoji="1" lang="en-US" altLang="zh-CN" sz="1350" dirty="0"/>
              <a:t>cost</a:t>
            </a:r>
            <a:r>
              <a:rPr kumimoji="1" lang="zh-CN" altLang="en-US" sz="1350" dirty="0"/>
              <a:t> </a:t>
            </a:r>
            <a:endParaRPr lang="zh-CN" altLang="en-US" sz="1350" dirty="0"/>
          </a:p>
        </p:txBody>
      </p:sp>
      <p:cxnSp>
        <p:nvCxnSpPr>
          <p:cNvPr id="39" name="直接箭头连接符 41">
            <a:extLst>
              <a:ext uri="{FF2B5EF4-FFF2-40B4-BE49-F238E27FC236}">
                <a16:creationId xmlns:a16="http://schemas.microsoft.com/office/drawing/2014/main" id="{29F217D5-271E-C245-BF9F-AF083B742BAF}"/>
              </a:ext>
            </a:extLst>
          </p:cNvPr>
          <p:cNvCxnSpPr>
            <a:cxnSpLocks/>
          </p:cNvCxnSpPr>
          <p:nvPr/>
        </p:nvCxnSpPr>
        <p:spPr>
          <a:xfrm flipH="1" flipV="1">
            <a:off x="5147035" y="1778830"/>
            <a:ext cx="98982" cy="193729"/>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41">
            <a:extLst>
              <a:ext uri="{FF2B5EF4-FFF2-40B4-BE49-F238E27FC236}">
                <a16:creationId xmlns:a16="http://schemas.microsoft.com/office/drawing/2014/main" id="{4692511B-DCF2-8A4D-9A80-A90156488445}"/>
              </a:ext>
            </a:extLst>
          </p:cNvPr>
          <p:cNvCxnSpPr>
            <a:cxnSpLocks/>
          </p:cNvCxnSpPr>
          <p:nvPr/>
        </p:nvCxnSpPr>
        <p:spPr>
          <a:xfrm>
            <a:off x="4091898" y="1370420"/>
            <a:ext cx="150164" cy="170863"/>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0144F990-585B-DA41-8E44-8BEC4D2FC2D1}"/>
                  </a:ext>
                </a:extLst>
              </p:cNvPr>
              <p:cNvSpPr txBox="1"/>
              <p:nvPr/>
            </p:nvSpPr>
            <p:spPr>
              <a:xfrm>
                <a:off x="6050200" y="1101943"/>
                <a:ext cx="2276573" cy="715581"/>
              </a:xfrm>
              <a:prstGeom prst="rect">
                <a:avLst/>
              </a:prstGeom>
              <a:noFill/>
            </p:spPr>
            <p:txBody>
              <a:bodyPr wrap="square" rtlCol="0">
                <a:spAutoFit/>
              </a:bodyPr>
              <a:lstStyle/>
              <a:p>
                <a:r>
                  <a:rPr kumimoji="1" lang="en-US" altLang="zh-CN" sz="1350" dirty="0">
                    <a:solidFill>
                      <a:srgbClr val="002060"/>
                    </a:solidFill>
                  </a:rPr>
                  <a:t>Can</a:t>
                </a:r>
                <a:r>
                  <a:rPr kumimoji="1" lang="zh-CN" altLang="en-US" sz="1350" dirty="0">
                    <a:solidFill>
                      <a:srgbClr val="002060"/>
                    </a:solidFill>
                  </a:rPr>
                  <a:t> </a:t>
                </a:r>
                <a:r>
                  <a:rPr kumimoji="1" lang="en-US" altLang="zh-CN" sz="1350" dirty="0">
                    <a:solidFill>
                      <a:srgbClr val="002060"/>
                    </a:solidFill>
                  </a:rPr>
                  <a:t>we</a:t>
                </a:r>
                <a:r>
                  <a:rPr kumimoji="1" lang="zh-CN" altLang="en-US" sz="1350" dirty="0">
                    <a:solidFill>
                      <a:srgbClr val="002060"/>
                    </a:solidFill>
                  </a:rPr>
                  <a:t> </a:t>
                </a:r>
                <a:r>
                  <a:rPr kumimoji="1" lang="en-US" altLang="zh-CN" sz="1350" dirty="0">
                    <a:solidFill>
                      <a:srgbClr val="002060"/>
                    </a:solidFill>
                  </a:rPr>
                  <a:t>learn</a:t>
                </a:r>
                <a:r>
                  <a:rPr kumimoji="1" lang="zh-CN" altLang="en-US" sz="1350" dirty="0">
                    <a:solidFill>
                      <a:srgbClr val="002060"/>
                    </a:solidFill>
                  </a:rPr>
                  <a:t> </a:t>
                </a:r>
                <a14:m>
                  <m:oMath xmlns:m="http://schemas.openxmlformats.org/officeDocument/2006/math">
                    <m:r>
                      <a:rPr kumimoji="1" lang="en-US" altLang="zh-CN" sz="1350" i="1">
                        <a:solidFill>
                          <a:srgbClr val="002060"/>
                        </a:solidFill>
                        <a:latin typeface="Cambria Math" panose="02040503050406030204" pitchFamily="18" charset="0"/>
                      </a:rPr>
                      <m:t>h</m:t>
                    </m:r>
                    <m:r>
                      <a:rPr kumimoji="1" lang="en-US" altLang="zh-CN" sz="1350" i="1">
                        <a:solidFill>
                          <a:srgbClr val="002060"/>
                        </a:solidFill>
                        <a:latin typeface="Cambria Math" panose="02040503050406030204" pitchFamily="18" charset="0"/>
                      </a:rPr>
                      <m:t>(</m:t>
                    </m:r>
                    <m:r>
                      <a:rPr kumimoji="1" lang="en-US" altLang="zh-CN" sz="1350" i="1">
                        <a:solidFill>
                          <a:srgbClr val="002060"/>
                        </a:solidFill>
                        <a:latin typeface="Cambria Math" panose="02040503050406030204" pitchFamily="18" charset="0"/>
                      </a:rPr>
                      <m:t>𝑥</m:t>
                    </m:r>
                    <m:r>
                      <a:rPr kumimoji="1" lang="en-US" altLang="zh-CN" sz="1350" i="1">
                        <a:solidFill>
                          <a:srgbClr val="002060"/>
                        </a:solidFill>
                        <a:latin typeface="Cambria Math" panose="02040503050406030204" pitchFamily="18" charset="0"/>
                      </a:rPr>
                      <m:t>)</m:t>
                    </m:r>
                  </m:oMath>
                </a14:m>
                <a:r>
                  <a:rPr kumimoji="1" lang="zh-CN" altLang="en-US" sz="1350" dirty="0">
                    <a:solidFill>
                      <a:srgbClr val="002060"/>
                    </a:solidFill>
                  </a:rPr>
                  <a:t> </a:t>
                </a:r>
                <a:r>
                  <a:rPr kumimoji="1" lang="en-US" altLang="zh-CN" sz="1350" dirty="0">
                    <a:solidFill>
                      <a:srgbClr val="002060"/>
                    </a:solidFill>
                  </a:rPr>
                  <a:t>rather</a:t>
                </a:r>
                <a:r>
                  <a:rPr kumimoji="1" lang="zh-CN" altLang="en-US" sz="1350" dirty="0">
                    <a:solidFill>
                      <a:srgbClr val="002060"/>
                    </a:solidFill>
                  </a:rPr>
                  <a:t> </a:t>
                </a:r>
                <a:r>
                  <a:rPr kumimoji="1" lang="en-US" altLang="zh-CN" sz="1350" dirty="0">
                    <a:solidFill>
                      <a:srgbClr val="002060"/>
                    </a:solidFill>
                  </a:rPr>
                  <a:t>than</a:t>
                </a:r>
                <a:r>
                  <a:rPr kumimoji="1" lang="zh-CN" altLang="en-US" sz="1350" dirty="0">
                    <a:solidFill>
                      <a:srgbClr val="002060"/>
                    </a:solidFill>
                  </a:rPr>
                  <a:t> </a:t>
                </a:r>
                <a:r>
                  <a:rPr kumimoji="1" lang="en-US" altLang="zh-CN" sz="1350" dirty="0">
                    <a:solidFill>
                      <a:srgbClr val="002060"/>
                    </a:solidFill>
                  </a:rPr>
                  <a:t>defining</a:t>
                </a:r>
                <a:r>
                  <a:rPr kumimoji="1" lang="zh-CN" altLang="en-US" sz="1350" dirty="0">
                    <a:solidFill>
                      <a:srgbClr val="002060"/>
                    </a:solidFill>
                  </a:rPr>
                  <a:t> </a:t>
                </a:r>
                <a:r>
                  <a:rPr kumimoji="1" lang="en-US" altLang="zh-CN" sz="1350" dirty="0">
                    <a:solidFill>
                      <a:srgbClr val="002060"/>
                    </a:solidFill>
                  </a:rPr>
                  <a:t>them</a:t>
                </a:r>
                <a:r>
                  <a:rPr kumimoji="1" lang="zh-CN" altLang="en-US" sz="1350" dirty="0">
                    <a:solidFill>
                      <a:srgbClr val="002060"/>
                    </a:solidFill>
                  </a:rPr>
                  <a:t> </a:t>
                </a:r>
                <a:r>
                  <a:rPr kumimoji="1" lang="en-US" altLang="zh-CN" sz="1350" dirty="0">
                    <a:solidFill>
                      <a:srgbClr val="002060"/>
                    </a:solidFill>
                  </a:rPr>
                  <a:t>heuristically</a:t>
                </a:r>
                <a:r>
                  <a:rPr kumimoji="1" lang="zh-CN" altLang="en-US" sz="1350" dirty="0">
                    <a:solidFill>
                      <a:srgbClr val="002060"/>
                    </a:solidFill>
                  </a:rPr>
                  <a:t> </a:t>
                </a:r>
                <a:r>
                  <a:rPr kumimoji="1" lang="en-US" altLang="zh-CN" sz="1350" dirty="0">
                    <a:solidFill>
                      <a:srgbClr val="002060"/>
                    </a:solidFill>
                  </a:rPr>
                  <a:t>?</a:t>
                </a:r>
                <a:r>
                  <a:rPr kumimoji="1" lang="zh-CN" altLang="en-US" sz="1350" dirty="0">
                    <a:solidFill>
                      <a:srgbClr val="002060"/>
                    </a:solidFill>
                  </a:rPr>
                  <a:t> </a:t>
                </a:r>
              </a:p>
            </p:txBody>
          </p:sp>
        </mc:Choice>
        <mc:Fallback>
          <p:sp>
            <p:nvSpPr>
              <p:cNvPr id="13" name="文本框 12">
                <a:extLst>
                  <a:ext uri="{FF2B5EF4-FFF2-40B4-BE49-F238E27FC236}">
                    <a16:creationId xmlns:a16="http://schemas.microsoft.com/office/drawing/2014/main" id="{0144F990-585B-DA41-8E44-8BEC4D2FC2D1}"/>
                  </a:ext>
                </a:extLst>
              </p:cNvPr>
              <p:cNvSpPr txBox="1">
                <a:spLocks noRot="1" noChangeAspect="1" noMove="1" noResize="1" noEditPoints="1" noAdjustHandles="1" noChangeArrowheads="1" noChangeShapeType="1" noTextEdit="1"/>
              </p:cNvSpPr>
              <p:nvPr/>
            </p:nvSpPr>
            <p:spPr>
              <a:xfrm>
                <a:off x="6050200" y="1101943"/>
                <a:ext cx="2276573" cy="715581"/>
              </a:xfrm>
              <a:prstGeom prst="rect">
                <a:avLst/>
              </a:prstGeom>
              <a:blipFill>
                <a:blip r:embed="rId6"/>
                <a:stretch>
                  <a:fillRect l="-556" t="-1724" b="-6897"/>
                </a:stretch>
              </a:blipFill>
            </p:spPr>
            <p:txBody>
              <a:bodyPr/>
              <a:lstStyle/>
              <a:p>
                <a:r>
                  <a:rPr lang="zh-CN" altLang="en-US">
                    <a:noFill/>
                  </a:rPr>
                  <a:t> </a:t>
                </a:r>
              </a:p>
            </p:txBody>
          </p:sp>
        </mc:Fallback>
      </mc:AlternateContent>
      <p:sp>
        <p:nvSpPr>
          <p:cNvPr id="41" name="矩形 40">
            <a:extLst>
              <a:ext uri="{FF2B5EF4-FFF2-40B4-BE49-F238E27FC236}">
                <a16:creationId xmlns:a16="http://schemas.microsoft.com/office/drawing/2014/main" id="{DF28EB3A-75DB-6A4C-9DB1-59811681E689}"/>
              </a:ext>
            </a:extLst>
          </p:cNvPr>
          <p:cNvSpPr/>
          <p:nvPr/>
        </p:nvSpPr>
        <p:spPr>
          <a:xfrm>
            <a:off x="4803560" y="1370419"/>
            <a:ext cx="1204433" cy="80527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42" name="矩形 41">
            <a:extLst>
              <a:ext uri="{FF2B5EF4-FFF2-40B4-BE49-F238E27FC236}">
                <a16:creationId xmlns:a16="http://schemas.microsoft.com/office/drawing/2014/main" id="{567980CC-DDD7-F942-8C45-F741FDA0CE0D}"/>
              </a:ext>
            </a:extLst>
          </p:cNvPr>
          <p:cNvSpPr/>
          <p:nvPr/>
        </p:nvSpPr>
        <p:spPr>
          <a:xfrm>
            <a:off x="3145999" y="2516590"/>
            <a:ext cx="4572000" cy="300082"/>
          </a:xfrm>
          <a:prstGeom prst="rect">
            <a:avLst/>
          </a:prstGeom>
        </p:spPr>
        <p:txBody>
          <a:bodyPr>
            <a:spAutoFit/>
          </a:bodyPr>
          <a:lstStyle/>
          <a:p>
            <a:r>
              <a:rPr lang="en-US" altLang="zh-CN" sz="1350" b="1" dirty="0">
                <a:solidFill>
                  <a:srgbClr val="000000"/>
                </a:solidFill>
              </a:rPr>
              <a:t>Related</a:t>
            </a:r>
            <a:r>
              <a:rPr lang="zh-CN" altLang="en-US" sz="1350" b="1" dirty="0">
                <a:solidFill>
                  <a:srgbClr val="000000"/>
                </a:solidFill>
              </a:rPr>
              <a:t> </a:t>
            </a:r>
            <a:r>
              <a:rPr lang="en-US" altLang="zh-CN" sz="1350" b="1" dirty="0">
                <a:solidFill>
                  <a:srgbClr val="000000"/>
                </a:solidFill>
              </a:rPr>
              <a:t>Work:</a:t>
            </a:r>
          </a:p>
        </p:txBody>
      </p:sp>
      <p:sp>
        <p:nvSpPr>
          <p:cNvPr id="43" name="矩形 42">
            <a:extLst>
              <a:ext uri="{FF2B5EF4-FFF2-40B4-BE49-F238E27FC236}">
                <a16:creationId xmlns:a16="http://schemas.microsoft.com/office/drawing/2014/main" id="{E573B067-B306-4340-900C-BECAEFFF6494}"/>
              </a:ext>
            </a:extLst>
          </p:cNvPr>
          <p:cNvSpPr/>
          <p:nvPr/>
        </p:nvSpPr>
        <p:spPr>
          <a:xfrm>
            <a:off x="3145999" y="2780588"/>
            <a:ext cx="5244128" cy="300082"/>
          </a:xfrm>
          <a:prstGeom prst="rect">
            <a:avLst/>
          </a:prstGeom>
        </p:spPr>
        <p:txBody>
          <a:bodyPr wrap="none">
            <a:spAutoFit/>
          </a:bodyPr>
          <a:lstStyle/>
          <a:p>
            <a:r>
              <a:rPr lang="en-US" altLang="zh-CN" sz="1350" dirty="0">
                <a:solidFill>
                  <a:srgbClr val="002060"/>
                </a:solidFill>
              </a:rPr>
              <a:t>for</a:t>
            </a:r>
            <a:r>
              <a:rPr lang="zh-CN" altLang="en-US" sz="1350" dirty="0">
                <a:solidFill>
                  <a:srgbClr val="002060"/>
                </a:solidFill>
              </a:rPr>
              <a:t> </a:t>
            </a:r>
            <a:r>
              <a:rPr lang="en-US" altLang="zh-CN" sz="1350" dirty="0">
                <a:solidFill>
                  <a:srgbClr val="002060"/>
                </a:solidFill>
              </a:rPr>
              <a:t>Constrained</a:t>
            </a:r>
            <a:r>
              <a:rPr lang="zh-CN" altLang="en-US" sz="1350" dirty="0">
                <a:solidFill>
                  <a:srgbClr val="002060"/>
                </a:solidFill>
              </a:rPr>
              <a:t> </a:t>
            </a:r>
            <a:r>
              <a:rPr lang="en-US" altLang="zh-CN" sz="1350" dirty="0">
                <a:solidFill>
                  <a:srgbClr val="002060"/>
                </a:solidFill>
              </a:rPr>
              <a:t>Path</a:t>
            </a:r>
            <a:r>
              <a:rPr lang="zh-CN" altLang="en-US" sz="1350" dirty="0">
                <a:solidFill>
                  <a:srgbClr val="002060"/>
                </a:solidFill>
              </a:rPr>
              <a:t> </a:t>
            </a:r>
            <a:r>
              <a:rPr lang="en-US" altLang="zh-CN" sz="1350" dirty="0">
                <a:solidFill>
                  <a:srgbClr val="002060"/>
                </a:solidFill>
              </a:rPr>
              <a:t>Ranking</a:t>
            </a:r>
            <a:r>
              <a:rPr lang="zh-CN" altLang="en-US" sz="1350" dirty="0">
                <a:solidFill>
                  <a:srgbClr val="002060"/>
                </a:solidFill>
              </a:rPr>
              <a:t> </a:t>
            </a:r>
            <a:r>
              <a:rPr lang="en-US" altLang="zh-CN" sz="1350" dirty="0">
                <a:solidFill>
                  <a:srgbClr val="002060"/>
                </a:solidFill>
              </a:rPr>
              <a:t>over</a:t>
            </a:r>
            <a:r>
              <a:rPr lang="zh-CN" altLang="en-US" sz="1350" dirty="0">
                <a:solidFill>
                  <a:srgbClr val="002060"/>
                </a:solidFill>
              </a:rPr>
              <a:t> </a:t>
            </a:r>
            <a:r>
              <a:rPr lang="en-US" altLang="zh-CN" sz="1350" dirty="0">
                <a:solidFill>
                  <a:srgbClr val="002060"/>
                </a:solidFill>
              </a:rPr>
              <a:t>Spatial</a:t>
            </a:r>
            <a:r>
              <a:rPr lang="zh-CN" altLang="en-US" sz="1350" dirty="0">
                <a:solidFill>
                  <a:srgbClr val="002060"/>
                </a:solidFill>
              </a:rPr>
              <a:t> </a:t>
            </a:r>
            <a:r>
              <a:rPr lang="en-US" altLang="zh-CN" sz="1350" dirty="0">
                <a:solidFill>
                  <a:srgbClr val="002060"/>
                </a:solidFill>
              </a:rPr>
              <a:t>Networks.</a:t>
            </a:r>
            <a:r>
              <a:rPr lang="zh-CN" altLang="en-US" sz="1350" dirty="0">
                <a:solidFill>
                  <a:srgbClr val="002060"/>
                </a:solidFill>
              </a:rPr>
              <a:t> </a:t>
            </a:r>
            <a:r>
              <a:rPr kumimoji="1" lang="en-US" altLang="zh-CN" sz="1350" b="1" dirty="0"/>
              <a:t>[Wang et al., 2019]</a:t>
            </a:r>
            <a:endParaRPr lang="zh-CN" altLang="en-US" sz="1350" dirty="0">
              <a:solidFill>
                <a:srgbClr val="002060"/>
              </a:solidFill>
            </a:endParaRPr>
          </a:p>
        </p:txBody>
      </p:sp>
      <mc:AlternateContent xmlns:mc="http://schemas.openxmlformats.org/markup-compatibility/2006">
        <mc:Choice xmlns:a14="http://schemas.microsoft.com/office/drawing/2010/main" Requires="a14">
          <p:sp>
            <p:nvSpPr>
              <p:cNvPr id="44" name="文本框 43">
                <a:extLst>
                  <a:ext uri="{FF2B5EF4-FFF2-40B4-BE49-F238E27FC236}">
                    <a16:creationId xmlns:a16="http://schemas.microsoft.com/office/drawing/2014/main" id="{148F08CA-ECD4-5E48-B51F-EF287E31AE1B}"/>
                  </a:ext>
                </a:extLst>
              </p:cNvPr>
              <p:cNvSpPr txBox="1"/>
              <p:nvPr/>
            </p:nvSpPr>
            <p:spPr>
              <a:xfrm>
                <a:off x="1626653" y="3558329"/>
                <a:ext cx="4572000" cy="923330"/>
              </a:xfrm>
              <a:prstGeom prst="rect">
                <a:avLst/>
              </a:prstGeom>
              <a:noFill/>
            </p:spPr>
            <p:txBody>
              <a:bodyPr wrap="square" rtlCol="0">
                <a:spAutoFit/>
              </a:bodyPr>
              <a:lstStyle/>
              <a:p>
                <a:r>
                  <a:rPr kumimoji="1" lang="en-US" altLang="zh-CN" sz="1350" dirty="0"/>
                  <a:t>Our</a:t>
                </a:r>
                <a:r>
                  <a:rPr kumimoji="1" lang="zh-CN" altLang="en-US" sz="1350" dirty="0"/>
                  <a:t> </a:t>
                </a:r>
                <a:r>
                  <a:rPr kumimoji="1" lang="en-US" altLang="zh-CN" sz="1350" dirty="0"/>
                  <a:t>Contributions:</a:t>
                </a:r>
              </a:p>
              <a:p>
                <a:pPr marL="214313" indent="-214313">
                  <a:buFont typeface="Arial" panose="020B0604020202020204" pitchFamily="34" charset="0"/>
                  <a:buChar char="•"/>
                </a:pPr>
                <a:r>
                  <a:rPr kumimoji="1" lang="en-US" altLang="zh-CN" sz="1350" dirty="0">
                    <a:solidFill>
                      <a:srgbClr val="002060"/>
                    </a:solidFill>
                  </a:rPr>
                  <a:t>Marrying</a:t>
                </a:r>
                <a:r>
                  <a:rPr kumimoji="1" lang="zh-CN" altLang="en-US" sz="1350" dirty="0">
                    <a:solidFill>
                      <a:srgbClr val="002060"/>
                    </a:solidFill>
                  </a:rPr>
                  <a:t> </a:t>
                </a:r>
                <a:r>
                  <a:rPr kumimoji="1" lang="en-US" altLang="zh-CN" sz="1350" dirty="0">
                    <a:solidFill>
                      <a:srgbClr val="002060"/>
                    </a:solidFill>
                  </a:rPr>
                  <a:t>A</a:t>
                </a:r>
                <a:r>
                  <a:rPr kumimoji="1" lang="zh-CN" altLang="en-US" sz="1350" dirty="0">
                    <a:solidFill>
                      <a:srgbClr val="002060"/>
                    </a:solidFill>
                  </a:rPr>
                  <a:t>* </a:t>
                </a:r>
                <a:r>
                  <a:rPr kumimoji="1" lang="en-US" altLang="zh-CN" sz="1350" dirty="0">
                    <a:solidFill>
                      <a:srgbClr val="002060"/>
                    </a:solidFill>
                  </a:rPr>
                  <a:t>with</a:t>
                </a:r>
                <a:r>
                  <a:rPr kumimoji="1" lang="zh-CN" altLang="en-US" sz="1350" dirty="0">
                    <a:solidFill>
                      <a:srgbClr val="002060"/>
                    </a:solidFill>
                  </a:rPr>
                  <a:t> </a:t>
                </a:r>
                <a:r>
                  <a:rPr kumimoji="1" lang="en-US" altLang="zh-CN" sz="1350" dirty="0">
                    <a:solidFill>
                      <a:srgbClr val="002060"/>
                    </a:solidFill>
                  </a:rPr>
                  <a:t>GNN</a:t>
                </a:r>
                <a:r>
                  <a:rPr kumimoji="1" lang="zh-CN" altLang="en-US" sz="1350" dirty="0">
                    <a:solidFill>
                      <a:srgbClr val="002060"/>
                    </a:solidFill>
                  </a:rPr>
                  <a:t> </a:t>
                </a:r>
                <a:r>
                  <a:rPr kumimoji="1" lang="en-US" altLang="zh-CN" sz="1350" dirty="0">
                    <a:solidFill>
                      <a:srgbClr val="002060"/>
                    </a:solidFill>
                  </a:rPr>
                  <a:t>for</a:t>
                </a:r>
                <a:r>
                  <a:rPr kumimoji="1" lang="zh-CN" altLang="en-US" sz="1350" dirty="0">
                    <a:solidFill>
                      <a:srgbClr val="002060"/>
                    </a:solidFill>
                  </a:rPr>
                  <a:t> </a:t>
                </a:r>
                <a:r>
                  <a:rPr kumimoji="1" lang="en-US" altLang="zh-CN" sz="1350" dirty="0">
                    <a:solidFill>
                      <a:srgbClr val="002060"/>
                    </a:solidFill>
                  </a:rPr>
                  <a:t>accelerating</a:t>
                </a:r>
                <a:r>
                  <a:rPr kumimoji="1" lang="zh-CN" altLang="en-US" sz="1350" dirty="0">
                    <a:solidFill>
                      <a:srgbClr val="002060"/>
                    </a:solidFill>
                  </a:rPr>
                  <a:t> </a:t>
                </a:r>
                <a:r>
                  <a:rPr kumimoji="1" lang="en-US" altLang="zh-CN" sz="1350" dirty="0">
                    <a:solidFill>
                      <a:srgbClr val="002060"/>
                    </a:solidFill>
                  </a:rPr>
                  <a:t>GED</a:t>
                </a:r>
                <a:r>
                  <a:rPr kumimoji="1" lang="zh-CN" altLang="en-US" sz="1350" dirty="0">
                    <a:solidFill>
                      <a:srgbClr val="002060"/>
                    </a:solidFill>
                  </a:rPr>
                  <a:t> </a:t>
                </a:r>
                <a:r>
                  <a:rPr kumimoji="1" lang="en-US" altLang="zh-CN" sz="1350" dirty="0">
                    <a:solidFill>
                      <a:srgbClr val="002060"/>
                    </a:solidFill>
                  </a:rPr>
                  <a:t>computation.</a:t>
                </a:r>
              </a:p>
              <a:p>
                <a:pPr marL="214313" indent="-214313">
                  <a:buFont typeface="Arial" panose="020B0604020202020204" pitchFamily="34" charset="0"/>
                  <a:buChar char="•"/>
                </a:pPr>
                <a:r>
                  <a:rPr kumimoji="1" lang="en-US" altLang="zh-CN" sz="1350" dirty="0">
                    <a:solidFill>
                      <a:srgbClr val="002060"/>
                    </a:solidFill>
                  </a:rPr>
                  <a:t>Designing</a:t>
                </a:r>
                <a:r>
                  <a:rPr kumimoji="1" lang="zh-CN" altLang="en-US" sz="1350" dirty="0">
                    <a:solidFill>
                      <a:srgbClr val="002060"/>
                    </a:solidFill>
                  </a:rPr>
                  <a:t> </a:t>
                </a:r>
                <a:r>
                  <a:rPr kumimoji="1" lang="en-US" altLang="zh-CN" sz="1350" dirty="0">
                    <a:solidFill>
                      <a:srgbClr val="002060"/>
                    </a:solidFill>
                  </a:rPr>
                  <a:t>Graph</a:t>
                </a:r>
                <a:r>
                  <a:rPr kumimoji="1" lang="zh-CN" altLang="en-US" sz="1350" dirty="0">
                    <a:solidFill>
                      <a:srgbClr val="002060"/>
                    </a:solidFill>
                  </a:rPr>
                  <a:t> </a:t>
                </a:r>
                <a:r>
                  <a:rPr kumimoji="1" lang="en-US" altLang="zh-CN" sz="1350" dirty="0">
                    <a:solidFill>
                      <a:srgbClr val="002060"/>
                    </a:solidFill>
                  </a:rPr>
                  <a:t>Path</a:t>
                </a:r>
                <a:r>
                  <a:rPr kumimoji="1" lang="zh-CN" altLang="en-US" sz="1350" dirty="0">
                    <a:solidFill>
                      <a:srgbClr val="002060"/>
                    </a:solidFill>
                  </a:rPr>
                  <a:t> </a:t>
                </a:r>
                <a:r>
                  <a:rPr kumimoji="1" lang="en-US" altLang="zh-CN" sz="1350" dirty="0">
                    <a:solidFill>
                      <a:srgbClr val="002060"/>
                    </a:solidFill>
                  </a:rPr>
                  <a:t>Network</a:t>
                </a:r>
                <a:r>
                  <a:rPr kumimoji="1" lang="zh-CN" altLang="en-US" sz="1350" dirty="0">
                    <a:solidFill>
                      <a:srgbClr val="002060"/>
                    </a:solidFill>
                  </a:rPr>
                  <a:t> </a:t>
                </a:r>
                <a:r>
                  <a:rPr kumimoji="1" lang="en-US" altLang="zh-CN" sz="1350" dirty="0">
                    <a:solidFill>
                      <a:srgbClr val="002060"/>
                    </a:solidFill>
                  </a:rPr>
                  <a:t>(GPN)</a:t>
                </a:r>
                <a:r>
                  <a:rPr kumimoji="1" lang="zh-CN" altLang="en-US" sz="1350" dirty="0">
                    <a:solidFill>
                      <a:srgbClr val="002060"/>
                    </a:solidFill>
                  </a:rPr>
                  <a:t> </a:t>
                </a:r>
                <a:r>
                  <a:rPr kumimoji="1" lang="en-US" altLang="zh-CN" sz="1350" dirty="0">
                    <a:solidFill>
                      <a:srgbClr val="002060"/>
                    </a:solidFill>
                  </a:rPr>
                  <a:t>to</a:t>
                </a:r>
                <a:r>
                  <a:rPr kumimoji="1" lang="zh-CN" altLang="en-US" sz="1350" dirty="0">
                    <a:solidFill>
                      <a:srgbClr val="002060"/>
                    </a:solidFill>
                  </a:rPr>
                  <a:t> </a:t>
                </a:r>
                <a:r>
                  <a:rPr kumimoji="1" lang="en-US" altLang="zh-CN" sz="1350" dirty="0">
                    <a:solidFill>
                      <a:srgbClr val="002060"/>
                    </a:solidFill>
                  </a:rPr>
                  <a:t>learn</a:t>
                </a:r>
                <a:r>
                  <a:rPr kumimoji="1" lang="zh-CN" altLang="en-US" sz="1350" dirty="0">
                    <a:solidFill>
                      <a:srgbClr val="002060"/>
                    </a:solidFill>
                  </a:rPr>
                  <a:t> </a:t>
                </a:r>
                <a14:m>
                  <m:oMath xmlns:m="http://schemas.openxmlformats.org/officeDocument/2006/math">
                    <m:r>
                      <a:rPr kumimoji="1" lang="en-US" altLang="zh-CN" sz="1350" i="1" dirty="0">
                        <a:solidFill>
                          <a:srgbClr val="002060"/>
                        </a:solidFill>
                        <a:latin typeface="Cambria Math" panose="02040503050406030204" pitchFamily="18" charset="0"/>
                      </a:rPr>
                      <m:t>h</m:t>
                    </m:r>
                    <m:r>
                      <a:rPr kumimoji="1" lang="en-US" altLang="zh-CN" sz="1350" i="1" dirty="0">
                        <a:solidFill>
                          <a:srgbClr val="002060"/>
                        </a:solidFill>
                        <a:latin typeface="Cambria Math" panose="02040503050406030204" pitchFamily="18" charset="0"/>
                      </a:rPr>
                      <m:t>(</m:t>
                    </m:r>
                    <m:r>
                      <a:rPr kumimoji="1" lang="en-US" altLang="zh-CN" sz="1350" i="1" dirty="0">
                        <a:solidFill>
                          <a:srgbClr val="002060"/>
                        </a:solidFill>
                        <a:latin typeface="Cambria Math" panose="02040503050406030204" pitchFamily="18" charset="0"/>
                      </a:rPr>
                      <m:t>𝑥</m:t>
                    </m:r>
                    <m:r>
                      <a:rPr kumimoji="1" lang="en-US" altLang="zh-CN" sz="1350" i="1" dirty="0">
                        <a:solidFill>
                          <a:srgbClr val="002060"/>
                        </a:solidFill>
                        <a:latin typeface="Cambria Math" panose="02040503050406030204" pitchFamily="18" charset="0"/>
                      </a:rPr>
                      <m:t>)</m:t>
                    </m:r>
                    <m:r>
                      <a:rPr kumimoji="1" lang="zh-CN" altLang="en-US" sz="1350" i="1" dirty="0">
                        <a:solidFill>
                          <a:srgbClr val="002060"/>
                        </a:solidFill>
                        <a:latin typeface="Cambria Math" panose="02040503050406030204" pitchFamily="18" charset="0"/>
                      </a:rPr>
                      <m:t> </m:t>
                    </m:r>
                  </m:oMath>
                </a14:m>
                <a:r>
                  <a:rPr kumimoji="1" lang="en-US" altLang="zh-CN" sz="1350" dirty="0">
                    <a:solidFill>
                      <a:srgbClr val="002060"/>
                    </a:solidFill>
                  </a:rPr>
                  <a:t>and</a:t>
                </a:r>
                <a:r>
                  <a:rPr kumimoji="1" lang="zh-CN" altLang="en-US" sz="1350" dirty="0">
                    <a:solidFill>
                      <a:srgbClr val="002060"/>
                    </a:solidFill>
                  </a:rPr>
                  <a:t> </a:t>
                </a:r>
                <a:r>
                  <a:rPr kumimoji="1" lang="en-US" altLang="zh-CN" sz="1350" dirty="0">
                    <a:solidFill>
                      <a:srgbClr val="002060"/>
                    </a:solidFill>
                  </a:rPr>
                  <a:t>beam</a:t>
                </a:r>
                <a:r>
                  <a:rPr kumimoji="1" lang="zh-CN" altLang="en-US" sz="1350" dirty="0">
                    <a:solidFill>
                      <a:srgbClr val="002060"/>
                    </a:solidFill>
                  </a:rPr>
                  <a:t> </a:t>
                </a:r>
                <a:r>
                  <a:rPr kumimoji="1" lang="en-US" altLang="zh-CN" sz="1350" dirty="0">
                    <a:solidFill>
                      <a:srgbClr val="002060"/>
                    </a:solidFill>
                  </a:rPr>
                  <a:t>size</a:t>
                </a:r>
                <a:r>
                  <a:rPr kumimoji="1" lang="zh-CN" altLang="en-US" sz="1350" dirty="0">
                    <a:solidFill>
                      <a:srgbClr val="002060"/>
                    </a:solidFill>
                  </a:rPr>
                  <a:t> </a:t>
                </a:r>
                <a:r>
                  <a:rPr kumimoji="1" lang="en-US" altLang="zh-CN" sz="1350" dirty="0">
                    <a:solidFill>
                      <a:srgbClr val="002060"/>
                    </a:solidFill>
                  </a:rPr>
                  <a:t>in</a:t>
                </a:r>
                <a:r>
                  <a:rPr kumimoji="1" lang="zh-CN" altLang="en-US" sz="1350" dirty="0">
                    <a:solidFill>
                      <a:srgbClr val="002060"/>
                    </a:solidFill>
                  </a:rPr>
                  <a:t> </a:t>
                </a:r>
                <a:r>
                  <a:rPr kumimoji="1" lang="en-US" altLang="zh-CN" sz="1350" dirty="0">
                    <a:solidFill>
                      <a:srgbClr val="002060"/>
                    </a:solidFill>
                  </a:rPr>
                  <a:t>GED.</a:t>
                </a:r>
                <a:r>
                  <a:rPr kumimoji="1" lang="zh-CN" altLang="en-US" sz="1350" dirty="0">
                    <a:solidFill>
                      <a:srgbClr val="002060"/>
                    </a:solidFill>
                  </a:rPr>
                  <a:t>  </a:t>
                </a:r>
              </a:p>
            </p:txBody>
          </p:sp>
        </mc:Choice>
        <mc:Fallback>
          <p:sp>
            <p:nvSpPr>
              <p:cNvPr id="44" name="文本框 43">
                <a:extLst>
                  <a:ext uri="{FF2B5EF4-FFF2-40B4-BE49-F238E27FC236}">
                    <a16:creationId xmlns:a16="http://schemas.microsoft.com/office/drawing/2014/main" id="{148F08CA-ECD4-5E48-B51F-EF287E31AE1B}"/>
                  </a:ext>
                </a:extLst>
              </p:cNvPr>
              <p:cNvSpPr txBox="1">
                <a:spLocks noRot="1" noChangeAspect="1" noMove="1" noResize="1" noEditPoints="1" noAdjustHandles="1" noChangeArrowheads="1" noChangeShapeType="1" noTextEdit="1"/>
              </p:cNvSpPr>
              <p:nvPr/>
            </p:nvSpPr>
            <p:spPr>
              <a:xfrm>
                <a:off x="1626653" y="3558329"/>
                <a:ext cx="4572000" cy="923330"/>
              </a:xfrm>
              <a:prstGeom prst="rect">
                <a:avLst/>
              </a:prstGeom>
              <a:blipFill>
                <a:blip r:embed="rId7"/>
                <a:stretch>
                  <a:fillRect l="-277" t="-1370" b="-6849"/>
                </a:stretch>
              </a:blipFill>
            </p:spPr>
            <p:txBody>
              <a:bodyPr/>
              <a:lstStyle/>
              <a:p>
                <a:r>
                  <a:rPr lang="zh-CN" altLang="en-US">
                    <a:noFill/>
                  </a:rPr>
                  <a:t> </a:t>
                </a:r>
              </a:p>
            </p:txBody>
          </p:sp>
        </mc:Fallback>
      </mc:AlternateContent>
      <p:sp>
        <p:nvSpPr>
          <p:cNvPr id="16" name="标题 1">
            <a:extLst>
              <a:ext uri="{FF2B5EF4-FFF2-40B4-BE49-F238E27FC236}">
                <a16:creationId xmlns:a16="http://schemas.microsoft.com/office/drawing/2014/main" id="{3652F263-D291-544C-B3BF-8CA0A2F9FEB3}"/>
              </a:ext>
            </a:extLst>
          </p:cNvPr>
          <p:cNvSpPr txBox="1">
            <a:spLocks/>
          </p:cNvSpPr>
          <p:nvPr/>
        </p:nvSpPr>
        <p:spPr>
          <a:xfrm>
            <a:off x="308061" y="55402"/>
            <a:ext cx="7886700" cy="665559"/>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3000" b="1" dirty="0"/>
              <a:t>Combine</a:t>
            </a:r>
            <a:r>
              <a:rPr lang="zh-CN" altLang="en-US" sz="3000" b="1" dirty="0"/>
              <a:t> </a:t>
            </a:r>
            <a:r>
              <a:rPr lang="en-US" altLang="zh-CN" sz="3000" b="1" dirty="0"/>
              <a:t>A</a:t>
            </a:r>
            <a:r>
              <a:rPr lang="zh-CN" altLang="en-US" sz="3000" b="1" dirty="0"/>
              <a:t>* </a:t>
            </a:r>
            <a:r>
              <a:rPr lang="en-US" altLang="zh-CN" sz="3000" b="1" dirty="0"/>
              <a:t>with</a:t>
            </a:r>
            <a:r>
              <a:rPr lang="zh-CN" altLang="en-US" sz="3000" b="1" dirty="0"/>
              <a:t> </a:t>
            </a:r>
            <a:r>
              <a:rPr lang="en-US" altLang="zh-CN" sz="3000" b="1" dirty="0"/>
              <a:t>learning-based</a:t>
            </a:r>
            <a:r>
              <a:rPr lang="zh-CN" altLang="en-US" sz="3000" b="1" dirty="0"/>
              <a:t> </a:t>
            </a:r>
            <a:r>
              <a:rPr lang="en-US" altLang="zh-CN" sz="3000" b="1" dirty="0"/>
              <a:t>techniques</a:t>
            </a:r>
            <a:endParaRPr lang="zh-CN" altLang="en-US" sz="3000" dirty="0"/>
          </a:p>
        </p:txBody>
      </p:sp>
      <p:cxnSp>
        <p:nvCxnSpPr>
          <p:cNvPr id="17" name="直线连接符 16">
            <a:extLst>
              <a:ext uri="{FF2B5EF4-FFF2-40B4-BE49-F238E27FC236}">
                <a16:creationId xmlns:a16="http://schemas.microsoft.com/office/drawing/2014/main" id="{2811FDF5-D578-4C40-B5EC-0C5511733D9E}"/>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6A5BDE36-0063-6D42-8F3C-C14D09BCA13E}"/>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custDataLst>
      <p:tags r:id="rId1"/>
    </p:custDataLst>
    <p:extLst>
      <p:ext uri="{BB962C8B-B14F-4D97-AF65-F5344CB8AC3E}">
        <p14:creationId xmlns:p14="http://schemas.microsoft.com/office/powerpoint/2010/main" val="5903582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6CAE5D4C-F279-2340-B4B4-546AB0B5C11A}"/>
              </a:ext>
            </a:extLst>
          </p:cNvPr>
          <p:cNvSpPr txBox="1"/>
          <p:nvPr/>
        </p:nvSpPr>
        <p:spPr>
          <a:xfrm>
            <a:off x="570700" y="827891"/>
            <a:ext cx="7236147" cy="692497"/>
          </a:xfrm>
          <a:prstGeom prst="rect">
            <a:avLst/>
          </a:prstGeom>
          <a:noFill/>
        </p:spPr>
        <p:txBody>
          <a:bodyPr wrap="square" rtlCol="0">
            <a:spAutoFit/>
          </a:bodyPr>
          <a:lstStyle/>
          <a:p>
            <a:pPr marL="214313" indent="-214313">
              <a:buFont typeface="Arial" panose="020B0604020202020204" pitchFamily="34" charset="0"/>
              <a:buChar char="•"/>
            </a:pPr>
            <a:r>
              <a:rPr kumimoji="1" lang="en-US" altLang="zh-CN" sz="2100" dirty="0">
                <a:solidFill>
                  <a:schemeClr val="bg2">
                    <a:lumMod val="10000"/>
                  </a:schemeClr>
                </a:solidFill>
              </a:rPr>
              <a:t>Noah</a:t>
            </a:r>
          </a:p>
          <a:p>
            <a:pPr marL="557213" lvl="1" indent="-214313">
              <a:buFont typeface="Arial" panose="020B0604020202020204" pitchFamily="34" charset="0"/>
              <a:buChar char="•"/>
            </a:pPr>
            <a:r>
              <a:rPr kumimoji="1" lang="en-US" altLang="zh-CN" dirty="0">
                <a:solidFill>
                  <a:schemeClr val="bg2">
                    <a:lumMod val="10000"/>
                  </a:schemeClr>
                </a:solidFill>
              </a:rPr>
              <a:t>A combinatorial method of GNNs and A* search algorithm</a:t>
            </a: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AAFFEAC5-C1B6-BF4B-88AA-E68E5C2B07F7}"/>
                  </a:ext>
                </a:extLst>
              </p:cNvPr>
              <p:cNvSpPr txBox="1"/>
              <p:nvPr/>
            </p:nvSpPr>
            <p:spPr>
              <a:xfrm>
                <a:off x="887360" y="4348992"/>
                <a:ext cx="3953656" cy="715581"/>
              </a:xfrm>
              <a:prstGeom prst="rect">
                <a:avLst/>
              </a:prstGeom>
              <a:noFill/>
            </p:spPr>
            <p:txBody>
              <a:bodyPr wrap="square" rtlCol="0">
                <a:spAutoFit/>
              </a:bodyPr>
              <a:lstStyle/>
              <a:p>
                <a:pPr marL="214313" indent="-214313">
                  <a:buFont typeface="Arial" panose="020B0604020202020204" pitchFamily="34" charset="0"/>
                  <a:buChar char="•"/>
                </a:pPr>
                <a:r>
                  <a:rPr kumimoji="1" lang="en-US" altLang="zh-CN" sz="1350" dirty="0"/>
                  <a:t>Two</a:t>
                </a:r>
                <a:r>
                  <a:rPr kumimoji="1" lang="zh-CN" altLang="en-US" sz="1350" dirty="0"/>
                  <a:t> </a:t>
                </a:r>
                <a:r>
                  <a:rPr kumimoji="1" lang="en-US" altLang="zh-CN" sz="1350" dirty="0"/>
                  <a:t>Key</a:t>
                </a:r>
                <a:r>
                  <a:rPr kumimoji="1" lang="zh-CN" altLang="en-US" sz="1350" dirty="0"/>
                  <a:t> </a:t>
                </a:r>
                <a:r>
                  <a:rPr kumimoji="1" lang="en-US" altLang="zh-CN" sz="1350" dirty="0"/>
                  <a:t>Issues:</a:t>
                </a:r>
              </a:p>
              <a:p>
                <a:pPr marL="557213" lvl="1" indent="-214313">
                  <a:buFont typeface="Arial" panose="020B0604020202020204" pitchFamily="34" charset="0"/>
                  <a:buChar char="•"/>
                </a:pPr>
                <a:r>
                  <a:rPr kumimoji="1" lang="en-US" altLang="zh-CN" sz="1350" dirty="0">
                    <a:solidFill>
                      <a:srgbClr val="002060"/>
                    </a:solidFill>
                  </a:rPr>
                  <a:t>Estimate</a:t>
                </a:r>
                <a:r>
                  <a:rPr kumimoji="1" lang="zh-CN" altLang="en-US" sz="1350" dirty="0">
                    <a:solidFill>
                      <a:srgbClr val="002060"/>
                    </a:solidFill>
                  </a:rPr>
                  <a:t> </a:t>
                </a:r>
                <a14:m>
                  <m:oMath xmlns:m="http://schemas.openxmlformats.org/officeDocument/2006/math">
                    <m:r>
                      <a:rPr kumimoji="1" lang="en-US" altLang="zh-CN" sz="1350" i="1">
                        <a:solidFill>
                          <a:srgbClr val="002060"/>
                        </a:solidFill>
                        <a:latin typeface="Cambria Math" panose="02040503050406030204" pitchFamily="18" charset="0"/>
                      </a:rPr>
                      <m:t>h</m:t>
                    </m:r>
                    <m:d>
                      <m:dPr>
                        <m:ctrlPr>
                          <a:rPr kumimoji="1" lang="en-US" altLang="zh-CN" sz="1350" i="1">
                            <a:solidFill>
                              <a:srgbClr val="002060"/>
                            </a:solidFill>
                            <a:latin typeface="Cambria Math" panose="02040503050406030204" pitchFamily="18" charset="0"/>
                          </a:rPr>
                        </m:ctrlPr>
                      </m:dPr>
                      <m:e>
                        <m:r>
                          <a:rPr kumimoji="1" lang="en-US" altLang="zh-CN" sz="1350" i="1">
                            <a:solidFill>
                              <a:srgbClr val="002060"/>
                            </a:solidFill>
                            <a:latin typeface="Cambria Math" panose="02040503050406030204" pitchFamily="18" charset="0"/>
                          </a:rPr>
                          <m:t>𝑥</m:t>
                        </m:r>
                      </m:e>
                    </m:d>
                  </m:oMath>
                </a14:m>
                <a:endParaRPr kumimoji="1" lang="en-US" altLang="zh-CN" sz="1350" dirty="0">
                  <a:solidFill>
                    <a:srgbClr val="002060"/>
                  </a:solidFill>
                </a:endParaRPr>
              </a:p>
              <a:p>
                <a:pPr marL="557213" lvl="1" indent="-214313">
                  <a:buFont typeface="Arial" panose="020B0604020202020204" pitchFamily="34" charset="0"/>
                  <a:buChar char="•"/>
                </a:pPr>
                <a:r>
                  <a:rPr kumimoji="1" lang="en-US" altLang="zh-CN" sz="1350" dirty="0">
                    <a:solidFill>
                      <a:srgbClr val="002060"/>
                    </a:solidFill>
                  </a:rPr>
                  <a:t>Predict</a:t>
                </a:r>
                <a:r>
                  <a:rPr kumimoji="1" lang="zh-CN" altLang="en-US" sz="1350" dirty="0">
                    <a:solidFill>
                      <a:srgbClr val="002060"/>
                    </a:solidFill>
                  </a:rPr>
                  <a:t> </a:t>
                </a:r>
                <a:r>
                  <a:rPr kumimoji="1" lang="en-US" altLang="zh-CN" sz="1350" dirty="0">
                    <a:solidFill>
                      <a:srgbClr val="002060"/>
                    </a:solidFill>
                  </a:rPr>
                  <a:t>the</a:t>
                </a:r>
                <a:r>
                  <a:rPr kumimoji="1" lang="zh-CN" altLang="en-US" sz="1350" dirty="0">
                    <a:solidFill>
                      <a:srgbClr val="002060"/>
                    </a:solidFill>
                  </a:rPr>
                  <a:t> </a:t>
                </a:r>
                <a:r>
                  <a:rPr kumimoji="1" lang="en-US" altLang="zh-CN" sz="1350" dirty="0">
                    <a:solidFill>
                      <a:srgbClr val="002060"/>
                    </a:solidFill>
                  </a:rPr>
                  <a:t>beam</a:t>
                </a:r>
                <a:r>
                  <a:rPr kumimoji="1" lang="zh-CN" altLang="en-US" sz="1350" dirty="0">
                    <a:solidFill>
                      <a:srgbClr val="002060"/>
                    </a:solidFill>
                  </a:rPr>
                  <a:t> </a:t>
                </a:r>
                <a:r>
                  <a:rPr kumimoji="1" lang="en-US" altLang="zh-CN" sz="1350" dirty="0">
                    <a:solidFill>
                      <a:srgbClr val="002060"/>
                    </a:solidFill>
                  </a:rPr>
                  <a:t>size</a:t>
                </a:r>
                <a:r>
                  <a:rPr kumimoji="1" lang="zh-CN" altLang="en-US" sz="1350" dirty="0">
                    <a:solidFill>
                      <a:srgbClr val="002060"/>
                    </a:solidFill>
                  </a:rPr>
                  <a:t> </a:t>
                </a:r>
                <a14:m>
                  <m:oMath xmlns:m="http://schemas.openxmlformats.org/officeDocument/2006/math">
                    <m:r>
                      <a:rPr kumimoji="1" lang="en-US" altLang="zh-CN" sz="1350" i="1" dirty="0">
                        <a:solidFill>
                          <a:srgbClr val="002060"/>
                        </a:solidFill>
                        <a:latin typeface="Cambria Math" panose="02040503050406030204" pitchFamily="18" charset="0"/>
                      </a:rPr>
                      <m:t>|</m:t>
                    </m:r>
                    <m:r>
                      <a:rPr kumimoji="1" lang="en-US" altLang="zh-CN" sz="1350" i="1" dirty="0">
                        <a:solidFill>
                          <a:srgbClr val="002060"/>
                        </a:solidFill>
                        <a:latin typeface="Cambria Math" panose="02040503050406030204" pitchFamily="18" charset="0"/>
                      </a:rPr>
                      <m:t>𝑂𝑃𝐸𝑁</m:t>
                    </m:r>
                    <m:r>
                      <a:rPr kumimoji="1" lang="en-US" altLang="zh-CN" sz="1350" i="1" dirty="0">
                        <a:solidFill>
                          <a:srgbClr val="002060"/>
                        </a:solidFill>
                        <a:latin typeface="Cambria Math" panose="02040503050406030204" pitchFamily="18" charset="0"/>
                      </a:rPr>
                      <m:t>|</m:t>
                    </m:r>
                  </m:oMath>
                </a14:m>
                <a:endParaRPr kumimoji="1" lang="en-US" altLang="zh-CN" sz="1350" dirty="0">
                  <a:solidFill>
                    <a:srgbClr val="002060"/>
                  </a:solidFill>
                </a:endParaRPr>
              </a:p>
            </p:txBody>
          </p:sp>
        </mc:Choice>
        <mc:Fallback>
          <p:sp>
            <p:nvSpPr>
              <p:cNvPr id="3" name="文本框 2">
                <a:extLst>
                  <a:ext uri="{FF2B5EF4-FFF2-40B4-BE49-F238E27FC236}">
                    <a16:creationId xmlns:a16="http://schemas.microsoft.com/office/drawing/2014/main" id="{AAFFEAC5-C1B6-BF4B-88AA-E68E5C2B07F7}"/>
                  </a:ext>
                </a:extLst>
              </p:cNvPr>
              <p:cNvSpPr txBox="1">
                <a:spLocks noRot="1" noChangeAspect="1" noMove="1" noResize="1" noEditPoints="1" noAdjustHandles="1" noChangeArrowheads="1" noChangeShapeType="1" noTextEdit="1"/>
              </p:cNvSpPr>
              <p:nvPr/>
            </p:nvSpPr>
            <p:spPr>
              <a:xfrm>
                <a:off x="887360" y="4348992"/>
                <a:ext cx="3953656" cy="715581"/>
              </a:xfrm>
              <a:prstGeom prst="rect">
                <a:avLst/>
              </a:prstGeom>
              <a:blipFill>
                <a:blip r:embed="rId4"/>
                <a:stretch>
                  <a:fillRect l="-321" t="-1754" b="-877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F0349A1-EEC8-DE44-996C-91071D4BD0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7172" y="1530186"/>
            <a:ext cx="4949657" cy="2765467"/>
          </a:xfrm>
          <a:prstGeom prst="rect">
            <a:avLst/>
          </a:prstGeom>
        </p:spPr>
      </p:pic>
      <p:sp>
        <p:nvSpPr>
          <p:cNvPr id="8" name="标题 1">
            <a:extLst>
              <a:ext uri="{FF2B5EF4-FFF2-40B4-BE49-F238E27FC236}">
                <a16:creationId xmlns:a16="http://schemas.microsoft.com/office/drawing/2014/main" id="{778F2018-4495-C143-8873-492DA9BAC077}"/>
              </a:ext>
            </a:extLst>
          </p:cNvPr>
          <p:cNvSpPr txBox="1">
            <a:spLocks/>
          </p:cNvSpPr>
          <p:nvPr/>
        </p:nvSpPr>
        <p:spPr>
          <a:xfrm>
            <a:off x="308061" y="55402"/>
            <a:ext cx="7886700" cy="665559"/>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3000" b="1" dirty="0"/>
              <a:t>Combine</a:t>
            </a:r>
            <a:r>
              <a:rPr lang="zh-CN" altLang="en-US" sz="3000" b="1" dirty="0"/>
              <a:t> </a:t>
            </a:r>
            <a:r>
              <a:rPr lang="en-US" altLang="zh-CN" sz="3000" b="1" dirty="0"/>
              <a:t>A</a:t>
            </a:r>
            <a:r>
              <a:rPr lang="zh-CN" altLang="en-US" sz="3000" b="1" dirty="0"/>
              <a:t>* </a:t>
            </a:r>
            <a:r>
              <a:rPr lang="en-US" altLang="zh-CN" sz="3000" b="1" dirty="0"/>
              <a:t>with</a:t>
            </a:r>
            <a:r>
              <a:rPr lang="zh-CN" altLang="en-US" sz="3000" b="1" dirty="0"/>
              <a:t> </a:t>
            </a:r>
            <a:r>
              <a:rPr lang="en-US" altLang="zh-CN" sz="3000" b="1" dirty="0"/>
              <a:t>learning-based</a:t>
            </a:r>
            <a:r>
              <a:rPr lang="zh-CN" altLang="en-US" sz="3000" b="1" dirty="0"/>
              <a:t> </a:t>
            </a:r>
            <a:r>
              <a:rPr lang="en-US" altLang="zh-CN" sz="3000" b="1" dirty="0"/>
              <a:t>techniques</a:t>
            </a:r>
            <a:endParaRPr lang="zh-CN" altLang="en-US" sz="3000" dirty="0"/>
          </a:p>
        </p:txBody>
      </p:sp>
      <p:cxnSp>
        <p:nvCxnSpPr>
          <p:cNvPr id="9" name="直线连接符 8">
            <a:extLst>
              <a:ext uri="{FF2B5EF4-FFF2-40B4-BE49-F238E27FC236}">
                <a16:creationId xmlns:a16="http://schemas.microsoft.com/office/drawing/2014/main" id="{12F8371E-BA56-7D48-8BCB-FB530868E937}"/>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F26340A9-E1A1-E74E-9140-C019132FC5C2}"/>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custDataLst>
      <p:tags r:id="rId1"/>
    </p:custDataLst>
    <p:extLst>
      <p:ext uri="{BB962C8B-B14F-4D97-AF65-F5344CB8AC3E}">
        <p14:creationId xmlns:p14="http://schemas.microsoft.com/office/powerpoint/2010/main" val="7270196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795F878-13D7-6B4F-B8D7-6FED7A143420}"/>
              </a:ext>
            </a:extLst>
          </p:cNvPr>
          <p:cNvSpPr txBox="1"/>
          <p:nvPr/>
        </p:nvSpPr>
        <p:spPr>
          <a:xfrm>
            <a:off x="570700" y="827890"/>
            <a:ext cx="4001300" cy="415498"/>
          </a:xfrm>
          <a:prstGeom prst="rect">
            <a:avLst/>
          </a:prstGeom>
          <a:noFill/>
        </p:spPr>
        <p:txBody>
          <a:bodyPr wrap="square" rtlCol="0">
            <a:spAutoFit/>
          </a:bodyPr>
          <a:lstStyle/>
          <a:p>
            <a:pPr marL="214313" indent="-214313">
              <a:buFont typeface="Arial" panose="020B0604020202020204" pitchFamily="34" charset="0"/>
              <a:buChar char="•"/>
            </a:pPr>
            <a:r>
              <a:rPr kumimoji="1" lang="en-US" altLang="zh-CN" sz="2100" dirty="0">
                <a:solidFill>
                  <a:schemeClr val="bg2">
                    <a:lumMod val="10000"/>
                  </a:schemeClr>
                </a:solidFill>
              </a:rPr>
              <a:t>Graph Path Networks (GPN)</a:t>
            </a:r>
          </a:p>
        </p:txBody>
      </p:sp>
      <p:pic>
        <p:nvPicPr>
          <p:cNvPr id="10" name="图片 9">
            <a:extLst>
              <a:ext uri="{FF2B5EF4-FFF2-40B4-BE49-F238E27FC236}">
                <a16:creationId xmlns:a16="http://schemas.microsoft.com/office/drawing/2014/main" id="{52E8BCF3-544C-B244-8493-E98BA2B04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115" y="1419421"/>
            <a:ext cx="7304433" cy="2912303"/>
          </a:xfrm>
          <a:prstGeom prst="rect">
            <a:avLst/>
          </a:prstGeom>
        </p:spPr>
      </p:pic>
      <p:sp>
        <p:nvSpPr>
          <p:cNvPr id="7" name="标题 1">
            <a:extLst>
              <a:ext uri="{FF2B5EF4-FFF2-40B4-BE49-F238E27FC236}">
                <a16:creationId xmlns:a16="http://schemas.microsoft.com/office/drawing/2014/main" id="{CA029E95-9A5C-8A4D-AC04-3159797AB6C0}"/>
              </a:ext>
            </a:extLst>
          </p:cNvPr>
          <p:cNvSpPr txBox="1">
            <a:spLocks/>
          </p:cNvSpPr>
          <p:nvPr/>
        </p:nvSpPr>
        <p:spPr>
          <a:xfrm>
            <a:off x="308061" y="55402"/>
            <a:ext cx="7886700" cy="665559"/>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3000" b="1" dirty="0"/>
              <a:t>Combine</a:t>
            </a:r>
            <a:r>
              <a:rPr lang="zh-CN" altLang="en-US" sz="3000" b="1" dirty="0"/>
              <a:t> </a:t>
            </a:r>
            <a:r>
              <a:rPr lang="en-US" altLang="zh-CN" sz="3000" b="1" dirty="0"/>
              <a:t>A</a:t>
            </a:r>
            <a:r>
              <a:rPr lang="zh-CN" altLang="en-US" sz="3000" b="1" dirty="0"/>
              <a:t>* </a:t>
            </a:r>
            <a:r>
              <a:rPr lang="en-US" altLang="zh-CN" sz="3000" b="1" dirty="0"/>
              <a:t>with</a:t>
            </a:r>
            <a:r>
              <a:rPr lang="zh-CN" altLang="en-US" sz="3000" b="1" dirty="0"/>
              <a:t> </a:t>
            </a:r>
            <a:r>
              <a:rPr lang="en-US" altLang="zh-CN" sz="3000" b="1" dirty="0"/>
              <a:t>learning-based</a:t>
            </a:r>
            <a:r>
              <a:rPr lang="zh-CN" altLang="en-US" sz="3000" b="1" dirty="0"/>
              <a:t> </a:t>
            </a:r>
            <a:r>
              <a:rPr lang="en-US" altLang="zh-CN" sz="3000" b="1" dirty="0"/>
              <a:t>techniques</a:t>
            </a:r>
            <a:endParaRPr lang="zh-CN" altLang="en-US" sz="3000" dirty="0"/>
          </a:p>
        </p:txBody>
      </p:sp>
      <p:cxnSp>
        <p:nvCxnSpPr>
          <p:cNvPr id="8" name="直线连接符 7">
            <a:extLst>
              <a:ext uri="{FF2B5EF4-FFF2-40B4-BE49-F238E27FC236}">
                <a16:creationId xmlns:a16="http://schemas.microsoft.com/office/drawing/2014/main" id="{D9CEFB19-FCC2-E443-A5E6-72D9B1EF8987}"/>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C61E4CB9-AFF3-C840-9C2B-AC7398A67EC6}"/>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custDataLst>
      <p:tags r:id="rId1"/>
    </p:custDataLst>
    <p:extLst>
      <p:ext uri="{BB962C8B-B14F-4D97-AF65-F5344CB8AC3E}">
        <p14:creationId xmlns:p14="http://schemas.microsoft.com/office/powerpoint/2010/main" val="29069816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795F878-13D7-6B4F-B8D7-6FED7A143420}"/>
              </a:ext>
            </a:extLst>
          </p:cNvPr>
          <p:cNvSpPr txBox="1"/>
          <p:nvPr/>
        </p:nvSpPr>
        <p:spPr>
          <a:xfrm>
            <a:off x="875225" y="802800"/>
            <a:ext cx="4001300" cy="415498"/>
          </a:xfrm>
          <a:prstGeom prst="rect">
            <a:avLst/>
          </a:prstGeom>
          <a:noFill/>
        </p:spPr>
        <p:txBody>
          <a:bodyPr wrap="square" rtlCol="0">
            <a:spAutoFit/>
          </a:bodyPr>
          <a:lstStyle/>
          <a:p>
            <a:r>
              <a:rPr kumimoji="1" lang="en-US" altLang="zh-CN" sz="2100" dirty="0"/>
              <a:t>Loss</a:t>
            </a:r>
            <a:r>
              <a:rPr kumimoji="1" lang="zh-CN" altLang="en-US" sz="2100" dirty="0"/>
              <a:t> </a:t>
            </a:r>
            <a:r>
              <a:rPr kumimoji="1" lang="en-US" altLang="zh-CN" sz="2100" dirty="0"/>
              <a:t>Function</a:t>
            </a:r>
          </a:p>
        </p:txBody>
      </p:sp>
      <p:sp>
        <p:nvSpPr>
          <p:cNvPr id="7" name="文本框 6">
            <a:extLst>
              <a:ext uri="{FF2B5EF4-FFF2-40B4-BE49-F238E27FC236}">
                <a16:creationId xmlns:a16="http://schemas.microsoft.com/office/drawing/2014/main" id="{324AEB9A-A5FB-4147-9859-529E72CDA8F9}"/>
              </a:ext>
            </a:extLst>
          </p:cNvPr>
          <p:cNvSpPr txBox="1"/>
          <p:nvPr/>
        </p:nvSpPr>
        <p:spPr>
          <a:xfrm>
            <a:off x="799954" y="1195215"/>
            <a:ext cx="6020600" cy="1338828"/>
          </a:xfrm>
          <a:prstGeom prst="rect">
            <a:avLst/>
          </a:prstGeom>
          <a:noFill/>
        </p:spPr>
        <p:txBody>
          <a:bodyPr wrap="square" rtlCol="0">
            <a:spAutoFit/>
          </a:bodyPr>
          <a:lstStyle/>
          <a:p>
            <a:pPr marL="214313" indent="-214313">
              <a:buFont typeface="Arial" panose="020B0604020202020204" pitchFamily="34" charset="0"/>
              <a:buChar char="•"/>
            </a:pPr>
            <a:r>
              <a:rPr kumimoji="1" lang="zh-CN" altLang="en-US" sz="2100" dirty="0">
                <a:solidFill>
                  <a:schemeClr val="bg2">
                    <a:lumMod val="10000"/>
                  </a:schemeClr>
                </a:solidFill>
              </a:rPr>
              <a:t> </a:t>
            </a:r>
            <a:r>
              <a:rPr kumimoji="1" lang="en-US" altLang="zh-CN" sz="2100" dirty="0">
                <a:solidFill>
                  <a:schemeClr val="bg2">
                    <a:lumMod val="10000"/>
                  </a:schemeClr>
                </a:solidFill>
              </a:rPr>
              <a:t>practice</a:t>
            </a:r>
            <a:r>
              <a:rPr kumimoji="1" lang="zh-CN" altLang="en-US" sz="2100" dirty="0">
                <a:solidFill>
                  <a:schemeClr val="bg2">
                    <a:lumMod val="10000"/>
                  </a:schemeClr>
                </a:solidFill>
              </a:rPr>
              <a:t> </a:t>
            </a:r>
            <a:r>
              <a:rPr kumimoji="1" lang="en-US" altLang="zh-CN" sz="2100" dirty="0"/>
              <a:t>[Bai</a:t>
            </a:r>
            <a:r>
              <a:rPr kumimoji="1" lang="zh-CN" altLang="en-US" sz="2100" dirty="0"/>
              <a:t> </a:t>
            </a:r>
            <a:r>
              <a:rPr kumimoji="1" lang="en-US" altLang="zh-CN" sz="2100" dirty="0"/>
              <a:t>et</a:t>
            </a:r>
            <a:r>
              <a:rPr kumimoji="1" lang="zh-CN" altLang="en-US" sz="2100" dirty="0"/>
              <a:t> </a:t>
            </a:r>
            <a:r>
              <a:rPr kumimoji="1" lang="en-US" altLang="zh-CN" sz="2100" dirty="0"/>
              <a:t>al.,</a:t>
            </a:r>
            <a:r>
              <a:rPr kumimoji="1" lang="zh-CN" altLang="en-US" sz="2100" dirty="0"/>
              <a:t> </a:t>
            </a:r>
            <a:r>
              <a:rPr kumimoji="1" lang="en-US" altLang="zh-CN" sz="2100" dirty="0"/>
              <a:t>2019]</a:t>
            </a:r>
          </a:p>
          <a:p>
            <a:pPr marL="214313" indent="-214313">
              <a:buFont typeface="Arial" panose="020B0604020202020204" pitchFamily="34" charset="0"/>
              <a:buChar char="•"/>
            </a:pPr>
            <a:endParaRPr kumimoji="1" lang="en-US" altLang="zh-CN" sz="2100" dirty="0">
              <a:solidFill>
                <a:schemeClr val="bg2">
                  <a:lumMod val="10000"/>
                </a:schemeClr>
              </a:solidFill>
            </a:endParaRPr>
          </a:p>
          <a:p>
            <a:pPr lvl="1"/>
            <a:endParaRPr kumimoji="1" lang="en-US" altLang="zh-CN" dirty="0">
              <a:solidFill>
                <a:schemeClr val="bg2">
                  <a:lumMod val="10000"/>
                </a:schemeClr>
              </a:solidFill>
            </a:endParaRPr>
          </a:p>
          <a:p>
            <a:pPr marL="557213" lvl="1" indent="-214313">
              <a:buFont typeface="Arial" panose="020B0604020202020204" pitchFamily="34" charset="0"/>
              <a:buChar char="•"/>
            </a:pPr>
            <a:endParaRPr kumimoji="1" lang="en-US" altLang="zh-CN" sz="2100" dirty="0">
              <a:solidFill>
                <a:schemeClr val="bg2">
                  <a:lumMod val="10000"/>
                </a:schemeClr>
              </a:solidFill>
            </a:endParaRPr>
          </a:p>
        </p:txBody>
      </p:sp>
      <p:pic>
        <p:nvPicPr>
          <p:cNvPr id="8" name="图片 7">
            <a:extLst>
              <a:ext uri="{FF2B5EF4-FFF2-40B4-BE49-F238E27FC236}">
                <a16:creationId xmlns:a16="http://schemas.microsoft.com/office/drawing/2014/main" id="{E6D91DBB-60D9-6E49-B715-8D6152229604}"/>
              </a:ext>
            </a:extLst>
          </p:cNvPr>
          <p:cNvPicPr>
            <a:picLocks noChangeAspect="1"/>
          </p:cNvPicPr>
          <p:nvPr/>
        </p:nvPicPr>
        <p:blipFill>
          <a:blip r:embed="rId4"/>
          <a:stretch>
            <a:fillRect/>
          </a:stretch>
        </p:blipFill>
        <p:spPr>
          <a:xfrm>
            <a:off x="1179750" y="1579921"/>
            <a:ext cx="3252860" cy="725300"/>
          </a:xfrm>
          <a:prstGeom prst="rect">
            <a:avLst/>
          </a:prstGeom>
        </p:spPr>
      </p:pic>
      <p:sp>
        <p:nvSpPr>
          <p:cNvPr id="2" name="文本框 1">
            <a:extLst>
              <a:ext uri="{FF2B5EF4-FFF2-40B4-BE49-F238E27FC236}">
                <a16:creationId xmlns:a16="http://schemas.microsoft.com/office/drawing/2014/main" id="{6041A919-4E56-304C-B2E9-606BB22FD1B0}"/>
              </a:ext>
            </a:extLst>
          </p:cNvPr>
          <p:cNvSpPr txBox="1"/>
          <p:nvPr/>
        </p:nvSpPr>
        <p:spPr>
          <a:xfrm>
            <a:off x="4671355" y="1819429"/>
            <a:ext cx="3467522" cy="300082"/>
          </a:xfrm>
          <a:prstGeom prst="rect">
            <a:avLst/>
          </a:prstGeom>
          <a:noFill/>
        </p:spPr>
        <p:txBody>
          <a:bodyPr wrap="square" rtlCol="0">
            <a:spAutoFit/>
          </a:bodyPr>
          <a:lstStyle/>
          <a:p>
            <a:r>
              <a:rPr kumimoji="1" lang="en-US" altLang="zh-CN" sz="1350" dirty="0"/>
              <a:t>Fail</a:t>
            </a:r>
            <a:r>
              <a:rPr kumimoji="1" lang="zh-CN" altLang="en-US" sz="1350" dirty="0"/>
              <a:t> </a:t>
            </a:r>
            <a:r>
              <a:rPr kumimoji="1" lang="en-US" altLang="zh-CN" sz="1350" dirty="0"/>
              <a:t>to</a:t>
            </a:r>
            <a:r>
              <a:rPr kumimoji="1" lang="zh-CN" altLang="en-US" sz="1350" dirty="0"/>
              <a:t> </a:t>
            </a:r>
            <a:r>
              <a:rPr kumimoji="1" lang="en-US" altLang="zh-CN" sz="1350" dirty="0"/>
              <a:t>consider</a:t>
            </a:r>
            <a:r>
              <a:rPr kumimoji="1" lang="zh-CN" altLang="en-US" sz="1350" dirty="0"/>
              <a:t> </a:t>
            </a:r>
            <a:r>
              <a:rPr kumimoji="1" lang="en-US" altLang="zh-CN" sz="1350" dirty="0"/>
              <a:t>the</a:t>
            </a:r>
            <a:r>
              <a:rPr kumimoji="1" lang="zh-CN" altLang="en-US" sz="1350" dirty="0"/>
              <a:t>  </a:t>
            </a:r>
            <a:r>
              <a:rPr kumimoji="1" lang="en-US" altLang="zh-CN" sz="1350" dirty="0"/>
              <a:t>node</a:t>
            </a:r>
            <a:r>
              <a:rPr kumimoji="1" lang="zh-CN" altLang="en-US" sz="1350" dirty="0"/>
              <a:t> </a:t>
            </a:r>
            <a:r>
              <a:rPr kumimoji="1" lang="en-US" altLang="zh-CN" sz="1350" dirty="0"/>
              <a:t>substitution.</a:t>
            </a:r>
            <a:r>
              <a:rPr kumimoji="1" lang="zh-CN" altLang="en-US" sz="1350" dirty="0"/>
              <a:t> </a:t>
            </a:r>
            <a:endParaRPr kumimoji="1" lang="en-US" altLang="zh-CN" sz="1350" dirty="0"/>
          </a:p>
        </p:txBody>
      </p:sp>
      <p:sp>
        <p:nvSpPr>
          <p:cNvPr id="11" name="文本框 10">
            <a:extLst>
              <a:ext uri="{FF2B5EF4-FFF2-40B4-BE49-F238E27FC236}">
                <a16:creationId xmlns:a16="http://schemas.microsoft.com/office/drawing/2014/main" id="{FF71AB21-E550-454B-9DD5-91C20BC97053}"/>
              </a:ext>
            </a:extLst>
          </p:cNvPr>
          <p:cNvSpPr txBox="1"/>
          <p:nvPr/>
        </p:nvSpPr>
        <p:spPr>
          <a:xfrm>
            <a:off x="745221" y="2617301"/>
            <a:ext cx="6020600" cy="1061829"/>
          </a:xfrm>
          <a:prstGeom prst="rect">
            <a:avLst/>
          </a:prstGeom>
          <a:noFill/>
        </p:spPr>
        <p:txBody>
          <a:bodyPr wrap="square" rtlCol="0">
            <a:spAutoFit/>
          </a:bodyPr>
          <a:lstStyle/>
          <a:p>
            <a:pPr marL="214313" indent="-214313">
              <a:buFont typeface="Arial" panose="020B0604020202020204" pitchFamily="34" charset="0"/>
              <a:buChar char="•"/>
            </a:pPr>
            <a:r>
              <a:rPr kumimoji="1" lang="en-US" altLang="zh-CN" sz="2100" dirty="0"/>
              <a:t>Noah</a:t>
            </a:r>
            <a:r>
              <a:rPr kumimoji="1" lang="zh-CN" altLang="en-US" sz="2100" dirty="0"/>
              <a:t> </a:t>
            </a:r>
            <a:r>
              <a:rPr kumimoji="1" lang="en-US" altLang="zh-CN" sz="2100" dirty="0"/>
              <a:t>[Yang</a:t>
            </a:r>
            <a:r>
              <a:rPr kumimoji="1" lang="zh-CN" altLang="en-US" sz="2100" dirty="0"/>
              <a:t> </a:t>
            </a:r>
            <a:r>
              <a:rPr kumimoji="1" lang="en-US" altLang="zh-CN" sz="2100" dirty="0"/>
              <a:t>and</a:t>
            </a:r>
            <a:r>
              <a:rPr kumimoji="1" lang="zh-CN" altLang="en-US" sz="2100" dirty="0"/>
              <a:t> </a:t>
            </a:r>
            <a:r>
              <a:rPr kumimoji="1" lang="en-US" altLang="zh-CN" sz="2100" dirty="0"/>
              <a:t>Zou,</a:t>
            </a:r>
            <a:r>
              <a:rPr kumimoji="1" lang="zh-CN" altLang="en-US" sz="2100" dirty="0"/>
              <a:t> </a:t>
            </a:r>
            <a:r>
              <a:rPr kumimoji="1" lang="en-US" altLang="zh-CN" sz="2100" dirty="0"/>
              <a:t>2019]:</a:t>
            </a:r>
            <a:r>
              <a:rPr kumimoji="1" lang="zh-CN" altLang="en-US" sz="2100" dirty="0"/>
              <a:t> </a:t>
            </a:r>
            <a:endParaRPr kumimoji="1" lang="en-US" altLang="zh-CN" sz="2100" dirty="0"/>
          </a:p>
          <a:p>
            <a:r>
              <a:rPr kumimoji="1" lang="zh-CN" altLang="en-US" sz="2100" dirty="0"/>
              <a:t>    </a:t>
            </a:r>
            <a:r>
              <a:rPr kumimoji="1" lang="en-US" altLang="zh-CN" sz="2100" dirty="0">
                <a:solidFill>
                  <a:schemeClr val="bg2">
                    <a:lumMod val="10000"/>
                  </a:schemeClr>
                </a:solidFill>
              </a:rPr>
              <a:t>Take</a:t>
            </a:r>
            <a:r>
              <a:rPr kumimoji="1" lang="zh-CN" altLang="en-US" sz="2100" dirty="0">
                <a:solidFill>
                  <a:schemeClr val="bg2">
                    <a:lumMod val="10000"/>
                  </a:schemeClr>
                </a:solidFill>
              </a:rPr>
              <a:t> </a:t>
            </a:r>
            <a:r>
              <a:rPr kumimoji="1" lang="en-US" altLang="zh-CN" sz="2100" dirty="0">
                <a:solidFill>
                  <a:schemeClr val="bg2">
                    <a:lumMod val="10000"/>
                  </a:schemeClr>
                </a:solidFill>
              </a:rPr>
              <a:t>node</a:t>
            </a:r>
            <a:r>
              <a:rPr kumimoji="1" lang="zh-CN" altLang="en-US" sz="2100" dirty="0">
                <a:solidFill>
                  <a:schemeClr val="bg2">
                    <a:lumMod val="10000"/>
                  </a:schemeClr>
                </a:solidFill>
              </a:rPr>
              <a:t> </a:t>
            </a:r>
            <a:r>
              <a:rPr kumimoji="1" lang="en-US" altLang="zh-CN" sz="2100" dirty="0">
                <a:solidFill>
                  <a:schemeClr val="bg2">
                    <a:lumMod val="10000"/>
                  </a:schemeClr>
                </a:solidFill>
              </a:rPr>
              <a:t>substitution</a:t>
            </a:r>
            <a:r>
              <a:rPr kumimoji="1" lang="zh-CN" altLang="en-US" sz="2100" dirty="0">
                <a:solidFill>
                  <a:schemeClr val="bg2">
                    <a:lumMod val="10000"/>
                  </a:schemeClr>
                </a:solidFill>
              </a:rPr>
              <a:t> </a:t>
            </a:r>
            <a:r>
              <a:rPr kumimoji="1" lang="en-US" altLang="zh-CN" sz="2100" dirty="0">
                <a:solidFill>
                  <a:schemeClr val="bg2">
                    <a:lumMod val="10000"/>
                  </a:schemeClr>
                </a:solidFill>
              </a:rPr>
              <a:t>(edit</a:t>
            </a:r>
            <a:r>
              <a:rPr kumimoji="1" lang="zh-CN" altLang="en-US" sz="2100" dirty="0">
                <a:solidFill>
                  <a:schemeClr val="bg2">
                    <a:lumMod val="10000"/>
                  </a:schemeClr>
                </a:solidFill>
              </a:rPr>
              <a:t> </a:t>
            </a:r>
            <a:r>
              <a:rPr kumimoji="1" lang="en-US" altLang="zh-CN" sz="2100" dirty="0">
                <a:solidFill>
                  <a:schemeClr val="bg2">
                    <a:lumMod val="10000"/>
                  </a:schemeClr>
                </a:solidFill>
              </a:rPr>
              <a:t>path)</a:t>
            </a:r>
            <a:r>
              <a:rPr kumimoji="1" lang="zh-CN" altLang="en-US" sz="2100" dirty="0">
                <a:solidFill>
                  <a:schemeClr val="bg2">
                    <a:lumMod val="10000"/>
                  </a:schemeClr>
                </a:solidFill>
              </a:rPr>
              <a:t> </a:t>
            </a:r>
            <a:r>
              <a:rPr kumimoji="1" lang="en-US" altLang="zh-CN" sz="2100" dirty="0">
                <a:solidFill>
                  <a:schemeClr val="bg2">
                    <a:lumMod val="10000"/>
                  </a:schemeClr>
                </a:solidFill>
              </a:rPr>
              <a:t>into</a:t>
            </a:r>
            <a:r>
              <a:rPr kumimoji="1" lang="zh-CN" altLang="en-US" sz="2100" dirty="0">
                <a:solidFill>
                  <a:schemeClr val="bg2">
                    <a:lumMod val="10000"/>
                  </a:schemeClr>
                </a:solidFill>
              </a:rPr>
              <a:t> </a:t>
            </a:r>
            <a:r>
              <a:rPr kumimoji="1" lang="en-US" altLang="zh-CN" sz="2100" dirty="0">
                <a:solidFill>
                  <a:schemeClr val="bg2">
                    <a:lumMod val="10000"/>
                  </a:schemeClr>
                </a:solidFill>
              </a:rPr>
              <a:t>consideration</a:t>
            </a:r>
            <a:endParaRPr kumimoji="1" lang="en-US" altLang="zh-CN" sz="2100" dirty="0"/>
          </a:p>
        </p:txBody>
      </p:sp>
      <p:pic>
        <p:nvPicPr>
          <p:cNvPr id="12" name="图片 11">
            <a:extLst>
              <a:ext uri="{FF2B5EF4-FFF2-40B4-BE49-F238E27FC236}">
                <a16:creationId xmlns:a16="http://schemas.microsoft.com/office/drawing/2014/main" id="{1B49DD49-0CD6-B646-A0B3-6AF495868748}"/>
              </a:ext>
            </a:extLst>
          </p:cNvPr>
          <p:cNvPicPr>
            <a:picLocks noChangeAspect="1"/>
          </p:cNvPicPr>
          <p:nvPr/>
        </p:nvPicPr>
        <p:blipFill>
          <a:blip r:embed="rId5"/>
          <a:stretch>
            <a:fillRect/>
          </a:stretch>
        </p:blipFill>
        <p:spPr>
          <a:xfrm>
            <a:off x="1047932" y="3694532"/>
            <a:ext cx="3971157" cy="631907"/>
          </a:xfrm>
          <a:prstGeom prst="rect">
            <a:avLst/>
          </a:prstGeom>
        </p:spPr>
      </p:pic>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ACA928C2-DDE3-B648-9CB2-77AD9B424E1A}"/>
                  </a:ext>
                </a:extLst>
              </p:cNvPr>
              <p:cNvSpPr txBox="1"/>
              <p:nvPr/>
            </p:nvSpPr>
            <p:spPr>
              <a:xfrm>
                <a:off x="1273597" y="4532178"/>
                <a:ext cx="6586418" cy="250966"/>
              </a:xfrm>
              <a:prstGeom prst="rect">
                <a:avLst/>
              </a:prstGeom>
              <a:noFill/>
            </p:spPr>
            <p:txBody>
              <a:bodyPr wrap="none" lIns="0" tIns="0" rIns="0" bIns="0" rtlCol="0">
                <a:spAutoFit/>
              </a:bodyPr>
              <a:lstStyle/>
              <a:p>
                <a14:m>
                  <m:oMath xmlns:m="http://schemas.openxmlformats.org/officeDocument/2006/math">
                    <m:sSubSup>
                      <m:sSubSupPr>
                        <m:ctrlPr>
                          <a:rPr kumimoji="1" lang="en-US" altLang="zh-CN" sz="1350" i="1">
                            <a:solidFill>
                              <a:srgbClr val="000000"/>
                            </a:solidFill>
                            <a:latin typeface="Cambria Math" panose="02040503050406030204" pitchFamily="18" charset="0"/>
                          </a:rPr>
                        </m:ctrlPr>
                      </m:sSubSupPr>
                      <m:e>
                        <m:r>
                          <a:rPr kumimoji="1" lang="en-US" altLang="zh-CN" sz="1350" i="1">
                            <a:solidFill>
                              <a:srgbClr val="000000"/>
                            </a:solidFill>
                            <a:latin typeface="Cambria Math" panose="02040503050406030204" pitchFamily="18" charset="0"/>
                          </a:rPr>
                          <m:t>h</m:t>
                        </m:r>
                      </m:e>
                      <m:sub>
                        <m:sSub>
                          <m:sSubPr>
                            <m:ctrlPr>
                              <a:rPr kumimoji="1" lang="en-US" altLang="zh-CN" sz="1350" i="1">
                                <a:solidFill>
                                  <a:srgbClr val="000000"/>
                                </a:solidFill>
                                <a:latin typeface="Cambria Math" panose="02040503050406030204" pitchFamily="18" charset="0"/>
                              </a:rPr>
                            </m:ctrlPr>
                          </m:sSubPr>
                          <m:e>
                            <m:r>
                              <a:rPr kumimoji="1" lang="en-US" altLang="zh-CN" sz="1350" i="1">
                                <a:solidFill>
                                  <a:srgbClr val="000000"/>
                                </a:solidFill>
                                <a:latin typeface="Cambria Math" panose="02040503050406030204" pitchFamily="18" charset="0"/>
                              </a:rPr>
                              <m:t>𝐺</m:t>
                            </m:r>
                          </m:e>
                          <m:sub>
                            <m:r>
                              <a:rPr kumimoji="1" lang="en-US" altLang="zh-CN" sz="1350" i="1">
                                <a:solidFill>
                                  <a:srgbClr val="000000"/>
                                </a:solidFill>
                                <a:latin typeface="Cambria Math" panose="02040503050406030204" pitchFamily="18" charset="0"/>
                              </a:rPr>
                              <m:t>𝑖</m:t>
                            </m:r>
                          </m:sub>
                        </m:sSub>
                      </m:sub>
                      <m:sup>
                        <m:r>
                          <a:rPr kumimoji="1" lang="en-US" altLang="zh-CN" sz="1350" i="1">
                            <a:solidFill>
                              <a:srgbClr val="000000"/>
                            </a:solidFill>
                            <a:latin typeface="Cambria Math" panose="02040503050406030204" pitchFamily="18" charset="0"/>
                          </a:rPr>
                          <m:t>𝜃</m:t>
                        </m:r>
                      </m:sup>
                    </m:sSubSup>
                  </m:oMath>
                </a14:m>
                <a:r>
                  <a:rPr kumimoji="1" lang="zh-CN" altLang="en-US" sz="1350" dirty="0">
                    <a:solidFill>
                      <a:srgbClr val="000000"/>
                    </a:solidFill>
                  </a:rPr>
                  <a:t> </a:t>
                </a:r>
                <a:r>
                  <a:rPr kumimoji="1" lang="en-US" altLang="zh-CN" sz="1350" dirty="0">
                    <a:solidFill>
                      <a:srgbClr val="000000"/>
                    </a:solidFill>
                  </a:rPr>
                  <a:t>denotes</a:t>
                </a:r>
                <a:r>
                  <a:rPr kumimoji="1" lang="zh-CN" altLang="en-US" sz="1350" dirty="0">
                    <a:solidFill>
                      <a:srgbClr val="000000"/>
                    </a:solidFill>
                  </a:rPr>
                  <a:t> </a:t>
                </a:r>
                <a:r>
                  <a:rPr kumimoji="1" lang="en-US" altLang="zh-CN" sz="1350" dirty="0">
                    <a:solidFill>
                      <a:srgbClr val="000000"/>
                    </a:solidFill>
                  </a:rPr>
                  <a:t>the</a:t>
                </a:r>
                <a:r>
                  <a:rPr kumimoji="1" lang="zh-CN" altLang="en-US" sz="1350" dirty="0">
                    <a:solidFill>
                      <a:srgbClr val="000000"/>
                    </a:solidFill>
                  </a:rPr>
                  <a:t> </a:t>
                </a:r>
                <a:r>
                  <a:rPr kumimoji="1" lang="en-US" altLang="zh-CN" sz="1350" dirty="0">
                    <a:solidFill>
                      <a:srgbClr val="000000"/>
                    </a:solidFill>
                  </a:rPr>
                  <a:t>embedding</a:t>
                </a:r>
                <a:r>
                  <a:rPr kumimoji="1" lang="zh-CN" altLang="en-US" sz="1350" dirty="0">
                    <a:solidFill>
                      <a:srgbClr val="000000"/>
                    </a:solidFill>
                  </a:rPr>
                  <a:t> </a:t>
                </a:r>
                <a:r>
                  <a:rPr kumimoji="1" lang="en-US" altLang="zh-CN" sz="1350" dirty="0">
                    <a:solidFill>
                      <a:srgbClr val="000000"/>
                    </a:solidFill>
                  </a:rPr>
                  <a:t>of</a:t>
                </a:r>
                <a:r>
                  <a:rPr kumimoji="1" lang="zh-CN" altLang="en-US" sz="1350" dirty="0">
                    <a:solidFill>
                      <a:srgbClr val="000000"/>
                    </a:solidFill>
                  </a:rPr>
                  <a:t> </a:t>
                </a:r>
                <a:r>
                  <a:rPr kumimoji="1" lang="en-US" altLang="zh-CN" sz="1350" dirty="0">
                    <a:solidFill>
                      <a:srgbClr val="000000"/>
                    </a:solidFill>
                  </a:rPr>
                  <a:t>unprocessed</a:t>
                </a:r>
                <a:r>
                  <a:rPr kumimoji="1" lang="zh-CN" altLang="en-US" sz="1350" dirty="0">
                    <a:solidFill>
                      <a:srgbClr val="000000"/>
                    </a:solidFill>
                  </a:rPr>
                  <a:t> </a:t>
                </a:r>
                <a:r>
                  <a:rPr kumimoji="1" lang="en-US" altLang="zh-CN" sz="1350" dirty="0">
                    <a:solidFill>
                      <a:srgbClr val="000000"/>
                    </a:solidFill>
                  </a:rPr>
                  <a:t>parts</a:t>
                </a:r>
                <a:r>
                  <a:rPr kumimoji="1" lang="zh-CN" altLang="en-US" sz="1350" dirty="0">
                    <a:solidFill>
                      <a:srgbClr val="000000"/>
                    </a:solidFill>
                  </a:rPr>
                  <a:t> </a:t>
                </a:r>
                <a:r>
                  <a:rPr kumimoji="1" lang="en-US" altLang="zh-CN" sz="1350" dirty="0">
                    <a:solidFill>
                      <a:srgbClr val="000000"/>
                    </a:solidFill>
                  </a:rPr>
                  <a:t>of</a:t>
                </a:r>
                <a:r>
                  <a:rPr kumimoji="1" lang="zh-CN" altLang="en-US" sz="1350" dirty="0">
                    <a:solidFill>
                      <a:srgbClr val="000000"/>
                    </a:solidFill>
                  </a:rPr>
                  <a:t> </a:t>
                </a:r>
                <a14:m>
                  <m:oMath xmlns:m="http://schemas.openxmlformats.org/officeDocument/2006/math">
                    <m:sSub>
                      <m:sSubPr>
                        <m:ctrlPr>
                          <a:rPr kumimoji="1" lang="en-US" altLang="zh-CN" sz="1350" i="1">
                            <a:solidFill>
                              <a:srgbClr val="000000"/>
                            </a:solidFill>
                            <a:latin typeface="Cambria Math" panose="02040503050406030204" pitchFamily="18" charset="0"/>
                          </a:rPr>
                        </m:ctrlPr>
                      </m:sSubPr>
                      <m:e>
                        <m:r>
                          <a:rPr kumimoji="1" lang="en-US" altLang="zh-CN" sz="1350" i="1">
                            <a:solidFill>
                              <a:srgbClr val="000000"/>
                            </a:solidFill>
                            <a:latin typeface="Cambria Math" panose="02040503050406030204" pitchFamily="18" charset="0"/>
                          </a:rPr>
                          <m:t>h</m:t>
                        </m:r>
                      </m:e>
                      <m:sub>
                        <m:sSub>
                          <m:sSubPr>
                            <m:ctrlPr>
                              <a:rPr kumimoji="1" lang="en-US" altLang="zh-CN" sz="1350" i="1">
                                <a:solidFill>
                                  <a:srgbClr val="000000"/>
                                </a:solidFill>
                                <a:latin typeface="Cambria Math" panose="02040503050406030204" pitchFamily="18" charset="0"/>
                              </a:rPr>
                            </m:ctrlPr>
                          </m:sSubPr>
                          <m:e>
                            <m:r>
                              <a:rPr kumimoji="1" lang="en-US" altLang="zh-CN" sz="1350" i="1">
                                <a:solidFill>
                                  <a:srgbClr val="000000"/>
                                </a:solidFill>
                                <a:latin typeface="Cambria Math" panose="02040503050406030204" pitchFamily="18" charset="0"/>
                              </a:rPr>
                              <m:t>𝐺</m:t>
                            </m:r>
                          </m:e>
                          <m:sub>
                            <m:r>
                              <a:rPr kumimoji="1" lang="en-US" altLang="zh-CN" sz="1350" i="1">
                                <a:solidFill>
                                  <a:srgbClr val="000000"/>
                                </a:solidFill>
                                <a:latin typeface="Cambria Math" panose="02040503050406030204" pitchFamily="18" charset="0"/>
                              </a:rPr>
                              <m:t>𝑖</m:t>
                            </m:r>
                          </m:sub>
                        </m:sSub>
                      </m:sub>
                    </m:sSub>
                  </m:oMath>
                </a14:m>
                <a:r>
                  <a:rPr kumimoji="1" lang="zh-CN" altLang="en-US" sz="1350" dirty="0"/>
                  <a:t> </a:t>
                </a:r>
                <a:r>
                  <a:rPr kumimoji="1" lang="en-US" altLang="zh-CN" sz="1350" dirty="0">
                    <a:solidFill>
                      <a:srgbClr val="000000"/>
                    </a:solidFill>
                  </a:rPr>
                  <a:t>after</a:t>
                </a:r>
                <a:r>
                  <a:rPr kumimoji="1" lang="zh-CN" altLang="en-US" sz="1350" dirty="0">
                    <a:solidFill>
                      <a:srgbClr val="000000"/>
                    </a:solidFill>
                  </a:rPr>
                  <a:t> </a:t>
                </a:r>
                <a:r>
                  <a:rPr kumimoji="1" lang="en-US" altLang="zh-CN" sz="1350" dirty="0">
                    <a:solidFill>
                      <a:srgbClr val="000000"/>
                    </a:solidFill>
                  </a:rPr>
                  <a:t>the</a:t>
                </a:r>
                <a:r>
                  <a:rPr kumimoji="1" lang="zh-CN" altLang="en-US" sz="1350" dirty="0">
                    <a:solidFill>
                      <a:srgbClr val="000000"/>
                    </a:solidFill>
                  </a:rPr>
                  <a:t> </a:t>
                </a:r>
                <a:r>
                  <a:rPr kumimoji="1" lang="en-US" altLang="zh-CN" sz="1350" dirty="0">
                    <a:solidFill>
                      <a:srgbClr val="000000"/>
                    </a:solidFill>
                  </a:rPr>
                  <a:t>current</a:t>
                </a:r>
                <a:r>
                  <a:rPr kumimoji="1" lang="zh-CN" altLang="en-US" sz="1350" dirty="0">
                    <a:solidFill>
                      <a:srgbClr val="000000"/>
                    </a:solidFill>
                  </a:rPr>
                  <a:t> </a:t>
                </a:r>
                <a:r>
                  <a:rPr kumimoji="1" lang="en-US" altLang="zh-CN" sz="1350" dirty="0">
                    <a:solidFill>
                      <a:srgbClr val="000000"/>
                    </a:solidFill>
                  </a:rPr>
                  <a:t>node</a:t>
                </a:r>
                <a:r>
                  <a:rPr kumimoji="1" lang="zh-CN" altLang="en-US" sz="1350" dirty="0">
                    <a:solidFill>
                      <a:srgbClr val="000000"/>
                    </a:solidFill>
                  </a:rPr>
                  <a:t> </a:t>
                </a:r>
                <a:r>
                  <a:rPr kumimoji="1" lang="en-US" altLang="zh-CN" sz="1350" dirty="0">
                    <a:solidFill>
                      <a:srgbClr val="000000"/>
                    </a:solidFill>
                  </a:rPr>
                  <a:t>substitution</a:t>
                </a:r>
                <a:r>
                  <a:rPr kumimoji="1" lang="zh-CN" altLang="en-US" sz="1350" dirty="0">
                    <a:solidFill>
                      <a:srgbClr val="000000"/>
                    </a:solidFill>
                  </a:rPr>
                  <a:t> </a:t>
                </a:r>
                <a14:m>
                  <m:oMath xmlns:m="http://schemas.openxmlformats.org/officeDocument/2006/math">
                    <m:r>
                      <a:rPr kumimoji="1" lang="en-US" altLang="zh-CN" sz="1350" i="1">
                        <a:solidFill>
                          <a:srgbClr val="000000"/>
                        </a:solidFill>
                        <a:latin typeface="Cambria Math" panose="02040503050406030204" pitchFamily="18" charset="0"/>
                      </a:rPr>
                      <m:t>𝜃</m:t>
                    </m:r>
                  </m:oMath>
                </a14:m>
                <a:r>
                  <a:rPr kumimoji="1" lang="zh-CN" altLang="en-US" sz="1350" dirty="0">
                    <a:solidFill>
                      <a:srgbClr val="000000"/>
                    </a:solidFill>
                  </a:rPr>
                  <a:t> </a:t>
                </a:r>
                <a:endParaRPr kumimoji="1" lang="en-US" altLang="zh-CN" sz="1350" dirty="0">
                  <a:solidFill>
                    <a:srgbClr val="000000"/>
                  </a:solidFill>
                </a:endParaRPr>
              </a:p>
            </p:txBody>
          </p:sp>
        </mc:Choice>
        <mc:Fallback>
          <p:sp>
            <p:nvSpPr>
              <p:cNvPr id="4" name="文本框 3">
                <a:extLst>
                  <a:ext uri="{FF2B5EF4-FFF2-40B4-BE49-F238E27FC236}">
                    <a16:creationId xmlns:a16="http://schemas.microsoft.com/office/drawing/2014/main" id="{ACA928C2-DDE3-B648-9CB2-77AD9B424E1A}"/>
                  </a:ext>
                </a:extLst>
              </p:cNvPr>
              <p:cNvSpPr txBox="1">
                <a:spLocks noRot="1" noChangeAspect="1" noMove="1" noResize="1" noEditPoints="1" noAdjustHandles="1" noChangeArrowheads="1" noChangeShapeType="1" noTextEdit="1"/>
              </p:cNvSpPr>
              <p:nvPr/>
            </p:nvSpPr>
            <p:spPr>
              <a:xfrm>
                <a:off x="1273597" y="4532178"/>
                <a:ext cx="6586418" cy="250966"/>
              </a:xfrm>
              <a:prstGeom prst="rect">
                <a:avLst/>
              </a:prstGeom>
              <a:blipFill>
                <a:blip r:embed="rId6"/>
                <a:stretch>
                  <a:fillRect l="-963" t="-14286" b="-33333"/>
                </a:stretch>
              </a:blipFill>
            </p:spPr>
            <p:txBody>
              <a:bodyPr/>
              <a:lstStyle/>
              <a:p>
                <a:r>
                  <a:rPr lang="zh-CN" altLang="en-US">
                    <a:noFill/>
                  </a:rPr>
                  <a:t> </a:t>
                </a:r>
              </a:p>
            </p:txBody>
          </p:sp>
        </mc:Fallback>
      </mc:AlternateContent>
      <p:sp>
        <p:nvSpPr>
          <p:cNvPr id="14" name="椭圆 13">
            <a:extLst>
              <a:ext uri="{FF2B5EF4-FFF2-40B4-BE49-F238E27FC236}">
                <a16:creationId xmlns:a16="http://schemas.microsoft.com/office/drawing/2014/main" id="{52CE063E-9FD1-6F4C-8A8B-27316AD0C8D7}"/>
              </a:ext>
            </a:extLst>
          </p:cNvPr>
          <p:cNvSpPr/>
          <p:nvPr/>
        </p:nvSpPr>
        <p:spPr>
          <a:xfrm>
            <a:off x="6435369" y="2660388"/>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A</a:t>
            </a:r>
            <a:endParaRPr lang="zh-CN" altLang="en-US" sz="1875" dirty="0">
              <a:solidFill>
                <a:srgbClr val="FFFFFF"/>
              </a:solidFill>
              <a:cs typeface="宋体" charset="0"/>
            </a:endParaRPr>
          </a:p>
        </p:txBody>
      </p:sp>
      <p:cxnSp>
        <p:nvCxnSpPr>
          <p:cNvPr id="15" name="直接连接符 12">
            <a:extLst>
              <a:ext uri="{FF2B5EF4-FFF2-40B4-BE49-F238E27FC236}">
                <a16:creationId xmlns:a16="http://schemas.microsoft.com/office/drawing/2014/main" id="{97AB337D-2712-D246-9AD5-C31808A908CA}"/>
              </a:ext>
            </a:extLst>
          </p:cNvPr>
          <p:cNvCxnSpPr>
            <a:cxnSpLocks/>
            <a:stCxn id="14" idx="3"/>
            <a:endCxn id="17" idx="0"/>
          </p:cNvCxnSpPr>
          <p:nvPr/>
        </p:nvCxnSpPr>
        <p:spPr>
          <a:xfrm flipH="1">
            <a:off x="6295753" y="2896823"/>
            <a:ext cx="180182" cy="152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30">
            <a:extLst>
              <a:ext uri="{FF2B5EF4-FFF2-40B4-BE49-F238E27FC236}">
                <a16:creationId xmlns:a16="http://schemas.microsoft.com/office/drawing/2014/main" id="{9CF85344-54D5-404D-8AC0-D0541ADA06E2}"/>
              </a:ext>
            </a:extLst>
          </p:cNvPr>
          <p:cNvCxnSpPr>
            <a:cxnSpLocks/>
            <a:stCxn id="18" idx="1"/>
            <a:endCxn id="17" idx="5"/>
          </p:cNvCxnSpPr>
          <p:nvPr/>
        </p:nvCxnSpPr>
        <p:spPr>
          <a:xfrm flipH="1" flipV="1">
            <a:off x="6393687" y="3285654"/>
            <a:ext cx="82249" cy="12681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D9D4527E-1F73-764D-9A2E-B8816944933E}"/>
              </a:ext>
            </a:extLst>
          </p:cNvPr>
          <p:cNvSpPr/>
          <p:nvPr/>
        </p:nvSpPr>
        <p:spPr>
          <a:xfrm>
            <a:off x="6157253" y="3049219"/>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B</a:t>
            </a:r>
            <a:endParaRPr lang="zh-CN" altLang="en-US" sz="1875" dirty="0">
              <a:solidFill>
                <a:srgbClr val="FFFFFF"/>
              </a:solidFill>
              <a:cs typeface="宋体" charset="0"/>
            </a:endParaRPr>
          </a:p>
        </p:txBody>
      </p:sp>
      <p:sp>
        <p:nvSpPr>
          <p:cNvPr id="18" name="椭圆 17">
            <a:extLst>
              <a:ext uri="{FF2B5EF4-FFF2-40B4-BE49-F238E27FC236}">
                <a16:creationId xmlns:a16="http://schemas.microsoft.com/office/drawing/2014/main" id="{7F71B970-386E-9C4F-B64A-1B283E165528}"/>
              </a:ext>
            </a:extLst>
          </p:cNvPr>
          <p:cNvSpPr/>
          <p:nvPr/>
        </p:nvSpPr>
        <p:spPr>
          <a:xfrm>
            <a:off x="6435369" y="3371905"/>
            <a:ext cx="277000" cy="27700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D</a:t>
            </a:r>
            <a:endParaRPr lang="zh-CN" altLang="en-US" sz="1875" dirty="0">
              <a:solidFill>
                <a:srgbClr val="FFFFFF"/>
              </a:solidFill>
              <a:cs typeface="宋体" charset="0"/>
            </a:endParaRPr>
          </a:p>
        </p:txBody>
      </p:sp>
      <p:cxnSp>
        <p:nvCxnSpPr>
          <p:cNvPr id="22" name="直接连接符 12">
            <a:extLst>
              <a:ext uri="{FF2B5EF4-FFF2-40B4-BE49-F238E27FC236}">
                <a16:creationId xmlns:a16="http://schemas.microsoft.com/office/drawing/2014/main" id="{5F0DEA31-2E97-F349-9A39-9F6456D1A83C}"/>
              </a:ext>
            </a:extLst>
          </p:cNvPr>
          <p:cNvCxnSpPr>
            <a:cxnSpLocks/>
            <a:stCxn id="14" idx="4"/>
            <a:endCxn id="18" idx="0"/>
          </p:cNvCxnSpPr>
          <p:nvPr/>
        </p:nvCxnSpPr>
        <p:spPr>
          <a:xfrm>
            <a:off x="6573869" y="2937389"/>
            <a:ext cx="0" cy="43451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13FFCC1B-A2A2-2F48-B7F9-38CB6C77894C}"/>
              </a:ext>
            </a:extLst>
          </p:cNvPr>
          <p:cNvSpPr/>
          <p:nvPr/>
        </p:nvSpPr>
        <p:spPr>
          <a:xfrm>
            <a:off x="7857567" y="3426190"/>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A</a:t>
            </a:r>
            <a:endParaRPr lang="zh-CN" altLang="en-US" sz="1875" dirty="0">
              <a:solidFill>
                <a:srgbClr val="FFFFFF"/>
              </a:solidFill>
              <a:cs typeface="宋体" charset="0"/>
            </a:endParaRPr>
          </a:p>
        </p:txBody>
      </p:sp>
      <p:cxnSp>
        <p:nvCxnSpPr>
          <p:cNvPr id="24" name="直接连接符 12">
            <a:extLst>
              <a:ext uri="{FF2B5EF4-FFF2-40B4-BE49-F238E27FC236}">
                <a16:creationId xmlns:a16="http://schemas.microsoft.com/office/drawing/2014/main" id="{9106C615-7994-204A-9B22-53A7F146F974}"/>
              </a:ext>
            </a:extLst>
          </p:cNvPr>
          <p:cNvCxnSpPr>
            <a:cxnSpLocks/>
            <a:stCxn id="23" idx="3"/>
            <a:endCxn id="26" idx="0"/>
          </p:cNvCxnSpPr>
          <p:nvPr/>
        </p:nvCxnSpPr>
        <p:spPr>
          <a:xfrm flipH="1">
            <a:off x="7735096" y="3662625"/>
            <a:ext cx="163037" cy="152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30">
            <a:extLst>
              <a:ext uri="{FF2B5EF4-FFF2-40B4-BE49-F238E27FC236}">
                <a16:creationId xmlns:a16="http://schemas.microsoft.com/office/drawing/2014/main" id="{E51E484D-319E-6941-969B-0136E9B590C5}"/>
              </a:ext>
            </a:extLst>
          </p:cNvPr>
          <p:cNvCxnSpPr>
            <a:cxnSpLocks/>
            <a:stCxn id="27" idx="1"/>
            <a:endCxn id="26" idx="5"/>
          </p:cNvCxnSpPr>
          <p:nvPr/>
        </p:nvCxnSpPr>
        <p:spPr>
          <a:xfrm flipH="1" flipV="1">
            <a:off x="7833029" y="4051457"/>
            <a:ext cx="65104" cy="10110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023E6388-D719-364D-93BF-9789EE1FFB2C}"/>
              </a:ext>
            </a:extLst>
          </p:cNvPr>
          <p:cNvSpPr/>
          <p:nvPr/>
        </p:nvSpPr>
        <p:spPr>
          <a:xfrm>
            <a:off x="7596595" y="3815022"/>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B</a:t>
            </a:r>
            <a:endParaRPr lang="zh-CN" altLang="en-US" sz="1875" dirty="0">
              <a:solidFill>
                <a:srgbClr val="FFFFFF"/>
              </a:solidFill>
              <a:cs typeface="宋体" charset="0"/>
            </a:endParaRPr>
          </a:p>
        </p:txBody>
      </p:sp>
      <p:sp>
        <p:nvSpPr>
          <p:cNvPr id="27" name="椭圆 26">
            <a:extLst>
              <a:ext uri="{FF2B5EF4-FFF2-40B4-BE49-F238E27FC236}">
                <a16:creationId xmlns:a16="http://schemas.microsoft.com/office/drawing/2014/main" id="{8B010026-CBCA-A749-84CA-A42311A44CCD}"/>
              </a:ext>
            </a:extLst>
          </p:cNvPr>
          <p:cNvSpPr/>
          <p:nvPr/>
        </p:nvSpPr>
        <p:spPr>
          <a:xfrm>
            <a:off x="7857567" y="4111990"/>
            <a:ext cx="277000" cy="27700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D</a:t>
            </a:r>
            <a:endParaRPr lang="zh-CN" altLang="en-US" sz="1875" dirty="0">
              <a:solidFill>
                <a:srgbClr val="FFFFFF"/>
              </a:solidFill>
              <a:cs typeface="宋体" charset="0"/>
            </a:endParaRPr>
          </a:p>
        </p:txBody>
      </p:sp>
      <p:sp>
        <p:nvSpPr>
          <p:cNvPr id="28" name="椭圆 27">
            <a:extLst>
              <a:ext uri="{FF2B5EF4-FFF2-40B4-BE49-F238E27FC236}">
                <a16:creationId xmlns:a16="http://schemas.microsoft.com/office/drawing/2014/main" id="{D408BF57-0E34-0D46-9738-1D6D9C3553EC}"/>
              </a:ext>
            </a:extLst>
          </p:cNvPr>
          <p:cNvSpPr/>
          <p:nvPr/>
        </p:nvSpPr>
        <p:spPr>
          <a:xfrm>
            <a:off x="8086167" y="3822430"/>
            <a:ext cx="277000" cy="27700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C</a:t>
            </a:r>
            <a:endParaRPr lang="zh-CN" altLang="en-US" sz="1875" dirty="0">
              <a:solidFill>
                <a:srgbClr val="FFFFFF"/>
              </a:solidFill>
              <a:cs typeface="宋体" charset="0"/>
            </a:endParaRPr>
          </a:p>
        </p:txBody>
      </p:sp>
      <p:cxnSp>
        <p:nvCxnSpPr>
          <p:cNvPr id="29" name="直接连接符 12">
            <a:extLst>
              <a:ext uri="{FF2B5EF4-FFF2-40B4-BE49-F238E27FC236}">
                <a16:creationId xmlns:a16="http://schemas.microsoft.com/office/drawing/2014/main" id="{A95BF8A2-ED2F-D944-A4AD-64974326DD7C}"/>
              </a:ext>
            </a:extLst>
          </p:cNvPr>
          <p:cNvCxnSpPr>
            <a:cxnSpLocks/>
            <a:stCxn id="23" idx="5"/>
            <a:endCxn id="28" idx="0"/>
          </p:cNvCxnSpPr>
          <p:nvPr/>
        </p:nvCxnSpPr>
        <p:spPr>
          <a:xfrm>
            <a:off x="8094000" y="3662625"/>
            <a:ext cx="130667" cy="15980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A97B1DD3-4751-0F45-9341-24330A30B897}"/>
              </a:ext>
            </a:extLst>
          </p:cNvPr>
          <p:cNvSpPr/>
          <p:nvPr/>
        </p:nvSpPr>
        <p:spPr>
          <a:xfrm>
            <a:off x="6769738" y="3023452"/>
            <a:ext cx="277001" cy="277001"/>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875" dirty="0"/>
          </a:p>
        </p:txBody>
      </p:sp>
      <p:cxnSp>
        <p:nvCxnSpPr>
          <p:cNvPr id="31" name="直接箭头连接符 41">
            <a:extLst>
              <a:ext uri="{FF2B5EF4-FFF2-40B4-BE49-F238E27FC236}">
                <a16:creationId xmlns:a16="http://schemas.microsoft.com/office/drawing/2014/main" id="{92D31E42-21A0-1E47-B229-B9847D12123A}"/>
              </a:ext>
            </a:extLst>
          </p:cNvPr>
          <p:cNvCxnSpPr>
            <a:cxnSpLocks/>
            <a:stCxn id="14" idx="6"/>
            <a:endCxn id="23" idx="1"/>
          </p:cNvCxnSpPr>
          <p:nvPr/>
        </p:nvCxnSpPr>
        <p:spPr>
          <a:xfrm>
            <a:off x="6712369" y="2798889"/>
            <a:ext cx="1185764" cy="66786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41">
            <a:extLst>
              <a:ext uri="{FF2B5EF4-FFF2-40B4-BE49-F238E27FC236}">
                <a16:creationId xmlns:a16="http://schemas.microsoft.com/office/drawing/2014/main" id="{BC6A33D7-49AE-274B-A11F-004BCE6120F8}"/>
              </a:ext>
            </a:extLst>
          </p:cNvPr>
          <p:cNvCxnSpPr>
            <a:cxnSpLocks/>
            <a:stCxn id="17" idx="6"/>
            <a:endCxn id="26" idx="1"/>
          </p:cNvCxnSpPr>
          <p:nvPr/>
        </p:nvCxnSpPr>
        <p:spPr>
          <a:xfrm>
            <a:off x="6434252" y="3187720"/>
            <a:ext cx="1202909" cy="66786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34" name="任意形状 33">
            <a:extLst>
              <a:ext uri="{FF2B5EF4-FFF2-40B4-BE49-F238E27FC236}">
                <a16:creationId xmlns:a16="http://schemas.microsoft.com/office/drawing/2014/main" id="{9EE036B3-E96B-294B-93C0-97ED97FD7E98}"/>
              </a:ext>
            </a:extLst>
          </p:cNvPr>
          <p:cNvSpPr/>
          <p:nvPr/>
        </p:nvSpPr>
        <p:spPr>
          <a:xfrm>
            <a:off x="6388100" y="2910417"/>
            <a:ext cx="730250" cy="833370"/>
          </a:xfrm>
          <a:custGeom>
            <a:avLst/>
            <a:gdLst>
              <a:gd name="connsiteX0" fmla="*/ 533400 w 973666"/>
              <a:gd name="connsiteY0" fmla="*/ 76200 h 1111160"/>
              <a:gd name="connsiteX1" fmla="*/ 533400 w 973666"/>
              <a:gd name="connsiteY1" fmla="*/ 76200 h 1111160"/>
              <a:gd name="connsiteX2" fmla="*/ 414866 w 973666"/>
              <a:gd name="connsiteY2" fmla="*/ 143933 h 1111160"/>
              <a:gd name="connsiteX3" fmla="*/ 330200 w 973666"/>
              <a:gd name="connsiteY3" fmla="*/ 203200 h 1111160"/>
              <a:gd name="connsiteX4" fmla="*/ 304800 w 973666"/>
              <a:gd name="connsiteY4" fmla="*/ 228600 h 1111160"/>
              <a:gd name="connsiteX5" fmla="*/ 237066 w 973666"/>
              <a:gd name="connsiteY5" fmla="*/ 270933 h 1111160"/>
              <a:gd name="connsiteX6" fmla="*/ 203200 w 973666"/>
              <a:gd name="connsiteY6" fmla="*/ 313267 h 1111160"/>
              <a:gd name="connsiteX7" fmla="*/ 186266 w 973666"/>
              <a:gd name="connsiteY7" fmla="*/ 330200 h 1111160"/>
              <a:gd name="connsiteX8" fmla="*/ 152400 w 973666"/>
              <a:gd name="connsiteY8" fmla="*/ 448733 h 1111160"/>
              <a:gd name="connsiteX9" fmla="*/ 135466 w 973666"/>
              <a:gd name="connsiteY9" fmla="*/ 474133 h 1111160"/>
              <a:gd name="connsiteX10" fmla="*/ 110066 w 973666"/>
              <a:gd name="connsiteY10" fmla="*/ 524933 h 1111160"/>
              <a:gd name="connsiteX11" fmla="*/ 93133 w 973666"/>
              <a:gd name="connsiteY11" fmla="*/ 575733 h 1111160"/>
              <a:gd name="connsiteX12" fmla="*/ 42333 w 973666"/>
              <a:gd name="connsiteY12" fmla="*/ 651933 h 1111160"/>
              <a:gd name="connsiteX13" fmla="*/ 16933 w 973666"/>
              <a:gd name="connsiteY13" fmla="*/ 728133 h 1111160"/>
              <a:gd name="connsiteX14" fmla="*/ 8466 w 973666"/>
              <a:gd name="connsiteY14" fmla="*/ 753533 h 1111160"/>
              <a:gd name="connsiteX15" fmla="*/ 0 w 973666"/>
              <a:gd name="connsiteY15" fmla="*/ 787400 h 1111160"/>
              <a:gd name="connsiteX16" fmla="*/ 8466 w 973666"/>
              <a:gd name="connsiteY16" fmla="*/ 922867 h 1111160"/>
              <a:gd name="connsiteX17" fmla="*/ 25400 w 973666"/>
              <a:gd name="connsiteY17" fmla="*/ 973667 h 1111160"/>
              <a:gd name="connsiteX18" fmla="*/ 59266 w 973666"/>
              <a:gd name="connsiteY18" fmla="*/ 1007533 h 1111160"/>
              <a:gd name="connsiteX19" fmla="*/ 76200 w 973666"/>
              <a:gd name="connsiteY19" fmla="*/ 1032933 h 1111160"/>
              <a:gd name="connsiteX20" fmla="*/ 93133 w 973666"/>
              <a:gd name="connsiteY20" fmla="*/ 1049867 h 1111160"/>
              <a:gd name="connsiteX21" fmla="*/ 110066 w 973666"/>
              <a:gd name="connsiteY21" fmla="*/ 1075267 h 1111160"/>
              <a:gd name="connsiteX22" fmla="*/ 135466 w 973666"/>
              <a:gd name="connsiteY22" fmla="*/ 1083733 h 1111160"/>
              <a:gd name="connsiteX23" fmla="*/ 152400 w 973666"/>
              <a:gd name="connsiteY23" fmla="*/ 1100667 h 1111160"/>
              <a:gd name="connsiteX24" fmla="*/ 474133 w 973666"/>
              <a:gd name="connsiteY24" fmla="*/ 1075267 h 1111160"/>
              <a:gd name="connsiteX25" fmla="*/ 524933 w 973666"/>
              <a:gd name="connsiteY25" fmla="*/ 1041400 h 1111160"/>
              <a:gd name="connsiteX26" fmla="*/ 584200 w 973666"/>
              <a:gd name="connsiteY26" fmla="*/ 1024467 h 1111160"/>
              <a:gd name="connsiteX27" fmla="*/ 643466 w 973666"/>
              <a:gd name="connsiteY27" fmla="*/ 990600 h 1111160"/>
              <a:gd name="connsiteX28" fmla="*/ 668866 w 973666"/>
              <a:gd name="connsiteY28" fmla="*/ 982133 h 1111160"/>
              <a:gd name="connsiteX29" fmla="*/ 762000 w 973666"/>
              <a:gd name="connsiteY29" fmla="*/ 905933 h 1111160"/>
              <a:gd name="connsiteX30" fmla="*/ 787400 w 973666"/>
              <a:gd name="connsiteY30" fmla="*/ 880533 h 1111160"/>
              <a:gd name="connsiteX31" fmla="*/ 804333 w 973666"/>
              <a:gd name="connsiteY31" fmla="*/ 846667 h 1111160"/>
              <a:gd name="connsiteX32" fmla="*/ 812800 w 973666"/>
              <a:gd name="connsiteY32" fmla="*/ 812800 h 1111160"/>
              <a:gd name="connsiteX33" fmla="*/ 829733 w 973666"/>
              <a:gd name="connsiteY33" fmla="*/ 762000 h 1111160"/>
              <a:gd name="connsiteX34" fmla="*/ 846666 w 973666"/>
              <a:gd name="connsiteY34" fmla="*/ 702733 h 1111160"/>
              <a:gd name="connsiteX35" fmla="*/ 863600 w 973666"/>
              <a:gd name="connsiteY35" fmla="*/ 685800 h 1111160"/>
              <a:gd name="connsiteX36" fmla="*/ 889000 w 973666"/>
              <a:gd name="connsiteY36" fmla="*/ 609600 h 1111160"/>
              <a:gd name="connsiteX37" fmla="*/ 905933 w 973666"/>
              <a:gd name="connsiteY37" fmla="*/ 558800 h 1111160"/>
              <a:gd name="connsiteX38" fmla="*/ 922866 w 973666"/>
              <a:gd name="connsiteY38" fmla="*/ 508000 h 1111160"/>
              <a:gd name="connsiteX39" fmla="*/ 931333 w 973666"/>
              <a:gd name="connsiteY39" fmla="*/ 482600 h 1111160"/>
              <a:gd name="connsiteX40" fmla="*/ 948266 w 973666"/>
              <a:gd name="connsiteY40" fmla="*/ 457200 h 1111160"/>
              <a:gd name="connsiteX41" fmla="*/ 965200 w 973666"/>
              <a:gd name="connsiteY41" fmla="*/ 389467 h 1111160"/>
              <a:gd name="connsiteX42" fmla="*/ 973666 w 973666"/>
              <a:gd name="connsiteY42" fmla="*/ 355600 h 1111160"/>
              <a:gd name="connsiteX43" fmla="*/ 956733 w 973666"/>
              <a:gd name="connsiteY43" fmla="*/ 84667 h 1111160"/>
              <a:gd name="connsiteX44" fmla="*/ 948266 w 973666"/>
              <a:gd name="connsiteY44" fmla="*/ 42333 h 1111160"/>
              <a:gd name="connsiteX45" fmla="*/ 931333 w 973666"/>
              <a:gd name="connsiteY45" fmla="*/ 16933 h 1111160"/>
              <a:gd name="connsiteX46" fmla="*/ 863600 w 973666"/>
              <a:gd name="connsiteY46" fmla="*/ 0 h 1111160"/>
              <a:gd name="connsiteX47" fmla="*/ 609600 w 973666"/>
              <a:gd name="connsiteY47" fmla="*/ 8467 h 1111160"/>
              <a:gd name="connsiteX48" fmla="*/ 567266 w 973666"/>
              <a:gd name="connsiteY48" fmla="*/ 33867 h 1111160"/>
              <a:gd name="connsiteX49" fmla="*/ 533400 w 973666"/>
              <a:gd name="connsiteY49" fmla="*/ 76200 h 111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73666" h="1111160">
                <a:moveTo>
                  <a:pt x="533400" y="76200"/>
                </a:moveTo>
                <a:lnTo>
                  <a:pt x="533400" y="76200"/>
                </a:lnTo>
                <a:cubicBezTo>
                  <a:pt x="493889" y="98778"/>
                  <a:pt x="451758" y="117289"/>
                  <a:pt x="414866" y="143933"/>
                </a:cubicBezTo>
                <a:cubicBezTo>
                  <a:pt x="308753" y="220570"/>
                  <a:pt x="458491" y="160437"/>
                  <a:pt x="330200" y="203200"/>
                </a:cubicBezTo>
                <a:cubicBezTo>
                  <a:pt x="321733" y="211667"/>
                  <a:pt x="314379" y="221416"/>
                  <a:pt x="304800" y="228600"/>
                </a:cubicBezTo>
                <a:cubicBezTo>
                  <a:pt x="269181" y="255314"/>
                  <a:pt x="266612" y="247296"/>
                  <a:pt x="237066" y="270933"/>
                </a:cubicBezTo>
                <a:cubicBezTo>
                  <a:pt x="214353" y="289104"/>
                  <a:pt x="222758" y="288821"/>
                  <a:pt x="203200" y="313267"/>
                </a:cubicBezTo>
                <a:cubicBezTo>
                  <a:pt x="198213" y="319500"/>
                  <a:pt x="191911" y="324556"/>
                  <a:pt x="186266" y="330200"/>
                </a:cubicBezTo>
                <a:cubicBezTo>
                  <a:pt x="184008" y="339230"/>
                  <a:pt x="162116" y="434159"/>
                  <a:pt x="152400" y="448733"/>
                </a:cubicBezTo>
                <a:lnTo>
                  <a:pt x="135466" y="474133"/>
                </a:lnTo>
                <a:cubicBezTo>
                  <a:pt x="104594" y="566755"/>
                  <a:pt x="153829" y="426468"/>
                  <a:pt x="110066" y="524933"/>
                </a:cubicBezTo>
                <a:cubicBezTo>
                  <a:pt x="102817" y="541244"/>
                  <a:pt x="102316" y="560427"/>
                  <a:pt x="93133" y="575733"/>
                </a:cubicBezTo>
                <a:cubicBezTo>
                  <a:pt x="60473" y="630167"/>
                  <a:pt x="77607" y="604902"/>
                  <a:pt x="42333" y="651933"/>
                </a:cubicBezTo>
                <a:lnTo>
                  <a:pt x="16933" y="728133"/>
                </a:lnTo>
                <a:cubicBezTo>
                  <a:pt x="14111" y="736600"/>
                  <a:pt x="10630" y="744875"/>
                  <a:pt x="8466" y="753533"/>
                </a:cubicBezTo>
                <a:lnTo>
                  <a:pt x="0" y="787400"/>
                </a:lnTo>
                <a:cubicBezTo>
                  <a:pt x="2822" y="832556"/>
                  <a:pt x="2353" y="878038"/>
                  <a:pt x="8466" y="922867"/>
                </a:cubicBezTo>
                <a:cubicBezTo>
                  <a:pt x="10878" y="940553"/>
                  <a:pt x="12779" y="961046"/>
                  <a:pt x="25400" y="973667"/>
                </a:cubicBezTo>
                <a:cubicBezTo>
                  <a:pt x="36689" y="984956"/>
                  <a:pt x="48876" y="995412"/>
                  <a:pt x="59266" y="1007533"/>
                </a:cubicBezTo>
                <a:cubicBezTo>
                  <a:pt x="65888" y="1015259"/>
                  <a:pt x="69843" y="1024987"/>
                  <a:pt x="76200" y="1032933"/>
                </a:cubicBezTo>
                <a:cubicBezTo>
                  <a:pt x="81187" y="1039166"/>
                  <a:pt x="88146" y="1043634"/>
                  <a:pt x="93133" y="1049867"/>
                </a:cubicBezTo>
                <a:cubicBezTo>
                  <a:pt x="99490" y="1057813"/>
                  <a:pt x="102120" y="1068910"/>
                  <a:pt x="110066" y="1075267"/>
                </a:cubicBezTo>
                <a:cubicBezTo>
                  <a:pt x="117035" y="1080842"/>
                  <a:pt x="126999" y="1080911"/>
                  <a:pt x="135466" y="1083733"/>
                </a:cubicBezTo>
                <a:cubicBezTo>
                  <a:pt x="141111" y="1089378"/>
                  <a:pt x="144420" y="1100445"/>
                  <a:pt x="152400" y="1100667"/>
                </a:cubicBezTo>
                <a:cubicBezTo>
                  <a:pt x="280430" y="1104224"/>
                  <a:pt x="377077" y="1133500"/>
                  <a:pt x="474133" y="1075267"/>
                </a:cubicBezTo>
                <a:cubicBezTo>
                  <a:pt x="491584" y="1064796"/>
                  <a:pt x="506455" y="1049928"/>
                  <a:pt x="524933" y="1041400"/>
                </a:cubicBezTo>
                <a:cubicBezTo>
                  <a:pt x="543588" y="1032790"/>
                  <a:pt x="564444" y="1030111"/>
                  <a:pt x="584200" y="1024467"/>
                </a:cubicBezTo>
                <a:cubicBezTo>
                  <a:pt x="609710" y="1007460"/>
                  <a:pt x="613387" y="1003491"/>
                  <a:pt x="643466" y="990600"/>
                </a:cubicBezTo>
                <a:cubicBezTo>
                  <a:pt x="651669" y="987084"/>
                  <a:pt x="661064" y="986467"/>
                  <a:pt x="668866" y="982133"/>
                </a:cubicBezTo>
                <a:cubicBezTo>
                  <a:pt x="719421" y="954047"/>
                  <a:pt x="721798" y="946135"/>
                  <a:pt x="762000" y="905933"/>
                </a:cubicBezTo>
                <a:cubicBezTo>
                  <a:pt x="770467" y="897466"/>
                  <a:pt x="782045" y="891243"/>
                  <a:pt x="787400" y="880533"/>
                </a:cubicBezTo>
                <a:cubicBezTo>
                  <a:pt x="793044" y="869244"/>
                  <a:pt x="799901" y="858485"/>
                  <a:pt x="804333" y="846667"/>
                </a:cubicBezTo>
                <a:cubicBezTo>
                  <a:pt x="808419" y="835771"/>
                  <a:pt x="809456" y="823946"/>
                  <a:pt x="812800" y="812800"/>
                </a:cubicBezTo>
                <a:cubicBezTo>
                  <a:pt x="817929" y="795703"/>
                  <a:pt x="824604" y="779097"/>
                  <a:pt x="829733" y="762000"/>
                </a:cubicBezTo>
                <a:cubicBezTo>
                  <a:pt x="831945" y="754626"/>
                  <a:pt x="840978" y="712213"/>
                  <a:pt x="846666" y="702733"/>
                </a:cubicBezTo>
                <a:cubicBezTo>
                  <a:pt x="850773" y="695888"/>
                  <a:pt x="857955" y="691444"/>
                  <a:pt x="863600" y="685800"/>
                </a:cubicBezTo>
                <a:cubicBezTo>
                  <a:pt x="882665" y="571403"/>
                  <a:pt x="857252" y="681031"/>
                  <a:pt x="889000" y="609600"/>
                </a:cubicBezTo>
                <a:cubicBezTo>
                  <a:pt x="896249" y="593289"/>
                  <a:pt x="900289" y="575733"/>
                  <a:pt x="905933" y="558800"/>
                </a:cubicBezTo>
                <a:lnTo>
                  <a:pt x="922866" y="508000"/>
                </a:lnTo>
                <a:cubicBezTo>
                  <a:pt x="925688" y="499533"/>
                  <a:pt x="926383" y="490026"/>
                  <a:pt x="931333" y="482600"/>
                </a:cubicBezTo>
                <a:cubicBezTo>
                  <a:pt x="936977" y="474133"/>
                  <a:pt x="943715" y="466301"/>
                  <a:pt x="948266" y="457200"/>
                </a:cubicBezTo>
                <a:cubicBezTo>
                  <a:pt x="957344" y="439044"/>
                  <a:pt x="961335" y="406858"/>
                  <a:pt x="965200" y="389467"/>
                </a:cubicBezTo>
                <a:cubicBezTo>
                  <a:pt x="967724" y="378108"/>
                  <a:pt x="970844" y="366889"/>
                  <a:pt x="973666" y="355600"/>
                </a:cubicBezTo>
                <a:cubicBezTo>
                  <a:pt x="967838" y="209896"/>
                  <a:pt x="974216" y="189558"/>
                  <a:pt x="956733" y="84667"/>
                </a:cubicBezTo>
                <a:cubicBezTo>
                  <a:pt x="954367" y="70472"/>
                  <a:pt x="953319" y="55808"/>
                  <a:pt x="948266" y="42333"/>
                </a:cubicBezTo>
                <a:cubicBezTo>
                  <a:pt x="944693" y="32805"/>
                  <a:pt x="940434" y="21484"/>
                  <a:pt x="931333" y="16933"/>
                </a:cubicBezTo>
                <a:cubicBezTo>
                  <a:pt x="910517" y="6525"/>
                  <a:pt x="863600" y="0"/>
                  <a:pt x="863600" y="0"/>
                </a:cubicBezTo>
                <a:cubicBezTo>
                  <a:pt x="778933" y="2822"/>
                  <a:pt x="694159" y="3342"/>
                  <a:pt x="609600" y="8467"/>
                </a:cubicBezTo>
                <a:cubicBezTo>
                  <a:pt x="589649" y="9676"/>
                  <a:pt x="578863" y="19371"/>
                  <a:pt x="567266" y="33867"/>
                </a:cubicBezTo>
                <a:lnTo>
                  <a:pt x="533400" y="7620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5" name="任意形状 34">
            <a:extLst>
              <a:ext uri="{FF2B5EF4-FFF2-40B4-BE49-F238E27FC236}">
                <a16:creationId xmlns:a16="http://schemas.microsoft.com/office/drawing/2014/main" id="{01D7A7EB-6463-DD47-A676-26376AD7ACE7}"/>
              </a:ext>
            </a:extLst>
          </p:cNvPr>
          <p:cNvSpPr/>
          <p:nvPr/>
        </p:nvSpPr>
        <p:spPr>
          <a:xfrm>
            <a:off x="7769441" y="3707194"/>
            <a:ext cx="730250" cy="833370"/>
          </a:xfrm>
          <a:custGeom>
            <a:avLst/>
            <a:gdLst>
              <a:gd name="connsiteX0" fmla="*/ 533400 w 973666"/>
              <a:gd name="connsiteY0" fmla="*/ 76200 h 1111160"/>
              <a:gd name="connsiteX1" fmla="*/ 533400 w 973666"/>
              <a:gd name="connsiteY1" fmla="*/ 76200 h 1111160"/>
              <a:gd name="connsiteX2" fmla="*/ 414866 w 973666"/>
              <a:gd name="connsiteY2" fmla="*/ 143933 h 1111160"/>
              <a:gd name="connsiteX3" fmla="*/ 330200 w 973666"/>
              <a:gd name="connsiteY3" fmla="*/ 203200 h 1111160"/>
              <a:gd name="connsiteX4" fmla="*/ 304800 w 973666"/>
              <a:gd name="connsiteY4" fmla="*/ 228600 h 1111160"/>
              <a:gd name="connsiteX5" fmla="*/ 237066 w 973666"/>
              <a:gd name="connsiteY5" fmla="*/ 270933 h 1111160"/>
              <a:gd name="connsiteX6" fmla="*/ 203200 w 973666"/>
              <a:gd name="connsiteY6" fmla="*/ 313267 h 1111160"/>
              <a:gd name="connsiteX7" fmla="*/ 186266 w 973666"/>
              <a:gd name="connsiteY7" fmla="*/ 330200 h 1111160"/>
              <a:gd name="connsiteX8" fmla="*/ 152400 w 973666"/>
              <a:gd name="connsiteY8" fmla="*/ 448733 h 1111160"/>
              <a:gd name="connsiteX9" fmla="*/ 135466 w 973666"/>
              <a:gd name="connsiteY9" fmla="*/ 474133 h 1111160"/>
              <a:gd name="connsiteX10" fmla="*/ 110066 w 973666"/>
              <a:gd name="connsiteY10" fmla="*/ 524933 h 1111160"/>
              <a:gd name="connsiteX11" fmla="*/ 93133 w 973666"/>
              <a:gd name="connsiteY11" fmla="*/ 575733 h 1111160"/>
              <a:gd name="connsiteX12" fmla="*/ 42333 w 973666"/>
              <a:gd name="connsiteY12" fmla="*/ 651933 h 1111160"/>
              <a:gd name="connsiteX13" fmla="*/ 16933 w 973666"/>
              <a:gd name="connsiteY13" fmla="*/ 728133 h 1111160"/>
              <a:gd name="connsiteX14" fmla="*/ 8466 w 973666"/>
              <a:gd name="connsiteY14" fmla="*/ 753533 h 1111160"/>
              <a:gd name="connsiteX15" fmla="*/ 0 w 973666"/>
              <a:gd name="connsiteY15" fmla="*/ 787400 h 1111160"/>
              <a:gd name="connsiteX16" fmla="*/ 8466 w 973666"/>
              <a:gd name="connsiteY16" fmla="*/ 922867 h 1111160"/>
              <a:gd name="connsiteX17" fmla="*/ 25400 w 973666"/>
              <a:gd name="connsiteY17" fmla="*/ 973667 h 1111160"/>
              <a:gd name="connsiteX18" fmla="*/ 59266 w 973666"/>
              <a:gd name="connsiteY18" fmla="*/ 1007533 h 1111160"/>
              <a:gd name="connsiteX19" fmla="*/ 76200 w 973666"/>
              <a:gd name="connsiteY19" fmla="*/ 1032933 h 1111160"/>
              <a:gd name="connsiteX20" fmla="*/ 93133 w 973666"/>
              <a:gd name="connsiteY20" fmla="*/ 1049867 h 1111160"/>
              <a:gd name="connsiteX21" fmla="*/ 110066 w 973666"/>
              <a:gd name="connsiteY21" fmla="*/ 1075267 h 1111160"/>
              <a:gd name="connsiteX22" fmla="*/ 135466 w 973666"/>
              <a:gd name="connsiteY22" fmla="*/ 1083733 h 1111160"/>
              <a:gd name="connsiteX23" fmla="*/ 152400 w 973666"/>
              <a:gd name="connsiteY23" fmla="*/ 1100667 h 1111160"/>
              <a:gd name="connsiteX24" fmla="*/ 474133 w 973666"/>
              <a:gd name="connsiteY24" fmla="*/ 1075267 h 1111160"/>
              <a:gd name="connsiteX25" fmla="*/ 524933 w 973666"/>
              <a:gd name="connsiteY25" fmla="*/ 1041400 h 1111160"/>
              <a:gd name="connsiteX26" fmla="*/ 584200 w 973666"/>
              <a:gd name="connsiteY26" fmla="*/ 1024467 h 1111160"/>
              <a:gd name="connsiteX27" fmla="*/ 643466 w 973666"/>
              <a:gd name="connsiteY27" fmla="*/ 990600 h 1111160"/>
              <a:gd name="connsiteX28" fmla="*/ 668866 w 973666"/>
              <a:gd name="connsiteY28" fmla="*/ 982133 h 1111160"/>
              <a:gd name="connsiteX29" fmla="*/ 762000 w 973666"/>
              <a:gd name="connsiteY29" fmla="*/ 905933 h 1111160"/>
              <a:gd name="connsiteX30" fmla="*/ 787400 w 973666"/>
              <a:gd name="connsiteY30" fmla="*/ 880533 h 1111160"/>
              <a:gd name="connsiteX31" fmla="*/ 804333 w 973666"/>
              <a:gd name="connsiteY31" fmla="*/ 846667 h 1111160"/>
              <a:gd name="connsiteX32" fmla="*/ 812800 w 973666"/>
              <a:gd name="connsiteY32" fmla="*/ 812800 h 1111160"/>
              <a:gd name="connsiteX33" fmla="*/ 829733 w 973666"/>
              <a:gd name="connsiteY33" fmla="*/ 762000 h 1111160"/>
              <a:gd name="connsiteX34" fmla="*/ 846666 w 973666"/>
              <a:gd name="connsiteY34" fmla="*/ 702733 h 1111160"/>
              <a:gd name="connsiteX35" fmla="*/ 863600 w 973666"/>
              <a:gd name="connsiteY35" fmla="*/ 685800 h 1111160"/>
              <a:gd name="connsiteX36" fmla="*/ 889000 w 973666"/>
              <a:gd name="connsiteY36" fmla="*/ 609600 h 1111160"/>
              <a:gd name="connsiteX37" fmla="*/ 905933 w 973666"/>
              <a:gd name="connsiteY37" fmla="*/ 558800 h 1111160"/>
              <a:gd name="connsiteX38" fmla="*/ 922866 w 973666"/>
              <a:gd name="connsiteY38" fmla="*/ 508000 h 1111160"/>
              <a:gd name="connsiteX39" fmla="*/ 931333 w 973666"/>
              <a:gd name="connsiteY39" fmla="*/ 482600 h 1111160"/>
              <a:gd name="connsiteX40" fmla="*/ 948266 w 973666"/>
              <a:gd name="connsiteY40" fmla="*/ 457200 h 1111160"/>
              <a:gd name="connsiteX41" fmla="*/ 965200 w 973666"/>
              <a:gd name="connsiteY41" fmla="*/ 389467 h 1111160"/>
              <a:gd name="connsiteX42" fmla="*/ 973666 w 973666"/>
              <a:gd name="connsiteY42" fmla="*/ 355600 h 1111160"/>
              <a:gd name="connsiteX43" fmla="*/ 956733 w 973666"/>
              <a:gd name="connsiteY43" fmla="*/ 84667 h 1111160"/>
              <a:gd name="connsiteX44" fmla="*/ 948266 w 973666"/>
              <a:gd name="connsiteY44" fmla="*/ 42333 h 1111160"/>
              <a:gd name="connsiteX45" fmla="*/ 931333 w 973666"/>
              <a:gd name="connsiteY45" fmla="*/ 16933 h 1111160"/>
              <a:gd name="connsiteX46" fmla="*/ 863600 w 973666"/>
              <a:gd name="connsiteY46" fmla="*/ 0 h 1111160"/>
              <a:gd name="connsiteX47" fmla="*/ 609600 w 973666"/>
              <a:gd name="connsiteY47" fmla="*/ 8467 h 1111160"/>
              <a:gd name="connsiteX48" fmla="*/ 567266 w 973666"/>
              <a:gd name="connsiteY48" fmla="*/ 33867 h 1111160"/>
              <a:gd name="connsiteX49" fmla="*/ 533400 w 973666"/>
              <a:gd name="connsiteY49" fmla="*/ 76200 h 111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73666" h="1111160">
                <a:moveTo>
                  <a:pt x="533400" y="76200"/>
                </a:moveTo>
                <a:lnTo>
                  <a:pt x="533400" y="76200"/>
                </a:lnTo>
                <a:cubicBezTo>
                  <a:pt x="493889" y="98778"/>
                  <a:pt x="451758" y="117289"/>
                  <a:pt x="414866" y="143933"/>
                </a:cubicBezTo>
                <a:cubicBezTo>
                  <a:pt x="308753" y="220570"/>
                  <a:pt x="458491" y="160437"/>
                  <a:pt x="330200" y="203200"/>
                </a:cubicBezTo>
                <a:cubicBezTo>
                  <a:pt x="321733" y="211667"/>
                  <a:pt x="314379" y="221416"/>
                  <a:pt x="304800" y="228600"/>
                </a:cubicBezTo>
                <a:cubicBezTo>
                  <a:pt x="269181" y="255314"/>
                  <a:pt x="266612" y="247296"/>
                  <a:pt x="237066" y="270933"/>
                </a:cubicBezTo>
                <a:cubicBezTo>
                  <a:pt x="214353" y="289104"/>
                  <a:pt x="222758" y="288821"/>
                  <a:pt x="203200" y="313267"/>
                </a:cubicBezTo>
                <a:cubicBezTo>
                  <a:pt x="198213" y="319500"/>
                  <a:pt x="191911" y="324556"/>
                  <a:pt x="186266" y="330200"/>
                </a:cubicBezTo>
                <a:cubicBezTo>
                  <a:pt x="184008" y="339230"/>
                  <a:pt x="162116" y="434159"/>
                  <a:pt x="152400" y="448733"/>
                </a:cubicBezTo>
                <a:lnTo>
                  <a:pt x="135466" y="474133"/>
                </a:lnTo>
                <a:cubicBezTo>
                  <a:pt x="104594" y="566755"/>
                  <a:pt x="153829" y="426468"/>
                  <a:pt x="110066" y="524933"/>
                </a:cubicBezTo>
                <a:cubicBezTo>
                  <a:pt x="102817" y="541244"/>
                  <a:pt x="102316" y="560427"/>
                  <a:pt x="93133" y="575733"/>
                </a:cubicBezTo>
                <a:cubicBezTo>
                  <a:pt x="60473" y="630167"/>
                  <a:pt x="77607" y="604902"/>
                  <a:pt x="42333" y="651933"/>
                </a:cubicBezTo>
                <a:lnTo>
                  <a:pt x="16933" y="728133"/>
                </a:lnTo>
                <a:cubicBezTo>
                  <a:pt x="14111" y="736600"/>
                  <a:pt x="10630" y="744875"/>
                  <a:pt x="8466" y="753533"/>
                </a:cubicBezTo>
                <a:lnTo>
                  <a:pt x="0" y="787400"/>
                </a:lnTo>
                <a:cubicBezTo>
                  <a:pt x="2822" y="832556"/>
                  <a:pt x="2353" y="878038"/>
                  <a:pt x="8466" y="922867"/>
                </a:cubicBezTo>
                <a:cubicBezTo>
                  <a:pt x="10878" y="940553"/>
                  <a:pt x="12779" y="961046"/>
                  <a:pt x="25400" y="973667"/>
                </a:cubicBezTo>
                <a:cubicBezTo>
                  <a:pt x="36689" y="984956"/>
                  <a:pt x="48876" y="995412"/>
                  <a:pt x="59266" y="1007533"/>
                </a:cubicBezTo>
                <a:cubicBezTo>
                  <a:pt x="65888" y="1015259"/>
                  <a:pt x="69843" y="1024987"/>
                  <a:pt x="76200" y="1032933"/>
                </a:cubicBezTo>
                <a:cubicBezTo>
                  <a:pt x="81187" y="1039166"/>
                  <a:pt x="88146" y="1043634"/>
                  <a:pt x="93133" y="1049867"/>
                </a:cubicBezTo>
                <a:cubicBezTo>
                  <a:pt x="99490" y="1057813"/>
                  <a:pt x="102120" y="1068910"/>
                  <a:pt x="110066" y="1075267"/>
                </a:cubicBezTo>
                <a:cubicBezTo>
                  <a:pt x="117035" y="1080842"/>
                  <a:pt x="126999" y="1080911"/>
                  <a:pt x="135466" y="1083733"/>
                </a:cubicBezTo>
                <a:cubicBezTo>
                  <a:pt x="141111" y="1089378"/>
                  <a:pt x="144420" y="1100445"/>
                  <a:pt x="152400" y="1100667"/>
                </a:cubicBezTo>
                <a:cubicBezTo>
                  <a:pt x="280430" y="1104224"/>
                  <a:pt x="377077" y="1133500"/>
                  <a:pt x="474133" y="1075267"/>
                </a:cubicBezTo>
                <a:cubicBezTo>
                  <a:pt x="491584" y="1064796"/>
                  <a:pt x="506455" y="1049928"/>
                  <a:pt x="524933" y="1041400"/>
                </a:cubicBezTo>
                <a:cubicBezTo>
                  <a:pt x="543588" y="1032790"/>
                  <a:pt x="564444" y="1030111"/>
                  <a:pt x="584200" y="1024467"/>
                </a:cubicBezTo>
                <a:cubicBezTo>
                  <a:pt x="609710" y="1007460"/>
                  <a:pt x="613387" y="1003491"/>
                  <a:pt x="643466" y="990600"/>
                </a:cubicBezTo>
                <a:cubicBezTo>
                  <a:pt x="651669" y="987084"/>
                  <a:pt x="661064" y="986467"/>
                  <a:pt x="668866" y="982133"/>
                </a:cubicBezTo>
                <a:cubicBezTo>
                  <a:pt x="719421" y="954047"/>
                  <a:pt x="721798" y="946135"/>
                  <a:pt x="762000" y="905933"/>
                </a:cubicBezTo>
                <a:cubicBezTo>
                  <a:pt x="770467" y="897466"/>
                  <a:pt x="782045" y="891243"/>
                  <a:pt x="787400" y="880533"/>
                </a:cubicBezTo>
                <a:cubicBezTo>
                  <a:pt x="793044" y="869244"/>
                  <a:pt x="799901" y="858485"/>
                  <a:pt x="804333" y="846667"/>
                </a:cubicBezTo>
                <a:cubicBezTo>
                  <a:pt x="808419" y="835771"/>
                  <a:pt x="809456" y="823946"/>
                  <a:pt x="812800" y="812800"/>
                </a:cubicBezTo>
                <a:cubicBezTo>
                  <a:pt x="817929" y="795703"/>
                  <a:pt x="824604" y="779097"/>
                  <a:pt x="829733" y="762000"/>
                </a:cubicBezTo>
                <a:cubicBezTo>
                  <a:pt x="831945" y="754626"/>
                  <a:pt x="840978" y="712213"/>
                  <a:pt x="846666" y="702733"/>
                </a:cubicBezTo>
                <a:cubicBezTo>
                  <a:pt x="850773" y="695888"/>
                  <a:pt x="857955" y="691444"/>
                  <a:pt x="863600" y="685800"/>
                </a:cubicBezTo>
                <a:cubicBezTo>
                  <a:pt x="882665" y="571403"/>
                  <a:pt x="857252" y="681031"/>
                  <a:pt x="889000" y="609600"/>
                </a:cubicBezTo>
                <a:cubicBezTo>
                  <a:pt x="896249" y="593289"/>
                  <a:pt x="900289" y="575733"/>
                  <a:pt x="905933" y="558800"/>
                </a:cubicBezTo>
                <a:lnTo>
                  <a:pt x="922866" y="508000"/>
                </a:lnTo>
                <a:cubicBezTo>
                  <a:pt x="925688" y="499533"/>
                  <a:pt x="926383" y="490026"/>
                  <a:pt x="931333" y="482600"/>
                </a:cubicBezTo>
                <a:cubicBezTo>
                  <a:pt x="936977" y="474133"/>
                  <a:pt x="943715" y="466301"/>
                  <a:pt x="948266" y="457200"/>
                </a:cubicBezTo>
                <a:cubicBezTo>
                  <a:pt x="957344" y="439044"/>
                  <a:pt x="961335" y="406858"/>
                  <a:pt x="965200" y="389467"/>
                </a:cubicBezTo>
                <a:cubicBezTo>
                  <a:pt x="967724" y="378108"/>
                  <a:pt x="970844" y="366889"/>
                  <a:pt x="973666" y="355600"/>
                </a:cubicBezTo>
                <a:cubicBezTo>
                  <a:pt x="967838" y="209896"/>
                  <a:pt x="974216" y="189558"/>
                  <a:pt x="956733" y="84667"/>
                </a:cubicBezTo>
                <a:cubicBezTo>
                  <a:pt x="954367" y="70472"/>
                  <a:pt x="953319" y="55808"/>
                  <a:pt x="948266" y="42333"/>
                </a:cubicBezTo>
                <a:cubicBezTo>
                  <a:pt x="944693" y="32805"/>
                  <a:pt x="940434" y="21484"/>
                  <a:pt x="931333" y="16933"/>
                </a:cubicBezTo>
                <a:cubicBezTo>
                  <a:pt x="910517" y="6525"/>
                  <a:pt x="863600" y="0"/>
                  <a:pt x="863600" y="0"/>
                </a:cubicBezTo>
                <a:cubicBezTo>
                  <a:pt x="778933" y="2822"/>
                  <a:pt x="694159" y="3342"/>
                  <a:pt x="609600" y="8467"/>
                </a:cubicBezTo>
                <a:cubicBezTo>
                  <a:pt x="589649" y="9676"/>
                  <a:pt x="578863" y="19371"/>
                  <a:pt x="567266" y="33867"/>
                </a:cubicBezTo>
                <a:lnTo>
                  <a:pt x="533400" y="7620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51F1FF58-076D-BD46-A754-91CBABA4C90A}"/>
                  </a:ext>
                </a:extLst>
              </p:cNvPr>
              <p:cNvSpPr/>
              <p:nvPr/>
            </p:nvSpPr>
            <p:spPr>
              <a:xfrm>
                <a:off x="7042820" y="2671620"/>
                <a:ext cx="453586" cy="3432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350" i="1">
                              <a:solidFill>
                                <a:srgbClr val="000000"/>
                              </a:solidFill>
                              <a:latin typeface="Cambria Math" panose="02040503050406030204" pitchFamily="18" charset="0"/>
                            </a:rPr>
                          </m:ctrlPr>
                        </m:sSubSupPr>
                        <m:e>
                          <m:r>
                            <a:rPr kumimoji="1" lang="en-US" altLang="zh-CN" sz="1350" i="1">
                              <a:solidFill>
                                <a:srgbClr val="000000"/>
                              </a:solidFill>
                              <a:latin typeface="Cambria Math" panose="02040503050406030204" pitchFamily="18" charset="0"/>
                            </a:rPr>
                            <m:t>h</m:t>
                          </m:r>
                        </m:e>
                        <m:sub>
                          <m:sSub>
                            <m:sSubPr>
                              <m:ctrlPr>
                                <a:rPr kumimoji="1" lang="en-US" altLang="zh-CN" sz="1350" i="1">
                                  <a:solidFill>
                                    <a:srgbClr val="000000"/>
                                  </a:solidFill>
                                  <a:latin typeface="Cambria Math" panose="02040503050406030204" pitchFamily="18" charset="0"/>
                                </a:rPr>
                              </m:ctrlPr>
                            </m:sSubPr>
                            <m:e>
                              <m:r>
                                <a:rPr kumimoji="1" lang="en-US" altLang="zh-CN" sz="1350" i="1">
                                  <a:solidFill>
                                    <a:srgbClr val="000000"/>
                                  </a:solidFill>
                                  <a:latin typeface="Cambria Math" panose="02040503050406030204" pitchFamily="18" charset="0"/>
                                </a:rPr>
                                <m:t>𝐺</m:t>
                              </m:r>
                            </m:e>
                            <m:sub>
                              <m:r>
                                <a:rPr kumimoji="1" lang="en-US" altLang="zh-CN" sz="1350" i="1">
                                  <a:solidFill>
                                    <a:srgbClr val="000000"/>
                                  </a:solidFill>
                                  <a:latin typeface="Cambria Math" panose="02040503050406030204" pitchFamily="18" charset="0"/>
                                </a:rPr>
                                <m:t>𝑖</m:t>
                              </m:r>
                            </m:sub>
                          </m:sSub>
                        </m:sub>
                        <m:sup>
                          <m:r>
                            <a:rPr kumimoji="1" lang="en-US" altLang="zh-CN" sz="1350" i="1">
                              <a:solidFill>
                                <a:srgbClr val="000000"/>
                              </a:solidFill>
                              <a:latin typeface="Cambria Math" panose="02040503050406030204" pitchFamily="18" charset="0"/>
                            </a:rPr>
                            <m:t>𝜃</m:t>
                          </m:r>
                        </m:sup>
                      </m:sSubSup>
                    </m:oMath>
                  </m:oMathPara>
                </a14:m>
                <a:endParaRPr lang="zh-CN" altLang="en-US" sz="1350" dirty="0"/>
              </a:p>
            </p:txBody>
          </p:sp>
        </mc:Choice>
        <mc:Fallback>
          <p:sp>
            <p:nvSpPr>
              <p:cNvPr id="3" name="矩形 2">
                <a:extLst>
                  <a:ext uri="{FF2B5EF4-FFF2-40B4-BE49-F238E27FC236}">
                    <a16:creationId xmlns:a16="http://schemas.microsoft.com/office/drawing/2014/main" id="{51F1FF58-076D-BD46-A754-91CBABA4C90A}"/>
                  </a:ext>
                </a:extLst>
              </p:cNvPr>
              <p:cNvSpPr>
                <a:spLocks noRot="1" noChangeAspect="1" noMove="1" noResize="1" noEditPoints="1" noAdjustHandles="1" noChangeArrowheads="1" noChangeShapeType="1" noTextEdit="1"/>
              </p:cNvSpPr>
              <p:nvPr/>
            </p:nvSpPr>
            <p:spPr>
              <a:xfrm>
                <a:off x="7042820" y="2671620"/>
                <a:ext cx="453586" cy="3432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矩形 32">
                <a:extLst>
                  <a:ext uri="{FF2B5EF4-FFF2-40B4-BE49-F238E27FC236}">
                    <a16:creationId xmlns:a16="http://schemas.microsoft.com/office/drawing/2014/main" id="{45F05583-7C44-5C4A-AFBD-20417A08F56E}"/>
                  </a:ext>
                </a:extLst>
              </p:cNvPr>
              <p:cNvSpPr/>
              <p:nvPr/>
            </p:nvSpPr>
            <p:spPr>
              <a:xfrm>
                <a:off x="8433109" y="3454466"/>
                <a:ext cx="451983" cy="364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350" i="1">
                              <a:solidFill>
                                <a:srgbClr val="000000"/>
                              </a:solidFill>
                              <a:latin typeface="Cambria Math" panose="02040503050406030204" pitchFamily="18" charset="0"/>
                            </a:rPr>
                          </m:ctrlPr>
                        </m:sSubSupPr>
                        <m:e>
                          <m:r>
                            <a:rPr kumimoji="1" lang="en-US" altLang="zh-CN" sz="1350" i="1">
                              <a:solidFill>
                                <a:srgbClr val="000000"/>
                              </a:solidFill>
                              <a:latin typeface="Cambria Math" panose="02040503050406030204" pitchFamily="18" charset="0"/>
                            </a:rPr>
                            <m:t>h</m:t>
                          </m:r>
                        </m:e>
                        <m:sub>
                          <m:sSub>
                            <m:sSubPr>
                              <m:ctrlPr>
                                <a:rPr kumimoji="1" lang="en-US" altLang="zh-CN" sz="1350" i="1">
                                  <a:solidFill>
                                    <a:srgbClr val="000000"/>
                                  </a:solidFill>
                                  <a:latin typeface="Cambria Math" panose="02040503050406030204" pitchFamily="18" charset="0"/>
                                </a:rPr>
                              </m:ctrlPr>
                            </m:sSubPr>
                            <m:e>
                              <m:r>
                                <a:rPr kumimoji="1" lang="en-US" altLang="zh-CN" sz="1350" i="1">
                                  <a:solidFill>
                                    <a:srgbClr val="000000"/>
                                  </a:solidFill>
                                  <a:latin typeface="Cambria Math" panose="02040503050406030204" pitchFamily="18" charset="0"/>
                                </a:rPr>
                                <m:t>𝐺</m:t>
                              </m:r>
                            </m:e>
                            <m:sub>
                              <m:r>
                                <m:rPr>
                                  <m:sty m:val="p"/>
                                </m:rPr>
                                <a:rPr kumimoji="1" lang="en-US" altLang="zh-CN" sz="1350" i="1">
                                  <a:solidFill>
                                    <a:srgbClr val="000000"/>
                                  </a:solidFill>
                                  <a:latin typeface="Cambria Math" panose="02040503050406030204" pitchFamily="18" charset="0"/>
                                </a:rPr>
                                <m:t>j</m:t>
                              </m:r>
                            </m:sub>
                          </m:sSub>
                        </m:sub>
                        <m:sup>
                          <m:r>
                            <a:rPr kumimoji="1" lang="en-US" altLang="zh-CN" sz="1350" i="1">
                              <a:solidFill>
                                <a:srgbClr val="000000"/>
                              </a:solidFill>
                              <a:latin typeface="Cambria Math" panose="02040503050406030204" pitchFamily="18" charset="0"/>
                            </a:rPr>
                            <m:t>𝜃</m:t>
                          </m:r>
                        </m:sup>
                      </m:sSubSup>
                    </m:oMath>
                  </m:oMathPara>
                </a14:m>
                <a:endParaRPr lang="zh-CN" altLang="en-US" sz="1350" dirty="0"/>
              </a:p>
            </p:txBody>
          </p:sp>
        </mc:Choice>
        <mc:Fallback>
          <p:sp>
            <p:nvSpPr>
              <p:cNvPr id="33" name="矩形 32">
                <a:extLst>
                  <a:ext uri="{FF2B5EF4-FFF2-40B4-BE49-F238E27FC236}">
                    <a16:creationId xmlns:a16="http://schemas.microsoft.com/office/drawing/2014/main" id="{45F05583-7C44-5C4A-AFBD-20417A08F56E}"/>
                  </a:ext>
                </a:extLst>
              </p:cNvPr>
              <p:cNvSpPr>
                <a:spLocks noRot="1" noChangeAspect="1" noMove="1" noResize="1" noEditPoints="1" noAdjustHandles="1" noChangeArrowheads="1" noChangeShapeType="1" noTextEdit="1"/>
              </p:cNvSpPr>
              <p:nvPr/>
            </p:nvSpPr>
            <p:spPr>
              <a:xfrm>
                <a:off x="8433109" y="3454466"/>
                <a:ext cx="451983" cy="364587"/>
              </a:xfrm>
              <a:prstGeom prst="rect">
                <a:avLst/>
              </a:prstGeom>
              <a:blipFill>
                <a:blip r:embed="rId8"/>
                <a:stretch>
                  <a:fillRect/>
                </a:stretch>
              </a:blipFill>
            </p:spPr>
            <p:txBody>
              <a:bodyPr/>
              <a:lstStyle/>
              <a:p>
                <a:r>
                  <a:rPr lang="zh-CN" altLang="en-US">
                    <a:noFill/>
                  </a:rPr>
                  <a:t> </a:t>
                </a:r>
              </a:p>
            </p:txBody>
          </p:sp>
        </mc:Fallback>
      </mc:AlternateContent>
      <p:sp>
        <p:nvSpPr>
          <p:cNvPr id="36" name="标题 1">
            <a:extLst>
              <a:ext uri="{FF2B5EF4-FFF2-40B4-BE49-F238E27FC236}">
                <a16:creationId xmlns:a16="http://schemas.microsoft.com/office/drawing/2014/main" id="{BA3287D5-265D-2044-BD2B-89CA6E8B96C5}"/>
              </a:ext>
            </a:extLst>
          </p:cNvPr>
          <p:cNvSpPr txBox="1">
            <a:spLocks/>
          </p:cNvSpPr>
          <p:nvPr/>
        </p:nvSpPr>
        <p:spPr>
          <a:xfrm>
            <a:off x="308061" y="55402"/>
            <a:ext cx="7886700" cy="665559"/>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3000" b="1" dirty="0"/>
              <a:t>Combine</a:t>
            </a:r>
            <a:r>
              <a:rPr lang="zh-CN" altLang="en-US" sz="3000" b="1" dirty="0"/>
              <a:t> </a:t>
            </a:r>
            <a:r>
              <a:rPr lang="en-US" altLang="zh-CN" sz="3000" b="1" dirty="0"/>
              <a:t>A</a:t>
            </a:r>
            <a:r>
              <a:rPr lang="zh-CN" altLang="en-US" sz="3000" b="1" dirty="0"/>
              <a:t>* </a:t>
            </a:r>
            <a:r>
              <a:rPr lang="en-US" altLang="zh-CN" sz="3000" b="1" dirty="0"/>
              <a:t>with</a:t>
            </a:r>
            <a:r>
              <a:rPr lang="zh-CN" altLang="en-US" sz="3000" b="1" dirty="0"/>
              <a:t> </a:t>
            </a:r>
            <a:r>
              <a:rPr lang="en-US" altLang="zh-CN" sz="3000" b="1" dirty="0"/>
              <a:t>learning-based</a:t>
            </a:r>
            <a:r>
              <a:rPr lang="zh-CN" altLang="en-US" sz="3000" b="1" dirty="0"/>
              <a:t> </a:t>
            </a:r>
            <a:r>
              <a:rPr lang="en-US" altLang="zh-CN" sz="3000" b="1" dirty="0"/>
              <a:t>techniques</a:t>
            </a:r>
            <a:endParaRPr lang="zh-CN" altLang="en-US" sz="3000" dirty="0"/>
          </a:p>
        </p:txBody>
      </p:sp>
      <p:cxnSp>
        <p:nvCxnSpPr>
          <p:cNvPr id="37" name="直线连接符 36">
            <a:extLst>
              <a:ext uri="{FF2B5EF4-FFF2-40B4-BE49-F238E27FC236}">
                <a16:creationId xmlns:a16="http://schemas.microsoft.com/office/drawing/2014/main" id="{96EB5A74-8F6B-FD43-9392-C77D4F9625DB}"/>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38" name="矩形 37">
            <a:extLst>
              <a:ext uri="{FF2B5EF4-FFF2-40B4-BE49-F238E27FC236}">
                <a16:creationId xmlns:a16="http://schemas.microsoft.com/office/drawing/2014/main" id="{8DF84B0C-BFB5-B443-A05A-F7CE5CAE3468}"/>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custDataLst>
      <p:tags r:id="rId1"/>
    </p:custDataLst>
    <p:extLst>
      <p:ext uri="{BB962C8B-B14F-4D97-AF65-F5344CB8AC3E}">
        <p14:creationId xmlns:p14="http://schemas.microsoft.com/office/powerpoint/2010/main" val="12693299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795F878-13D7-6B4F-B8D7-6FED7A143420}"/>
              </a:ext>
            </a:extLst>
          </p:cNvPr>
          <p:cNvSpPr txBox="1"/>
          <p:nvPr/>
        </p:nvSpPr>
        <p:spPr>
          <a:xfrm>
            <a:off x="875225" y="802800"/>
            <a:ext cx="4001300" cy="415498"/>
          </a:xfrm>
          <a:prstGeom prst="rect">
            <a:avLst/>
          </a:prstGeom>
          <a:noFill/>
        </p:spPr>
        <p:txBody>
          <a:bodyPr wrap="square" rtlCol="0">
            <a:spAutoFit/>
          </a:bodyPr>
          <a:lstStyle/>
          <a:p>
            <a:r>
              <a:rPr kumimoji="1" lang="en-US" altLang="zh-CN" sz="2100" dirty="0"/>
              <a:t>Loss</a:t>
            </a:r>
            <a:r>
              <a:rPr kumimoji="1" lang="zh-CN" altLang="en-US" sz="2100" dirty="0"/>
              <a:t> </a:t>
            </a:r>
            <a:r>
              <a:rPr kumimoji="1" lang="en-US" altLang="zh-CN" sz="2100" dirty="0"/>
              <a:t>Function</a:t>
            </a:r>
          </a:p>
        </p:txBody>
      </p:sp>
      <p:sp>
        <p:nvSpPr>
          <p:cNvPr id="3" name="矩形 2">
            <a:extLst>
              <a:ext uri="{FF2B5EF4-FFF2-40B4-BE49-F238E27FC236}">
                <a16:creationId xmlns:a16="http://schemas.microsoft.com/office/drawing/2014/main" id="{942936F2-D634-CC4E-A4B6-81A61ABEAE62}"/>
              </a:ext>
            </a:extLst>
          </p:cNvPr>
          <p:cNvSpPr/>
          <p:nvPr/>
        </p:nvSpPr>
        <p:spPr>
          <a:xfrm>
            <a:off x="901213" y="1427014"/>
            <a:ext cx="7714869" cy="957955"/>
          </a:xfrm>
          <a:prstGeom prst="rect">
            <a:avLst/>
          </a:prstGeom>
        </p:spPr>
        <p:txBody>
          <a:bodyPr wrap="none">
            <a:spAutoFit/>
          </a:bodyPr>
          <a:lstStyle/>
          <a:p>
            <a:pPr marL="214313" indent="-214313">
              <a:buFont typeface="Arial" panose="020B0604020202020204" pitchFamily="34" charset="0"/>
              <a:buChar char="•"/>
            </a:pPr>
            <a:r>
              <a:rPr kumimoji="1" lang="en-US" altLang="zh-CN" sz="1875" dirty="0">
                <a:solidFill>
                  <a:srgbClr val="000000"/>
                </a:solidFill>
              </a:rPr>
              <a:t>Some</a:t>
            </a:r>
            <a:r>
              <a:rPr kumimoji="1" lang="zh-CN" altLang="en-US" sz="1875" dirty="0">
                <a:solidFill>
                  <a:srgbClr val="000000"/>
                </a:solidFill>
              </a:rPr>
              <a:t> </a:t>
            </a:r>
            <a:r>
              <a:rPr kumimoji="1" lang="en-US" altLang="zh-CN" sz="1875" dirty="0">
                <a:solidFill>
                  <a:srgbClr val="000000"/>
                </a:solidFill>
              </a:rPr>
              <a:t>node</a:t>
            </a:r>
            <a:r>
              <a:rPr kumimoji="1" lang="zh-CN" altLang="en-US" sz="1875" dirty="0">
                <a:solidFill>
                  <a:srgbClr val="000000"/>
                </a:solidFill>
              </a:rPr>
              <a:t> </a:t>
            </a:r>
            <a:r>
              <a:rPr kumimoji="1" lang="en-US" altLang="zh-CN" sz="1875" dirty="0">
                <a:solidFill>
                  <a:srgbClr val="000000"/>
                </a:solidFill>
              </a:rPr>
              <a:t>substitutions</a:t>
            </a:r>
            <a:r>
              <a:rPr kumimoji="1" lang="zh-CN" altLang="en-US" sz="1875" dirty="0">
                <a:solidFill>
                  <a:srgbClr val="000000"/>
                </a:solidFill>
              </a:rPr>
              <a:t> </a:t>
            </a:r>
            <a:r>
              <a:rPr kumimoji="1" lang="en-US" altLang="zh-CN" sz="1875" dirty="0">
                <a:solidFill>
                  <a:srgbClr val="000000"/>
                </a:solidFill>
              </a:rPr>
              <a:t>contributes</a:t>
            </a:r>
            <a:r>
              <a:rPr kumimoji="1" lang="zh-CN" altLang="en-US" sz="1875" dirty="0">
                <a:solidFill>
                  <a:srgbClr val="000000"/>
                </a:solidFill>
              </a:rPr>
              <a:t> </a:t>
            </a:r>
            <a:r>
              <a:rPr kumimoji="1" lang="en-US" altLang="zh-CN" sz="1875" dirty="0">
                <a:solidFill>
                  <a:srgbClr val="000000"/>
                </a:solidFill>
              </a:rPr>
              <a:t>more</a:t>
            </a:r>
            <a:r>
              <a:rPr kumimoji="1" lang="zh-CN" altLang="en-US" sz="1875" dirty="0">
                <a:solidFill>
                  <a:srgbClr val="000000"/>
                </a:solidFill>
              </a:rPr>
              <a:t> </a:t>
            </a:r>
            <a:r>
              <a:rPr kumimoji="1" lang="en-US" altLang="zh-CN" sz="1875" dirty="0">
                <a:solidFill>
                  <a:srgbClr val="000000"/>
                </a:solidFill>
              </a:rPr>
              <a:t>in</a:t>
            </a:r>
            <a:r>
              <a:rPr kumimoji="1" lang="zh-CN" altLang="en-US" sz="1875" dirty="0">
                <a:solidFill>
                  <a:srgbClr val="000000"/>
                </a:solidFill>
              </a:rPr>
              <a:t> </a:t>
            </a:r>
            <a:r>
              <a:rPr kumimoji="1" lang="en-US" altLang="zh-CN" sz="1875" dirty="0">
                <a:solidFill>
                  <a:srgbClr val="000000"/>
                </a:solidFill>
              </a:rPr>
              <a:t>finding</a:t>
            </a:r>
            <a:r>
              <a:rPr kumimoji="1" lang="zh-CN" altLang="en-US" sz="1875" dirty="0">
                <a:solidFill>
                  <a:srgbClr val="000000"/>
                </a:solidFill>
              </a:rPr>
              <a:t> </a:t>
            </a:r>
            <a:r>
              <a:rPr kumimoji="1" lang="en-US" altLang="zh-CN" sz="1875" dirty="0">
                <a:solidFill>
                  <a:srgbClr val="000000"/>
                </a:solidFill>
              </a:rPr>
              <a:t>the</a:t>
            </a:r>
            <a:r>
              <a:rPr kumimoji="1" lang="zh-CN" altLang="en-US" sz="1875" dirty="0">
                <a:solidFill>
                  <a:srgbClr val="000000"/>
                </a:solidFill>
              </a:rPr>
              <a:t> </a:t>
            </a:r>
            <a:r>
              <a:rPr kumimoji="1" lang="en-US" altLang="zh-CN" sz="1875" dirty="0">
                <a:solidFill>
                  <a:srgbClr val="000000"/>
                </a:solidFill>
              </a:rPr>
              <a:t>optimal</a:t>
            </a:r>
            <a:r>
              <a:rPr kumimoji="1" lang="zh-CN" altLang="en-US" sz="1875" dirty="0">
                <a:solidFill>
                  <a:srgbClr val="000000"/>
                </a:solidFill>
              </a:rPr>
              <a:t> </a:t>
            </a:r>
            <a:r>
              <a:rPr kumimoji="1" lang="en-US" altLang="zh-CN" sz="1875" dirty="0">
                <a:solidFill>
                  <a:srgbClr val="000000"/>
                </a:solidFill>
              </a:rPr>
              <a:t>edit</a:t>
            </a:r>
            <a:r>
              <a:rPr kumimoji="1" lang="zh-CN" altLang="en-US" sz="1875" dirty="0">
                <a:solidFill>
                  <a:srgbClr val="000000"/>
                </a:solidFill>
              </a:rPr>
              <a:t> </a:t>
            </a:r>
            <a:r>
              <a:rPr kumimoji="1" lang="en-US" altLang="zh-CN" sz="1875" dirty="0">
                <a:solidFill>
                  <a:srgbClr val="000000"/>
                </a:solidFill>
              </a:rPr>
              <a:t>path.</a:t>
            </a:r>
          </a:p>
          <a:p>
            <a:pPr marL="214313" indent="-214313">
              <a:buFont typeface="Arial" panose="020B0604020202020204" pitchFamily="34" charset="0"/>
              <a:buChar char="•"/>
            </a:pPr>
            <a:endParaRPr kumimoji="1" lang="en-US" altLang="zh-CN" sz="1875" dirty="0">
              <a:solidFill>
                <a:schemeClr val="bg2">
                  <a:lumMod val="10000"/>
                </a:schemeClr>
              </a:solidFill>
            </a:endParaRPr>
          </a:p>
          <a:p>
            <a:pPr marL="214313" indent="-214313">
              <a:buFont typeface="Arial" panose="020B0604020202020204" pitchFamily="34" charset="0"/>
              <a:buChar char="•"/>
            </a:pPr>
            <a:r>
              <a:rPr kumimoji="1" lang="en-US" altLang="zh-CN" sz="1875" dirty="0">
                <a:solidFill>
                  <a:schemeClr val="bg2">
                    <a:lumMod val="10000"/>
                  </a:schemeClr>
                </a:solidFill>
              </a:rPr>
              <a:t>Enhanced</a:t>
            </a:r>
            <a:r>
              <a:rPr kumimoji="1" lang="zh-CN" altLang="en-US" sz="1875" dirty="0">
                <a:solidFill>
                  <a:schemeClr val="bg2">
                    <a:lumMod val="10000"/>
                  </a:schemeClr>
                </a:solidFill>
              </a:rPr>
              <a:t> </a:t>
            </a:r>
            <a:r>
              <a:rPr kumimoji="1" lang="en-US" altLang="zh-CN" sz="1875" dirty="0">
                <a:solidFill>
                  <a:schemeClr val="bg2">
                    <a:lumMod val="10000"/>
                  </a:schemeClr>
                </a:solidFill>
              </a:rPr>
              <a:t>loss</a:t>
            </a:r>
            <a:r>
              <a:rPr kumimoji="1" lang="zh-CN" altLang="en-US" sz="1875" dirty="0">
                <a:solidFill>
                  <a:schemeClr val="bg2">
                    <a:lumMod val="10000"/>
                  </a:schemeClr>
                </a:solidFill>
              </a:rPr>
              <a:t> </a:t>
            </a:r>
            <a:r>
              <a:rPr kumimoji="1" lang="en-US" altLang="zh-CN" sz="1875" dirty="0">
                <a:solidFill>
                  <a:schemeClr val="bg2">
                    <a:lumMod val="10000"/>
                  </a:schemeClr>
                </a:solidFill>
              </a:rPr>
              <a:t>function</a:t>
            </a:r>
            <a:r>
              <a:rPr kumimoji="1" lang="zh-CN" altLang="en-US" sz="1875" dirty="0">
                <a:solidFill>
                  <a:schemeClr val="bg2">
                    <a:lumMod val="10000"/>
                  </a:schemeClr>
                </a:solidFill>
              </a:rPr>
              <a:t> </a:t>
            </a:r>
            <a:r>
              <a:rPr kumimoji="1" lang="en-US" altLang="zh-CN" sz="1875" dirty="0">
                <a:solidFill>
                  <a:schemeClr val="bg2">
                    <a:lumMod val="10000"/>
                  </a:schemeClr>
                </a:solidFill>
              </a:rPr>
              <a:t>with</a:t>
            </a:r>
            <a:r>
              <a:rPr kumimoji="1" lang="zh-CN" altLang="en-US" sz="1875" dirty="0">
                <a:solidFill>
                  <a:schemeClr val="bg2">
                    <a:lumMod val="10000"/>
                  </a:schemeClr>
                </a:solidFill>
              </a:rPr>
              <a:t> </a:t>
            </a:r>
            <a:r>
              <a:rPr kumimoji="1" lang="en-US" altLang="zh-CN" sz="1875" dirty="0">
                <a:solidFill>
                  <a:schemeClr val="bg2">
                    <a:lumMod val="10000"/>
                  </a:schemeClr>
                </a:solidFill>
              </a:rPr>
              <a:t>attention</a:t>
            </a:r>
            <a:r>
              <a:rPr kumimoji="1" lang="zh-CN" altLang="en-US" sz="1875" dirty="0">
                <a:solidFill>
                  <a:schemeClr val="bg2">
                    <a:lumMod val="10000"/>
                  </a:schemeClr>
                </a:solidFill>
              </a:rPr>
              <a:t> </a:t>
            </a:r>
            <a:r>
              <a:rPr kumimoji="1" lang="en-US" altLang="zh-CN" sz="1875" dirty="0">
                <a:solidFill>
                  <a:schemeClr val="bg2">
                    <a:lumMod val="10000"/>
                  </a:schemeClr>
                </a:solidFill>
              </a:rPr>
              <a:t>mechanism</a:t>
            </a:r>
          </a:p>
        </p:txBody>
      </p:sp>
      <p:pic>
        <p:nvPicPr>
          <p:cNvPr id="36" name="图片 35">
            <a:extLst>
              <a:ext uri="{FF2B5EF4-FFF2-40B4-BE49-F238E27FC236}">
                <a16:creationId xmlns:a16="http://schemas.microsoft.com/office/drawing/2014/main" id="{2D931B6E-D5FA-8B4E-90B5-1BC2281DEB70}"/>
              </a:ext>
            </a:extLst>
          </p:cNvPr>
          <p:cNvPicPr>
            <a:picLocks noChangeAspect="1"/>
          </p:cNvPicPr>
          <p:nvPr/>
        </p:nvPicPr>
        <p:blipFill>
          <a:blip r:embed="rId4"/>
          <a:stretch>
            <a:fillRect/>
          </a:stretch>
        </p:blipFill>
        <p:spPr>
          <a:xfrm>
            <a:off x="1006116" y="2781616"/>
            <a:ext cx="2204577" cy="552294"/>
          </a:xfrm>
          <a:prstGeom prst="rect">
            <a:avLst/>
          </a:prstGeom>
        </p:spPr>
      </p:pic>
      <p:pic>
        <p:nvPicPr>
          <p:cNvPr id="37" name="图片 36">
            <a:extLst>
              <a:ext uri="{FF2B5EF4-FFF2-40B4-BE49-F238E27FC236}">
                <a16:creationId xmlns:a16="http://schemas.microsoft.com/office/drawing/2014/main" id="{ED086592-3F36-1A40-B022-9B9C107A004D}"/>
              </a:ext>
            </a:extLst>
          </p:cNvPr>
          <p:cNvPicPr>
            <a:picLocks noChangeAspect="1"/>
          </p:cNvPicPr>
          <p:nvPr/>
        </p:nvPicPr>
        <p:blipFill>
          <a:blip r:embed="rId5"/>
          <a:stretch>
            <a:fillRect/>
          </a:stretch>
        </p:blipFill>
        <p:spPr>
          <a:xfrm>
            <a:off x="1006115" y="3586333"/>
            <a:ext cx="3484827" cy="692498"/>
          </a:xfrm>
          <a:prstGeom prst="rect">
            <a:avLst/>
          </a:prstGeom>
        </p:spPr>
      </p:pic>
      <p:sp>
        <p:nvSpPr>
          <p:cNvPr id="10" name="标题 1">
            <a:extLst>
              <a:ext uri="{FF2B5EF4-FFF2-40B4-BE49-F238E27FC236}">
                <a16:creationId xmlns:a16="http://schemas.microsoft.com/office/drawing/2014/main" id="{5A0C9873-42BD-6C42-8EC8-4D0895FF6BFD}"/>
              </a:ext>
            </a:extLst>
          </p:cNvPr>
          <p:cNvSpPr txBox="1">
            <a:spLocks/>
          </p:cNvSpPr>
          <p:nvPr/>
        </p:nvSpPr>
        <p:spPr>
          <a:xfrm>
            <a:off x="308061" y="55402"/>
            <a:ext cx="7886700" cy="665559"/>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3000" b="1" dirty="0"/>
              <a:t>Combine</a:t>
            </a:r>
            <a:r>
              <a:rPr lang="zh-CN" altLang="en-US" sz="3000" b="1" dirty="0"/>
              <a:t> </a:t>
            </a:r>
            <a:r>
              <a:rPr lang="en-US" altLang="zh-CN" sz="3000" b="1" dirty="0"/>
              <a:t>A</a:t>
            </a:r>
            <a:r>
              <a:rPr lang="zh-CN" altLang="en-US" sz="3000" b="1" dirty="0"/>
              <a:t>* </a:t>
            </a:r>
            <a:r>
              <a:rPr lang="en-US" altLang="zh-CN" sz="3000" b="1" dirty="0"/>
              <a:t>with</a:t>
            </a:r>
            <a:r>
              <a:rPr lang="zh-CN" altLang="en-US" sz="3000" b="1" dirty="0"/>
              <a:t> </a:t>
            </a:r>
            <a:r>
              <a:rPr lang="en-US" altLang="zh-CN" sz="3000" b="1" dirty="0"/>
              <a:t>learning-based</a:t>
            </a:r>
            <a:r>
              <a:rPr lang="zh-CN" altLang="en-US" sz="3000" b="1" dirty="0"/>
              <a:t> </a:t>
            </a:r>
            <a:r>
              <a:rPr lang="en-US" altLang="zh-CN" sz="3000" b="1" dirty="0"/>
              <a:t>techniques</a:t>
            </a:r>
            <a:endParaRPr lang="zh-CN" altLang="en-US" sz="3000" dirty="0"/>
          </a:p>
        </p:txBody>
      </p:sp>
      <p:cxnSp>
        <p:nvCxnSpPr>
          <p:cNvPr id="11" name="直线连接符 10">
            <a:extLst>
              <a:ext uri="{FF2B5EF4-FFF2-40B4-BE49-F238E27FC236}">
                <a16:creationId xmlns:a16="http://schemas.microsoft.com/office/drawing/2014/main" id="{5D851336-C470-9144-BF83-ACAB88AAB205}"/>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152EC9CD-B5D0-BB4D-ADC8-C98AA429E9E5}"/>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custDataLst>
      <p:tags r:id="rId1"/>
    </p:custDataLst>
    <p:extLst>
      <p:ext uri="{BB962C8B-B14F-4D97-AF65-F5344CB8AC3E}">
        <p14:creationId xmlns:p14="http://schemas.microsoft.com/office/powerpoint/2010/main" val="9756824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795F878-13D7-6B4F-B8D7-6FED7A143420}"/>
              </a:ext>
            </a:extLst>
          </p:cNvPr>
          <p:cNvSpPr txBox="1"/>
          <p:nvPr/>
        </p:nvSpPr>
        <p:spPr>
          <a:xfrm>
            <a:off x="875225" y="802800"/>
            <a:ext cx="4001300" cy="415498"/>
          </a:xfrm>
          <a:prstGeom prst="rect">
            <a:avLst/>
          </a:prstGeom>
          <a:noFill/>
        </p:spPr>
        <p:txBody>
          <a:bodyPr wrap="square" rtlCol="0">
            <a:spAutoFit/>
          </a:bodyPr>
          <a:lstStyle/>
          <a:p>
            <a:r>
              <a:rPr kumimoji="1" lang="en-US" altLang="zh-CN" sz="2100" dirty="0"/>
              <a:t>Pretrain:</a:t>
            </a:r>
            <a:r>
              <a:rPr kumimoji="1" lang="zh-CN" altLang="en-US" sz="2100" dirty="0"/>
              <a:t>  </a:t>
            </a:r>
            <a:r>
              <a:rPr kumimoji="1" lang="en-US" altLang="zh-CN" sz="2100" dirty="0"/>
              <a:t>Graph</a:t>
            </a:r>
            <a:r>
              <a:rPr kumimoji="1" lang="zh-CN" altLang="en-US" sz="2100" dirty="0"/>
              <a:t> </a:t>
            </a:r>
            <a:r>
              <a:rPr kumimoji="1" lang="en-US" altLang="zh-CN" sz="2100" dirty="0"/>
              <a:t>Embedding</a:t>
            </a:r>
            <a:r>
              <a:rPr kumimoji="1" lang="zh-CN" altLang="en-US" sz="2100" dirty="0"/>
              <a:t> </a:t>
            </a:r>
            <a:endParaRPr kumimoji="1" lang="en-US" altLang="zh-CN" sz="2100" dirty="0"/>
          </a:p>
        </p:txBody>
      </p:sp>
      <p:sp>
        <p:nvSpPr>
          <p:cNvPr id="33" name="文本框 32">
            <a:extLst>
              <a:ext uri="{FF2B5EF4-FFF2-40B4-BE49-F238E27FC236}">
                <a16:creationId xmlns:a16="http://schemas.microsoft.com/office/drawing/2014/main" id="{93BC26DA-DE8B-D849-BDFE-03601A3FCBC0}"/>
              </a:ext>
            </a:extLst>
          </p:cNvPr>
          <p:cNvSpPr txBox="1"/>
          <p:nvPr/>
        </p:nvSpPr>
        <p:spPr>
          <a:xfrm>
            <a:off x="875225" y="1257344"/>
            <a:ext cx="4553750" cy="2862322"/>
          </a:xfrm>
          <a:prstGeom prst="rect">
            <a:avLst/>
          </a:prstGeom>
          <a:noFill/>
        </p:spPr>
        <p:txBody>
          <a:bodyPr wrap="square" rtlCol="0">
            <a:spAutoFit/>
          </a:bodyPr>
          <a:lstStyle/>
          <a:p>
            <a:r>
              <a:rPr kumimoji="1" lang="en-US" altLang="zh-CN" sz="1500" b="1" dirty="0">
                <a:solidFill>
                  <a:schemeClr val="bg2">
                    <a:lumMod val="10000"/>
                  </a:schemeClr>
                </a:solidFill>
              </a:rPr>
              <a:t>Node</a:t>
            </a:r>
            <a:r>
              <a:rPr kumimoji="1" lang="zh-CN" altLang="en-US" sz="1500" b="1" dirty="0">
                <a:solidFill>
                  <a:schemeClr val="bg2">
                    <a:lumMod val="10000"/>
                  </a:schemeClr>
                </a:solidFill>
              </a:rPr>
              <a:t> </a:t>
            </a:r>
            <a:r>
              <a:rPr kumimoji="1" lang="en-US" altLang="zh-CN" sz="1500" b="1" dirty="0">
                <a:solidFill>
                  <a:schemeClr val="bg2">
                    <a:lumMod val="10000"/>
                  </a:schemeClr>
                </a:solidFill>
              </a:rPr>
              <a:t>embedding</a:t>
            </a:r>
          </a:p>
          <a:p>
            <a:pPr marL="214313" indent="-214313">
              <a:buFont typeface="Arial" panose="020B0604020202020204" pitchFamily="34" charset="0"/>
              <a:buChar char="•"/>
            </a:pPr>
            <a:endParaRPr kumimoji="1" lang="en-US" altLang="zh-CN" sz="1500" dirty="0">
              <a:solidFill>
                <a:schemeClr val="bg2">
                  <a:lumMod val="10000"/>
                </a:schemeClr>
              </a:solidFill>
            </a:endParaRPr>
          </a:p>
          <a:p>
            <a:pPr marL="214313" indent="-214313">
              <a:buFont typeface="Arial" panose="020B0604020202020204" pitchFamily="34" charset="0"/>
              <a:buChar char="•"/>
            </a:pPr>
            <a:r>
              <a:rPr kumimoji="1" lang="en-US" altLang="zh-CN" sz="1500" dirty="0">
                <a:solidFill>
                  <a:schemeClr val="bg2">
                    <a:lumMod val="10000"/>
                  </a:schemeClr>
                </a:solidFill>
              </a:rPr>
              <a:t>Graph</a:t>
            </a:r>
            <a:r>
              <a:rPr kumimoji="1" lang="zh-CN" altLang="en-US" sz="1500" dirty="0">
                <a:solidFill>
                  <a:schemeClr val="bg2">
                    <a:lumMod val="10000"/>
                  </a:schemeClr>
                </a:solidFill>
              </a:rPr>
              <a:t> </a:t>
            </a:r>
            <a:r>
              <a:rPr kumimoji="1" lang="en-US" altLang="zh-CN" sz="1500" dirty="0">
                <a:solidFill>
                  <a:schemeClr val="bg2">
                    <a:lumMod val="10000"/>
                  </a:schemeClr>
                </a:solidFill>
              </a:rPr>
              <a:t>Isomorphism</a:t>
            </a:r>
            <a:r>
              <a:rPr kumimoji="1" lang="zh-CN" altLang="en-US" sz="1500" dirty="0">
                <a:solidFill>
                  <a:schemeClr val="bg2">
                    <a:lumMod val="10000"/>
                  </a:schemeClr>
                </a:solidFill>
              </a:rPr>
              <a:t> </a:t>
            </a:r>
            <a:r>
              <a:rPr kumimoji="1" lang="en-US" altLang="zh-CN" sz="1500" dirty="0">
                <a:solidFill>
                  <a:schemeClr val="bg2">
                    <a:lumMod val="10000"/>
                  </a:schemeClr>
                </a:solidFill>
              </a:rPr>
              <a:t>Network</a:t>
            </a:r>
            <a:r>
              <a:rPr kumimoji="1" lang="zh-CN" altLang="en-US" sz="1500" dirty="0">
                <a:solidFill>
                  <a:schemeClr val="bg2">
                    <a:lumMod val="10000"/>
                  </a:schemeClr>
                </a:solidFill>
              </a:rPr>
              <a:t> </a:t>
            </a:r>
            <a:r>
              <a:rPr kumimoji="1" lang="en-US" altLang="zh-CN" sz="1500" dirty="0">
                <a:solidFill>
                  <a:schemeClr val="bg2">
                    <a:lumMod val="10000"/>
                  </a:schemeClr>
                </a:solidFill>
              </a:rPr>
              <a:t>(GIN)</a:t>
            </a:r>
            <a:r>
              <a:rPr kumimoji="1" lang="zh-CN" altLang="en-US" sz="1500" dirty="0">
                <a:solidFill>
                  <a:schemeClr val="bg2">
                    <a:lumMod val="10000"/>
                  </a:schemeClr>
                </a:solidFill>
              </a:rPr>
              <a:t> </a:t>
            </a:r>
            <a:r>
              <a:rPr kumimoji="1" lang="en-US" altLang="zh-CN" sz="1500" dirty="0"/>
              <a:t>[Xu et al., 2019]</a:t>
            </a:r>
          </a:p>
          <a:p>
            <a:pPr marL="214313" indent="-214313">
              <a:buFont typeface="Arial" panose="020B0604020202020204" pitchFamily="34" charset="0"/>
              <a:buChar char="•"/>
            </a:pPr>
            <a:endParaRPr kumimoji="1" lang="en-US" altLang="zh-CN" sz="1500" dirty="0">
              <a:solidFill>
                <a:schemeClr val="bg2">
                  <a:lumMod val="10000"/>
                </a:schemeClr>
              </a:solidFill>
            </a:endParaRPr>
          </a:p>
          <a:p>
            <a:pPr marL="214313" indent="-214313">
              <a:buFont typeface="Arial" panose="020B0604020202020204" pitchFamily="34" charset="0"/>
              <a:buChar char="•"/>
            </a:pPr>
            <a:endParaRPr kumimoji="1" lang="en-US" altLang="zh-CN" sz="1500" dirty="0">
              <a:solidFill>
                <a:schemeClr val="bg2">
                  <a:lumMod val="10000"/>
                </a:schemeClr>
              </a:solidFill>
            </a:endParaRPr>
          </a:p>
          <a:p>
            <a:pPr marL="214313" indent="-214313">
              <a:buFont typeface="Arial" panose="020B0604020202020204" pitchFamily="34" charset="0"/>
              <a:buChar char="•"/>
            </a:pPr>
            <a:endParaRPr kumimoji="1" lang="en-US" altLang="zh-CN" sz="1500" dirty="0">
              <a:solidFill>
                <a:schemeClr val="bg2">
                  <a:lumMod val="10000"/>
                </a:schemeClr>
              </a:solidFill>
            </a:endParaRPr>
          </a:p>
          <a:p>
            <a:pPr marL="214313" indent="-214313">
              <a:buFont typeface="Arial" panose="020B0604020202020204" pitchFamily="34" charset="0"/>
              <a:buChar char="•"/>
            </a:pPr>
            <a:endParaRPr kumimoji="1" lang="en-US" altLang="zh-CN" sz="1500" dirty="0">
              <a:solidFill>
                <a:schemeClr val="bg2">
                  <a:lumMod val="10000"/>
                </a:schemeClr>
              </a:solidFill>
            </a:endParaRPr>
          </a:p>
          <a:p>
            <a:pPr lvl="1"/>
            <a:endParaRPr kumimoji="1" lang="en-US" altLang="zh-CN" sz="1500" dirty="0">
              <a:solidFill>
                <a:schemeClr val="bg2">
                  <a:lumMod val="10000"/>
                </a:schemeClr>
              </a:solidFill>
            </a:endParaRPr>
          </a:p>
          <a:p>
            <a:pPr marL="557213" lvl="1" indent="-214313">
              <a:buFont typeface="Arial" panose="020B0604020202020204" pitchFamily="34" charset="0"/>
              <a:buChar char="•"/>
            </a:pPr>
            <a:endParaRPr kumimoji="1" lang="en-US" altLang="zh-CN" sz="1500" dirty="0">
              <a:solidFill>
                <a:schemeClr val="bg2">
                  <a:lumMod val="10000"/>
                </a:schemeClr>
              </a:solidFill>
            </a:endParaRPr>
          </a:p>
          <a:p>
            <a:pPr marL="557213" lvl="1" indent="-214313">
              <a:buFont typeface="Arial" panose="020B0604020202020204" pitchFamily="34" charset="0"/>
              <a:buChar char="•"/>
            </a:pPr>
            <a:endParaRPr kumimoji="1" lang="en-US" altLang="zh-CN" sz="1500" dirty="0">
              <a:solidFill>
                <a:schemeClr val="bg2">
                  <a:lumMod val="10000"/>
                </a:schemeClr>
              </a:solidFill>
            </a:endParaRPr>
          </a:p>
          <a:p>
            <a:pPr marL="214313" indent="-214313">
              <a:buFont typeface="Arial" panose="020B0604020202020204" pitchFamily="34" charset="0"/>
              <a:buChar char="•"/>
            </a:pPr>
            <a:endParaRPr kumimoji="1" lang="en-US" altLang="zh-CN" sz="1500" dirty="0">
              <a:solidFill>
                <a:schemeClr val="bg2">
                  <a:lumMod val="10000"/>
                </a:schemeClr>
              </a:solidFill>
            </a:endParaRPr>
          </a:p>
          <a:p>
            <a:pPr marL="214313" indent="-214313">
              <a:buFont typeface="Arial" panose="020B0604020202020204" pitchFamily="34" charset="0"/>
              <a:buChar char="•"/>
            </a:pPr>
            <a:endParaRPr kumimoji="1" lang="en-US" altLang="zh-CN" sz="1500" dirty="0">
              <a:solidFill>
                <a:schemeClr val="bg2">
                  <a:lumMod val="10000"/>
                </a:schemeClr>
              </a:solidFill>
            </a:endParaRPr>
          </a:p>
        </p:txBody>
      </p:sp>
      <p:pic>
        <p:nvPicPr>
          <p:cNvPr id="36" name="图片 35">
            <a:extLst>
              <a:ext uri="{FF2B5EF4-FFF2-40B4-BE49-F238E27FC236}">
                <a16:creationId xmlns:a16="http://schemas.microsoft.com/office/drawing/2014/main" id="{6EDCC45F-56B1-9542-98D7-E5961175CD9E}"/>
              </a:ext>
            </a:extLst>
          </p:cNvPr>
          <p:cNvPicPr>
            <a:picLocks noChangeAspect="1"/>
          </p:cNvPicPr>
          <p:nvPr/>
        </p:nvPicPr>
        <p:blipFill>
          <a:blip r:embed="rId4"/>
          <a:stretch>
            <a:fillRect/>
          </a:stretch>
        </p:blipFill>
        <p:spPr>
          <a:xfrm>
            <a:off x="1116384" y="2372757"/>
            <a:ext cx="3892051" cy="685080"/>
          </a:xfrm>
          <a:prstGeom prst="rect">
            <a:avLst/>
          </a:prstGeom>
        </p:spPr>
      </p:pic>
      <p:sp>
        <p:nvSpPr>
          <p:cNvPr id="10" name="矩形 9">
            <a:extLst>
              <a:ext uri="{FF2B5EF4-FFF2-40B4-BE49-F238E27FC236}">
                <a16:creationId xmlns:a16="http://schemas.microsoft.com/office/drawing/2014/main" id="{7CA04EF0-27F4-1040-995C-2495DDE3B063}"/>
              </a:ext>
            </a:extLst>
          </p:cNvPr>
          <p:cNvSpPr/>
          <p:nvPr/>
        </p:nvSpPr>
        <p:spPr>
          <a:xfrm>
            <a:off x="427973" y="3119966"/>
            <a:ext cx="1420582" cy="300082"/>
          </a:xfrm>
          <a:prstGeom prst="rect">
            <a:avLst/>
          </a:prstGeom>
        </p:spPr>
        <p:txBody>
          <a:bodyPr wrap="none">
            <a:spAutoFit/>
          </a:bodyPr>
          <a:lstStyle/>
          <a:p>
            <a:r>
              <a:rPr kumimoji="1" lang="en-US" altLang="zh-CN" sz="1350" dirty="0"/>
              <a:t>node</a:t>
            </a:r>
            <a:r>
              <a:rPr kumimoji="1" lang="zh-CN" altLang="en-US" sz="1350" dirty="0"/>
              <a:t> </a:t>
            </a:r>
            <a:r>
              <a:rPr kumimoji="1" lang="en-US" altLang="zh-CN" sz="1350" dirty="0"/>
              <a:t>embedding</a:t>
            </a:r>
            <a:r>
              <a:rPr kumimoji="1" lang="zh-CN" altLang="en-US" sz="1350" dirty="0"/>
              <a:t> </a:t>
            </a:r>
            <a:endParaRPr lang="zh-CN" altLang="en-US" sz="1350" dirty="0"/>
          </a:p>
        </p:txBody>
      </p:sp>
      <p:cxnSp>
        <p:nvCxnSpPr>
          <p:cNvPr id="11" name="直接箭头连接符 41">
            <a:extLst>
              <a:ext uri="{FF2B5EF4-FFF2-40B4-BE49-F238E27FC236}">
                <a16:creationId xmlns:a16="http://schemas.microsoft.com/office/drawing/2014/main" id="{20872315-C484-7543-968F-4A53A61FA5A4}"/>
              </a:ext>
            </a:extLst>
          </p:cNvPr>
          <p:cNvCxnSpPr>
            <a:cxnSpLocks/>
          </p:cNvCxnSpPr>
          <p:nvPr/>
        </p:nvCxnSpPr>
        <p:spPr>
          <a:xfrm flipV="1">
            <a:off x="1326276" y="2850551"/>
            <a:ext cx="1" cy="265829"/>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EA36B5D7-747B-304C-9078-A85AF88905AE}"/>
                  </a:ext>
                </a:extLst>
              </p:cNvPr>
              <p:cNvSpPr/>
              <p:nvPr/>
            </p:nvSpPr>
            <p:spPr>
              <a:xfrm>
                <a:off x="3630142" y="3119966"/>
                <a:ext cx="1519968" cy="300082"/>
              </a:xfrm>
              <a:prstGeom prst="rect">
                <a:avLst/>
              </a:prstGeom>
            </p:spPr>
            <p:txBody>
              <a:bodyPr wrap="none">
                <a:spAutoFit/>
              </a:bodyPr>
              <a:lstStyle/>
              <a:p>
                <a:r>
                  <a:rPr kumimoji="1" lang="en-US" altLang="zh-CN" sz="1350" dirty="0"/>
                  <a:t>node</a:t>
                </a:r>
                <a:r>
                  <a:rPr kumimoji="1" lang="zh-CN" altLang="en-US" sz="1350" dirty="0"/>
                  <a:t> </a:t>
                </a:r>
                <a14:m>
                  <m:oMath xmlns:m="http://schemas.openxmlformats.org/officeDocument/2006/math">
                    <m:r>
                      <a:rPr kumimoji="1" lang="en-US" altLang="zh-CN" sz="1350" i="1">
                        <a:latin typeface="Cambria Math" panose="02040503050406030204" pitchFamily="18" charset="0"/>
                      </a:rPr>
                      <m:t>𝑖</m:t>
                    </m:r>
                  </m:oMath>
                </a14:m>
                <a:r>
                  <a:rPr kumimoji="1" lang="en-US" altLang="zh-CN" sz="1350" dirty="0"/>
                  <a:t>’s</a:t>
                </a:r>
                <a:r>
                  <a:rPr kumimoji="1" lang="zh-CN" altLang="en-US" sz="1350" dirty="0"/>
                  <a:t> </a:t>
                </a:r>
                <a:r>
                  <a:rPr kumimoji="1" lang="en-US" altLang="zh-CN" sz="1350" dirty="0"/>
                  <a:t>neighbors</a:t>
                </a:r>
                <a:r>
                  <a:rPr kumimoji="1" lang="zh-CN" altLang="en-US" sz="1350" dirty="0"/>
                  <a:t> </a:t>
                </a:r>
                <a:endParaRPr lang="zh-CN" altLang="en-US" sz="1350" dirty="0"/>
              </a:p>
            </p:txBody>
          </p:sp>
        </mc:Choice>
        <mc:Fallback>
          <p:sp>
            <p:nvSpPr>
              <p:cNvPr id="12" name="矩形 11">
                <a:extLst>
                  <a:ext uri="{FF2B5EF4-FFF2-40B4-BE49-F238E27FC236}">
                    <a16:creationId xmlns:a16="http://schemas.microsoft.com/office/drawing/2014/main" id="{EA36B5D7-747B-304C-9078-A85AF88905AE}"/>
                  </a:ext>
                </a:extLst>
              </p:cNvPr>
              <p:cNvSpPr>
                <a:spLocks noRot="1" noChangeAspect="1" noMove="1" noResize="1" noEditPoints="1" noAdjustHandles="1" noChangeArrowheads="1" noChangeShapeType="1" noTextEdit="1"/>
              </p:cNvSpPr>
              <p:nvPr/>
            </p:nvSpPr>
            <p:spPr>
              <a:xfrm>
                <a:off x="3630142" y="3119966"/>
                <a:ext cx="1519968" cy="300082"/>
              </a:xfrm>
              <a:prstGeom prst="rect">
                <a:avLst/>
              </a:prstGeom>
              <a:blipFill>
                <a:blip r:embed="rId5"/>
                <a:stretch>
                  <a:fillRect l="-826" t="-4000" b="-20000"/>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684C36F8-E32D-BD44-B7C4-9EB866C9F7C5}"/>
              </a:ext>
            </a:extLst>
          </p:cNvPr>
          <p:cNvSpPr/>
          <p:nvPr/>
        </p:nvSpPr>
        <p:spPr>
          <a:xfrm>
            <a:off x="3689810" y="2840789"/>
            <a:ext cx="836339" cy="27559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4" name="矩形 13">
            <a:extLst>
              <a:ext uri="{FF2B5EF4-FFF2-40B4-BE49-F238E27FC236}">
                <a16:creationId xmlns:a16="http://schemas.microsoft.com/office/drawing/2014/main" id="{480CCD5E-4A85-C240-ADA6-5B50A5DBF761}"/>
              </a:ext>
            </a:extLst>
          </p:cNvPr>
          <p:cNvSpPr/>
          <p:nvPr/>
        </p:nvSpPr>
        <p:spPr>
          <a:xfrm>
            <a:off x="1717240" y="2325574"/>
            <a:ext cx="383522" cy="77531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5" name="矩形 14">
            <a:extLst>
              <a:ext uri="{FF2B5EF4-FFF2-40B4-BE49-F238E27FC236}">
                <a16:creationId xmlns:a16="http://schemas.microsoft.com/office/drawing/2014/main" id="{617584B6-5DFC-5E47-8546-08D00096FADF}"/>
              </a:ext>
            </a:extLst>
          </p:cNvPr>
          <p:cNvSpPr/>
          <p:nvPr/>
        </p:nvSpPr>
        <p:spPr>
          <a:xfrm>
            <a:off x="521475" y="3481757"/>
            <a:ext cx="2052741" cy="300082"/>
          </a:xfrm>
          <a:prstGeom prst="rect">
            <a:avLst/>
          </a:prstGeom>
        </p:spPr>
        <p:txBody>
          <a:bodyPr wrap="none">
            <a:spAutoFit/>
          </a:bodyPr>
          <a:lstStyle/>
          <a:p>
            <a:r>
              <a:rPr lang="en-US" altLang="zh-CN" sz="1350" dirty="0"/>
              <a:t>neural</a:t>
            </a:r>
            <a:r>
              <a:rPr lang="zh-CN" altLang="en-US" sz="1350" dirty="0"/>
              <a:t> </a:t>
            </a:r>
            <a:r>
              <a:rPr lang="en-US" altLang="zh-CN" sz="1350" dirty="0"/>
              <a:t>network</a:t>
            </a:r>
            <a:r>
              <a:rPr lang="zh-CN" altLang="en-US" sz="1350" dirty="0"/>
              <a:t> </a:t>
            </a:r>
            <a:r>
              <a:rPr lang="en-US" altLang="zh-CN" sz="1350" dirty="0"/>
              <a:t>(e.g.,</a:t>
            </a:r>
            <a:r>
              <a:rPr lang="zh-CN" altLang="en-US" sz="1350" dirty="0"/>
              <a:t> </a:t>
            </a:r>
            <a:r>
              <a:rPr lang="en-US" altLang="zh-CN" sz="1350" dirty="0"/>
              <a:t>MLP)</a:t>
            </a:r>
            <a:endParaRPr lang="zh-CN" altLang="en-US" sz="1350" dirty="0"/>
          </a:p>
        </p:txBody>
      </p:sp>
      <p:cxnSp>
        <p:nvCxnSpPr>
          <p:cNvPr id="16" name="直接箭头连接符 41">
            <a:extLst>
              <a:ext uri="{FF2B5EF4-FFF2-40B4-BE49-F238E27FC236}">
                <a16:creationId xmlns:a16="http://schemas.microsoft.com/office/drawing/2014/main" id="{A427BFB8-D2C8-4942-A760-A45B0B33811F}"/>
              </a:ext>
            </a:extLst>
          </p:cNvPr>
          <p:cNvCxnSpPr>
            <a:cxnSpLocks/>
          </p:cNvCxnSpPr>
          <p:nvPr/>
        </p:nvCxnSpPr>
        <p:spPr>
          <a:xfrm flipV="1">
            <a:off x="1908925" y="3148849"/>
            <a:ext cx="0" cy="371969"/>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9E7F3BDE-82FF-0841-97A1-53F9D6A7B7D6}"/>
              </a:ext>
            </a:extLst>
          </p:cNvPr>
          <p:cNvSpPr/>
          <p:nvPr/>
        </p:nvSpPr>
        <p:spPr>
          <a:xfrm>
            <a:off x="2399874" y="3331276"/>
            <a:ext cx="1629036" cy="300082"/>
          </a:xfrm>
          <a:prstGeom prst="rect">
            <a:avLst/>
          </a:prstGeom>
        </p:spPr>
        <p:txBody>
          <a:bodyPr wrap="none">
            <a:spAutoFit/>
          </a:bodyPr>
          <a:lstStyle/>
          <a:p>
            <a:r>
              <a:rPr lang="en-US" altLang="zh-CN" sz="1350" dirty="0"/>
              <a:t>learnable</a:t>
            </a:r>
            <a:r>
              <a:rPr lang="zh-CN" altLang="en-US" sz="1350" dirty="0"/>
              <a:t> </a:t>
            </a:r>
            <a:r>
              <a:rPr lang="en-US" altLang="zh-CN" sz="1350" dirty="0"/>
              <a:t>parameter</a:t>
            </a:r>
            <a:endParaRPr lang="zh-CN" altLang="en-US" sz="1350" dirty="0"/>
          </a:p>
        </p:txBody>
      </p:sp>
      <p:cxnSp>
        <p:nvCxnSpPr>
          <p:cNvPr id="18" name="直接箭头连接符 41">
            <a:extLst>
              <a:ext uri="{FF2B5EF4-FFF2-40B4-BE49-F238E27FC236}">
                <a16:creationId xmlns:a16="http://schemas.microsoft.com/office/drawing/2014/main" id="{4265CFFA-8527-CE45-920E-4A018AFF5267}"/>
              </a:ext>
            </a:extLst>
          </p:cNvPr>
          <p:cNvCxnSpPr>
            <a:cxnSpLocks/>
          </p:cNvCxnSpPr>
          <p:nvPr/>
        </p:nvCxnSpPr>
        <p:spPr>
          <a:xfrm flipV="1">
            <a:off x="2715683" y="2871853"/>
            <a:ext cx="0" cy="525113"/>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22" name="标题 1">
            <a:extLst>
              <a:ext uri="{FF2B5EF4-FFF2-40B4-BE49-F238E27FC236}">
                <a16:creationId xmlns:a16="http://schemas.microsoft.com/office/drawing/2014/main" id="{1CE67D5A-BA72-7248-BB7C-18E6803C1401}"/>
              </a:ext>
            </a:extLst>
          </p:cNvPr>
          <p:cNvSpPr txBox="1">
            <a:spLocks/>
          </p:cNvSpPr>
          <p:nvPr/>
        </p:nvSpPr>
        <p:spPr>
          <a:xfrm>
            <a:off x="308061" y="55402"/>
            <a:ext cx="7886700" cy="665559"/>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3000" b="1" dirty="0"/>
              <a:t>Combine</a:t>
            </a:r>
            <a:r>
              <a:rPr lang="zh-CN" altLang="en-US" sz="3000" b="1" dirty="0"/>
              <a:t> </a:t>
            </a:r>
            <a:r>
              <a:rPr lang="en-US" altLang="zh-CN" sz="3000" b="1" dirty="0"/>
              <a:t>A</a:t>
            </a:r>
            <a:r>
              <a:rPr lang="zh-CN" altLang="en-US" sz="3000" b="1" dirty="0"/>
              <a:t>* </a:t>
            </a:r>
            <a:r>
              <a:rPr lang="en-US" altLang="zh-CN" sz="3000" b="1" dirty="0"/>
              <a:t>with</a:t>
            </a:r>
            <a:r>
              <a:rPr lang="zh-CN" altLang="en-US" sz="3000" b="1" dirty="0"/>
              <a:t> </a:t>
            </a:r>
            <a:r>
              <a:rPr lang="en-US" altLang="zh-CN" sz="3000" b="1" dirty="0"/>
              <a:t>learning-based</a:t>
            </a:r>
            <a:r>
              <a:rPr lang="zh-CN" altLang="en-US" sz="3000" b="1" dirty="0"/>
              <a:t> </a:t>
            </a:r>
            <a:r>
              <a:rPr lang="en-US" altLang="zh-CN" sz="3000" b="1" dirty="0"/>
              <a:t>techniques</a:t>
            </a:r>
            <a:endParaRPr lang="zh-CN" altLang="en-US" sz="3000" dirty="0"/>
          </a:p>
        </p:txBody>
      </p:sp>
      <p:cxnSp>
        <p:nvCxnSpPr>
          <p:cNvPr id="23" name="直线连接符 22">
            <a:extLst>
              <a:ext uri="{FF2B5EF4-FFF2-40B4-BE49-F238E27FC236}">
                <a16:creationId xmlns:a16="http://schemas.microsoft.com/office/drawing/2014/main" id="{865B217E-ABBE-1648-B6BC-14E58BBC2A5F}"/>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24" name="矩形 23">
            <a:extLst>
              <a:ext uri="{FF2B5EF4-FFF2-40B4-BE49-F238E27FC236}">
                <a16:creationId xmlns:a16="http://schemas.microsoft.com/office/drawing/2014/main" id="{D9BEC8F5-D53E-2E4C-9831-5F5AFF407CBD}"/>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custDataLst>
      <p:tags r:id="rId1"/>
    </p:custDataLst>
    <p:extLst>
      <p:ext uri="{BB962C8B-B14F-4D97-AF65-F5344CB8AC3E}">
        <p14:creationId xmlns:p14="http://schemas.microsoft.com/office/powerpoint/2010/main" val="28287904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795F878-13D7-6B4F-B8D7-6FED7A143420}"/>
              </a:ext>
            </a:extLst>
          </p:cNvPr>
          <p:cNvSpPr txBox="1"/>
          <p:nvPr/>
        </p:nvSpPr>
        <p:spPr>
          <a:xfrm>
            <a:off x="875225" y="802800"/>
            <a:ext cx="4001300" cy="415498"/>
          </a:xfrm>
          <a:prstGeom prst="rect">
            <a:avLst/>
          </a:prstGeom>
          <a:noFill/>
        </p:spPr>
        <p:txBody>
          <a:bodyPr wrap="square" rtlCol="0">
            <a:spAutoFit/>
          </a:bodyPr>
          <a:lstStyle/>
          <a:p>
            <a:r>
              <a:rPr kumimoji="1" lang="en-US" altLang="zh-CN" sz="2100" dirty="0"/>
              <a:t>Pretrain:</a:t>
            </a:r>
            <a:r>
              <a:rPr kumimoji="1" lang="zh-CN" altLang="en-US" sz="2100" dirty="0"/>
              <a:t>  </a:t>
            </a:r>
            <a:r>
              <a:rPr kumimoji="1" lang="en-US" altLang="zh-CN" sz="2100" dirty="0"/>
              <a:t>Graph</a:t>
            </a:r>
            <a:r>
              <a:rPr kumimoji="1" lang="zh-CN" altLang="en-US" sz="2100" dirty="0"/>
              <a:t> </a:t>
            </a:r>
            <a:r>
              <a:rPr kumimoji="1" lang="en-US" altLang="zh-CN" sz="2100" dirty="0"/>
              <a:t>Embedding</a:t>
            </a:r>
            <a:r>
              <a:rPr kumimoji="1" lang="zh-CN" altLang="en-US" sz="2100" dirty="0"/>
              <a:t> </a:t>
            </a:r>
            <a:endParaRPr kumimoji="1" lang="en-US" altLang="zh-CN" sz="2100" dirty="0"/>
          </a:p>
        </p:txBody>
      </p:sp>
      <p:sp>
        <p:nvSpPr>
          <p:cNvPr id="33" name="文本框 32">
            <a:extLst>
              <a:ext uri="{FF2B5EF4-FFF2-40B4-BE49-F238E27FC236}">
                <a16:creationId xmlns:a16="http://schemas.microsoft.com/office/drawing/2014/main" id="{93BC26DA-DE8B-D849-BDFE-03601A3FCBC0}"/>
              </a:ext>
            </a:extLst>
          </p:cNvPr>
          <p:cNvSpPr txBox="1"/>
          <p:nvPr/>
        </p:nvSpPr>
        <p:spPr>
          <a:xfrm>
            <a:off x="875224" y="1257345"/>
            <a:ext cx="6835844" cy="2400657"/>
          </a:xfrm>
          <a:prstGeom prst="rect">
            <a:avLst/>
          </a:prstGeom>
          <a:noFill/>
        </p:spPr>
        <p:txBody>
          <a:bodyPr wrap="square" rtlCol="0">
            <a:spAutoFit/>
          </a:bodyPr>
          <a:lstStyle/>
          <a:p>
            <a:pPr marL="214313" indent="-214313">
              <a:buFont typeface="Arial" panose="020B0604020202020204" pitchFamily="34" charset="0"/>
              <a:buChar char="•"/>
            </a:pPr>
            <a:r>
              <a:rPr kumimoji="1" lang="en-US" altLang="zh-CN" sz="1500" dirty="0">
                <a:solidFill>
                  <a:schemeClr val="bg2">
                    <a:lumMod val="10000"/>
                  </a:schemeClr>
                </a:solidFill>
              </a:rPr>
              <a:t>The node representations update takes into account not only the neighbors of the node but also the </a:t>
            </a:r>
            <a:r>
              <a:rPr kumimoji="1" lang="en-US" altLang="zh-CN" sz="1500" dirty="0"/>
              <a:t>graph alignment information</a:t>
            </a:r>
            <a:r>
              <a:rPr kumimoji="1" lang="en-US" altLang="zh-CN" sz="1500" dirty="0">
                <a:solidFill>
                  <a:schemeClr val="bg2">
                    <a:lumMod val="10000"/>
                  </a:schemeClr>
                </a:solidFill>
              </a:rPr>
              <a:t>.</a:t>
            </a:r>
            <a:r>
              <a:rPr kumimoji="1" lang="zh-CN" altLang="en-US" sz="1500" dirty="0">
                <a:solidFill>
                  <a:schemeClr val="bg2">
                    <a:lumMod val="10000"/>
                  </a:schemeClr>
                </a:solidFill>
              </a:rPr>
              <a:t> </a:t>
            </a:r>
            <a:endParaRPr kumimoji="1" lang="en-US" altLang="zh-CN" sz="1500" dirty="0">
              <a:solidFill>
                <a:schemeClr val="bg2">
                  <a:lumMod val="10000"/>
                </a:schemeClr>
              </a:solidFill>
            </a:endParaRPr>
          </a:p>
          <a:p>
            <a:endParaRPr kumimoji="1" lang="en-US" altLang="zh-CN" sz="1500" dirty="0">
              <a:solidFill>
                <a:schemeClr val="bg2">
                  <a:lumMod val="10000"/>
                </a:schemeClr>
              </a:solidFill>
            </a:endParaRPr>
          </a:p>
          <a:p>
            <a:pPr marL="214313" indent="-214313">
              <a:buFont typeface="Arial" panose="020B0604020202020204" pitchFamily="34" charset="0"/>
              <a:buChar char="•"/>
            </a:pPr>
            <a:endParaRPr kumimoji="1" lang="en-US" altLang="zh-CN" sz="1500" dirty="0">
              <a:solidFill>
                <a:schemeClr val="bg2">
                  <a:lumMod val="10000"/>
                </a:schemeClr>
              </a:solidFill>
            </a:endParaRPr>
          </a:p>
          <a:p>
            <a:pPr marL="214313" indent="-214313">
              <a:buFont typeface="Arial" panose="020B0604020202020204" pitchFamily="34" charset="0"/>
              <a:buChar char="•"/>
            </a:pPr>
            <a:endParaRPr kumimoji="1" lang="en-US" altLang="zh-CN" sz="1500" dirty="0">
              <a:solidFill>
                <a:schemeClr val="bg2">
                  <a:lumMod val="10000"/>
                </a:schemeClr>
              </a:solidFill>
            </a:endParaRPr>
          </a:p>
          <a:p>
            <a:pPr lvl="1"/>
            <a:endParaRPr kumimoji="1" lang="en-US" altLang="zh-CN" sz="1500" dirty="0">
              <a:solidFill>
                <a:schemeClr val="bg2">
                  <a:lumMod val="10000"/>
                </a:schemeClr>
              </a:solidFill>
            </a:endParaRPr>
          </a:p>
          <a:p>
            <a:pPr marL="557213" lvl="1" indent="-214313">
              <a:buFont typeface="Arial" panose="020B0604020202020204" pitchFamily="34" charset="0"/>
              <a:buChar char="•"/>
            </a:pPr>
            <a:endParaRPr kumimoji="1" lang="en-US" altLang="zh-CN" sz="1500" dirty="0">
              <a:solidFill>
                <a:schemeClr val="bg2">
                  <a:lumMod val="10000"/>
                </a:schemeClr>
              </a:solidFill>
            </a:endParaRPr>
          </a:p>
          <a:p>
            <a:pPr marL="557213" lvl="1" indent="-214313">
              <a:buFont typeface="Arial" panose="020B0604020202020204" pitchFamily="34" charset="0"/>
              <a:buChar char="•"/>
            </a:pPr>
            <a:endParaRPr kumimoji="1" lang="en-US" altLang="zh-CN" sz="1500" dirty="0">
              <a:solidFill>
                <a:schemeClr val="bg2">
                  <a:lumMod val="10000"/>
                </a:schemeClr>
              </a:solidFill>
            </a:endParaRPr>
          </a:p>
          <a:p>
            <a:pPr marL="214313" indent="-214313">
              <a:buFont typeface="Arial" panose="020B0604020202020204" pitchFamily="34" charset="0"/>
              <a:buChar char="•"/>
            </a:pPr>
            <a:endParaRPr kumimoji="1" lang="en-US" altLang="zh-CN" sz="1500" dirty="0">
              <a:solidFill>
                <a:schemeClr val="bg2">
                  <a:lumMod val="10000"/>
                </a:schemeClr>
              </a:solidFill>
            </a:endParaRPr>
          </a:p>
          <a:p>
            <a:pPr marL="214313" indent="-214313">
              <a:buFont typeface="Arial" panose="020B0604020202020204" pitchFamily="34" charset="0"/>
              <a:buChar char="•"/>
            </a:pPr>
            <a:endParaRPr kumimoji="1" lang="en-US" altLang="zh-CN" sz="1500" dirty="0">
              <a:solidFill>
                <a:schemeClr val="bg2">
                  <a:lumMod val="10000"/>
                </a:schemeClr>
              </a:solidFill>
            </a:endParaRPr>
          </a:p>
        </p:txBody>
      </p:sp>
      <p:sp>
        <p:nvSpPr>
          <p:cNvPr id="17" name="椭圆 16">
            <a:extLst>
              <a:ext uri="{FF2B5EF4-FFF2-40B4-BE49-F238E27FC236}">
                <a16:creationId xmlns:a16="http://schemas.microsoft.com/office/drawing/2014/main" id="{85CA6D9A-D79A-E542-8753-5F92F9B08529}"/>
              </a:ext>
            </a:extLst>
          </p:cNvPr>
          <p:cNvSpPr/>
          <p:nvPr/>
        </p:nvSpPr>
        <p:spPr>
          <a:xfrm>
            <a:off x="6340979" y="1906315"/>
            <a:ext cx="277000" cy="27700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chemeClr val="bg1"/>
                </a:solidFill>
                <a:cs typeface="宋体" charset="0"/>
              </a:rPr>
              <a:t>A</a:t>
            </a:r>
            <a:endParaRPr lang="zh-CN" altLang="en-US" sz="1875" dirty="0">
              <a:solidFill>
                <a:schemeClr val="bg1"/>
              </a:solidFill>
              <a:cs typeface="宋体" charset="0"/>
            </a:endParaRPr>
          </a:p>
        </p:txBody>
      </p:sp>
      <p:cxnSp>
        <p:nvCxnSpPr>
          <p:cNvPr id="18" name="直接连接符 12">
            <a:extLst>
              <a:ext uri="{FF2B5EF4-FFF2-40B4-BE49-F238E27FC236}">
                <a16:creationId xmlns:a16="http://schemas.microsoft.com/office/drawing/2014/main" id="{3F69A624-2AC2-9145-90DB-3C97AF6ED063}"/>
              </a:ext>
            </a:extLst>
          </p:cNvPr>
          <p:cNvCxnSpPr>
            <a:cxnSpLocks/>
            <a:stCxn id="17" idx="3"/>
            <a:endCxn id="23" idx="0"/>
          </p:cNvCxnSpPr>
          <p:nvPr/>
        </p:nvCxnSpPr>
        <p:spPr>
          <a:xfrm flipH="1">
            <a:off x="6201363" y="2142750"/>
            <a:ext cx="180182" cy="152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30">
            <a:extLst>
              <a:ext uri="{FF2B5EF4-FFF2-40B4-BE49-F238E27FC236}">
                <a16:creationId xmlns:a16="http://schemas.microsoft.com/office/drawing/2014/main" id="{E3EFFC3D-6168-2A40-8B41-91AA3DC639CB}"/>
              </a:ext>
            </a:extLst>
          </p:cNvPr>
          <p:cNvCxnSpPr>
            <a:cxnSpLocks/>
            <a:stCxn id="24" idx="1"/>
            <a:endCxn id="23" idx="5"/>
          </p:cNvCxnSpPr>
          <p:nvPr/>
        </p:nvCxnSpPr>
        <p:spPr>
          <a:xfrm flipH="1" flipV="1">
            <a:off x="6299296" y="2531581"/>
            <a:ext cx="82249" cy="126818"/>
          </a:xfrm>
          <a:prstGeom prst="line">
            <a:avLst/>
          </a:prstGeom>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4CBA44FC-A3E5-2442-A953-6951777A33A8}"/>
              </a:ext>
            </a:extLst>
          </p:cNvPr>
          <p:cNvSpPr/>
          <p:nvPr/>
        </p:nvSpPr>
        <p:spPr>
          <a:xfrm>
            <a:off x="6062862" y="2295147"/>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B</a:t>
            </a:r>
            <a:endParaRPr lang="zh-CN" altLang="en-US" sz="1875" dirty="0">
              <a:solidFill>
                <a:srgbClr val="FFFFFF"/>
              </a:solidFill>
              <a:cs typeface="宋体" charset="0"/>
            </a:endParaRPr>
          </a:p>
        </p:txBody>
      </p:sp>
      <p:sp>
        <p:nvSpPr>
          <p:cNvPr id="24" name="椭圆 23">
            <a:extLst>
              <a:ext uri="{FF2B5EF4-FFF2-40B4-BE49-F238E27FC236}">
                <a16:creationId xmlns:a16="http://schemas.microsoft.com/office/drawing/2014/main" id="{2276CC41-1614-EF4A-8224-DB0314B5F165}"/>
              </a:ext>
            </a:extLst>
          </p:cNvPr>
          <p:cNvSpPr/>
          <p:nvPr/>
        </p:nvSpPr>
        <p:spPr>
          <a:xfrm>
            <a:off x="6340979" y="2617833"/>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D</a:t>
            </a:r>
            <a:endParaRPr lang="zh-CN" altLang="en-US" sz="1875" dirty="0">
              <a:solidFill>
                <a:srgbClr val="FFFFFF"/>
              </a:solidFill>
              <a:cs typeface="宋体" charset="0"/>
            </a:endParaRPr>
          </a:p>
        </p:txBody>
      </p:sp>
      <p:cxnSp>
        <p:nvCxnSpPr>
          <p:cNvPr id="25" name="直接连接符 12">
            <a:extLst>
              <a:ext uri="{FF2B5EF4-FFF2-40B4-BE49-F238E27FC236}">
                <a16:creationId xmlns:a16="http://schemas.microsoft.com/office/drawing/2014/main" id="{A31F46B0-CAAB-294D-B8C3-461D443DAA72}"/>
              </a:ext>
            </a:extLst>
          </p:cNvPr>
          <p:cNvCxnSpPr>
            <a:cxnSpLocks/>
            <a:stCxn id="17" idx="4"/>
            <a:endCxn id="24" idx="0"/>
          </p:cNvCxnSpPr>
          <p:nvPr/>
        </p:nvCxnSpPr>
        <p:spPr>
          <a:xfrm>
            <a:off x="6479479" y="2183316"/>
            <a:ext cx="0" cy="434517"/>
          </a:xfrm>
          <a:prstGeom prst="line">
            <a:avLst/>
          </a:prstGeom>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087B2485-E9BA-254E-8289-FDBB3E60829D}"/>
              </a:ext>
            </a:extLst>
          </p:cNvPr>
          <p:cNvSpPr/>
          <p:nvPr/>
        </p:nvSpPr>
        <p:spPr>
          <a:xfrm>
            <a:off x="7763176" y="2672118"/>
            <a:ext cx="277000" cy="27700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chemeClr val="bg1"/>
                </a:solidFill>
                <a:cs typeface="宋体" charset="0"/>
              </a:rPr>
              <a:t>A</a:t>
            </a:r>
            <a:endParaRPr lang="zh-CN" altLang="en-US" sz="1875" dirty="0">
              <a:solidFill>
                <a:schemeClr val="bg1"/>
              </a:solidFill>
              <a:cs typeface="宋体" charset="0"/>
            </a:endParaRPr>
          </a:p>
        </p:txBody>
      </p:sp>
      <p:cxnSp>
        <p:nvCxnSpPr>
          <p:cNvPr id="27" name="直接连接符 12">
            <a:extLst>
              <a:ext uri="{FF2B5EF4-FFF2-40B4-BE49-F238E27FC236}">
                <a16:creationId xmlns:a16="http://schemas.microsoft.com/office/drawing/2014/main" id="{CC521B9A-F204-0C42-A545-959FA9037D1E}"/>
              </a:ext>
            </a:extLst>
          </p:cNvPr>
          <p:cNvCxnSpPr>
            <a:cxnSpLocks/>
            <a:stCxn id="26" idx="3"/>
            <a:endCxn id="29" idx="0"/>
          </p:cNvCxnSpPr>
          <p:nvPr/>
        </p:nvCxnSpPr>
        <p:spPr>
          <a:xfrm flipH="1">
            <a:off x="7640705" y="2908553"/>
            <a:ext cx="163037" cy="152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30">
            <a:extLst>
              <a:ext uri="{FF2B5EF4-FFF2-40B4-BE49-F238E27FC236}">
                <a16:creationId xmlns:a16="http://schemas.microsoft.com/office/drawing/2014/main" id="{DAE9C9DE-ADBA-0D4E-A1D5-8720D6AC9AE8}"/>
              </a:ext>
            </a:extLst>
          </p:cNvPr>
          <p:cNvCxnSpPr>
            <a:cxnSpLocks/>
            <a:stCxn id="30" idx="1"/>
            <a:endCxn id="29" idx="5"/>
          </p:cNvCxnSpPr>
          <p:nvPr/>
        </p:nvCxnSpPr>
        <p:spPr>
          <a:xfrm flipH="1" flipV="1">
            <a:off x="7738638" y="3297384"/>
            <a:ext cx="65104" cy="101100"/>
          </a:xfrm>
          <a:prstGeom prst="line">
            <a:avLst/>
          </a:prstGeom>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782B549E-F8F7-E445-BF56-508450C64133}"/>
              </a:ext>
            </a:extLst>
          </p:cNvPr>
          <p:cNvSpPr/>
          <p:nvPr/>
        </p:nvSpPr>
        <p:spPr>
          <a:xfrm>
            <a:off x="7502205" y="3060949"/>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B</a:t>
            </a:r>
            <a:endParaRPr lang="zh-CN" altLang="en-US" sz="1875" dirty="0">
              <a:solidFill>
                <a:srgbClr val="FFFFFF"/>
              </a:solidFill>
              <a:cs typeface="宋体" charset="0"/>
            </a:endParaRPr>
          </a:p>
        </p:txBody>
      </p:sp>
      <p:sp>
        <p:nvSpPr>
          <p:cNvPr id="30" name="椭圆 29">
            <a:extLst>
              <a:ext uri="{FF2B5EF4-FFF2-40B4-BE49-F238E27FC236}">
                <a16:creationId xmlns:a16="http://schemas.microsoft.com/office/drawing/2014/main" id="{4DC7B2DF-9882-D84C-82F6-2D9729A6F42B}"/>
              </a:ext>
            </a:extLst>
          </p:cNvPr>
          <p:cNvSpPr/>
          <p:nvPr/>
        </p:nvSpPr>
        <p:spPr>
          <a:xfrm>
            <a:off x="7763176" y="3357918"/>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D</a:t>
            </a:r>
            <a:endParaRPr lang="zh-CN" altLang="en-US" sz="1875" dirty="0">
              <a:solidFill>
                <a:srgbClr val="FFFFFF"/>
              </a:solidFill>
              <a:cs typeface="宋体" charset="0"/>
            </a:endParaRPr>
          </a:p>
        </p:txBody>
      </p:sp>
      <p:sp>
        <p:nvSpPr>
          <p:cNvPr id="31" name="椭圆 30">
            <a:extLst>
              <a:ext uri="{FF2B5EF4-FFF2-40B4-BE49-F238E27FC236}">
                <a16:creationId xmlns:a16="http://schemas.microsoft.com/office/drawing/2014/main" id="{AA3E9ED5-3FC4-3F43-B642-CED1008BB749}"/>
              </a:ext>
            </a:extLst>
          </p:cNvPr>
          <p:cNvSpPr/>
          <p:nvPr/>
        </p:nvSpPr>
        <p:spPr>
          <a:xfrm>
            <a:off x="7991776" y="3068358"/>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C</a:t>
            </a:r>
            <a:endParaRPr lang="zh-CN" altLang="en-US" sz="1875" dirty="0">
              <a:solidFill>
                <a:srgbClr val="FFFFFF"/>
              </a:solidFill>
              <a:cs typeface="宋体" charset="0"/>
            </a:endParaRPr>
          </a:p>
        </p:txBody>
      </p:sp>
      <p:cxnSp>
        <p:nvCxnSpPr>
          <p:cNvPr id="32" name="直接连接符 12">
            <a:extLst>
              <a:ext uri="{FF2B5EF4-FFF2-40B4-BE49-F238E27FC236}">
                <a16:creationId xmlns:a16="http://schemas.microsoft.com/office/drawing/2014/main" id="{5E3329AF-4D75-4C49-8824-23CA51F4D70B}"/>
              </a:ext>
            </a:extLst>
          </p:cNvPr>
          <p:cNvCxnSpPr>
            <a:cxnSpLocks/>
            <a:stCxn id="26" idx="5"/>
            <a:endCxn id="31" idx="0"/>
          </p:cNvCxnSpPr>
          <p:nvPr/>
        </p:nvCxnSpPr>
        <p:spPr>
          <a:xfrm>
            <a:off x="7999609" y="2908552"/>
            <a:ext cx="130667" cy="159806"/>
          </a:xfrm>
          <a:prstGeom prst="line">
            <a:avLst/>
          </a:prstGeom>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BC8BDC0E-0056-AA4A-AED3-B39283EB06BE}"/>
              </a:ext>
            </a:extLst>
          </p:cNvPr>
          <p:cNvSpPr/>
          <p:nvPr/>
        </p:nvSpPr>
        <p:spPr>
          <a:xfrm>
            <a:off x="6675347" y="2269379"/>
            <a:ext cx="277001" cy="277001"/>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875" dirty="0"/>
          </a:p>
        </p:txBody>
      </p:sp>
      <p:cxnSp>
        <p:nvCxnSpPr>
          <p:cNvPr id="35" name="直接箭头连接符 41">
            <a:extLst>
              <a:ext uri="{FF2B5EF4-FFF2-40B4-BE49-F238E27FC236}">
                <a16:creationId xmlns:a16="http://schemas.microsoft.com/office/drawing/2014/main" id="{33F5D709-16C1-544D-88EF-7E1D98F4C50F}"/>
              </a:ext>
            </a:extLst>
          </p:cNvPr>
          <p:cNvCxnSpPr>
            <a:cxnSpLocks/>
            <a:stCxn id="17" idx="6"/>
            <a:endCxn id="26" idx="1"/>
          </p:cNvCxnSpPr>
          <p:nvPr/>
        </p:nvCxnSpPr>
        <p:spPr>
          <a:xfrm>
            <a:off x="6617978" y="2044816"/>
            <a:ext cx="1185764" cy="66786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41">
            <a:extLst>
              <a:ext uri="{FF2B5EF4-FFF2-40B4-BE49-F238E27FC236}">
                <a16:creationId xmlns:a16="http://schemas.microsoft.com/office/drawing/2014/main" id="{FD08689B-6C91-834D-90B4-84352BAD160B}"/>
              </a:ext>
            </a:extLst>
          </p:cNvPr>
          <p:cNvCxnSpPr>
            <a:cxnSpLocks/>
            <a:stCxn id="34" idx="5"/>
            <a:endCxn id="31" idx="1"/>
          </p:cNvCxnSpPr>
          <p:nvPr/>
        </p:nvCxnSpPr>
        <p:spPr>
          <a:xfrm>
            <a:off x="6911782" y="2505814"/>
            <a:ext cx="1120560" cy="60311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41">
            <a:extLst>
              <a:ext uri="{FF2B5EF4-FFF2-40B4-BE49-F238E27FC236}">
                <a16:creationId xmlns:a16="http://schemas.microsoft.com/office/drawing/2014/main" id="{6E5F2BA5-5272-F240-A18F-DD8F4B116496}"/>
              </a:ext>
            </a:extLst>
          </p:cNvPr>
          <p:cNvCxnSpPr>
            <a:cxnSpLocks/>
            <a:stCxn id="23" idx="6"/>
            <a:endCxn id="29" idx="1"/>
          </p:cNvCxnSpPr>
          <p:nvPr/>
        </p:nvCxnSpPr>
        <p:spPr>
          <a:xfrm>
            <a:off x="6339862" y="2433648"/>
            <a:ext cx="1202909" cy="66786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41">
            <a:extLst>
              <a:ext uri="{FF2B5EF4-FFF2-40B4-BE49-F238E27FC236}">
                <a16:creationId xmlns:a16="http://schemas.microsoft.com/office/drawing/2014/main" id="{B0E79AF4-6987-DF4E-A0BD-9FCE79C97322}"/>
              </a:ext>
            </a:extLst>
          </p:cNvPr>
          <p:cNvCxnSpPr>
            <a:cxnSpLocks/>
            <a:stCxn id="24" idx="5"/>
            <a:endCxn id="30" idx="2"/>
          </p:cNvCxnSpPr>
          <p:nvPr/>
        </p:nvCxnSpPr>
        <p:spPr>
          <a:xfrm>
            <a:off x="6577412" y="2854268"/>
            <a:ext cx="1185764" cy="642151"/>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文本框 39">
                <a:extLst>
                  <a:ext uri="{FF2B5EF4-FFF2-40B4-BE49-F238E27FC236}">
                    <a16:creationId xmlns:a16="http://schemas.microsoft.com/office/drawing/2014/main" id="{DD3A8312-2AF2-4042-9F06-1EF6493C19CE}"/>
                  </a:ext>
                </a:extLst>
              </p:cNvPr>
              <p:cNvSpPr txBox="1"/>
              <p:nvPr/>
            </p:nvSpPr>
            <p:spPr>
              <a:xfrm>
                <a:off x="7141464" y="2217769"/>
                <a:ext cx="1017913" cy="300082"/>
              </a:xfrm>
              <a:prstGeom prst="rect">
                <a:avLst/>
              </a:prstGeom>
              <a:noFill/>
            </p:spPr>
            <p:txBody>
              <a:bodyPr wrap="square" rtlCol="0">
                <a:spAutoFit/>
              </a:bodyPr>
              <a:lstStyle/>
              <a:p>
                <a:r>
                  <a:rPr kumimoji="1" lang="en-US" altLang="zh-CN" sz="1350" dirty="0"/>
                  <a:t>function</a:t>
                </a:r>
                <a:r>
                  <a:rPr kumimoji="1" lang="zh-CN" altLang="en-US" sz="1350" dirty="0"/>
                  <a:t> </a:t>
                </a:r>
                <a14:m>
                  <m:oMath xmlns:m="http://schemas.openxmlformats.org/officeDocument/2006/math">
                    <m:r>
                      <a:rPr kumimoji="1" lang="en-US" altLang="zh-CN" sz="1350" i="1">
                        <a:latin typeface="Cambria Math" panose="02040503050406030204" pitchFamily="18" charset="0"/>
                      </a:rPr>
                      <m:t>𝑓</m:t>
                    </m:r>
                  </m:oMath>
                </a14:m>
                <a:endParaRPr kumimoji="1" lang="zh-CN" altLang="en-US" sz="1350" dirty="0"/>
              </a:p>
            </p:txBody>
          </p:sp>
        </mc:Choice>
        <mc:Fallback>
          <p:sp>
            <p:nvSpPr>
              <p:cNvPr id="40" name="文本框 39">
                <a:extLst>
                  <a:ext uri="{FF2B5EF4-FFF2-40B4-BE49-F238E27FC236}">
                    <a16:creationId xmlns:a16="http://schemas.microsoft.com/office/drawing/2014/main" id="{DD3A8312-2AF2-4042-9F06-1EF6493C19CE}"/>
                  </a:ext>
                </a:extLst>
              </p:cNvPr>
              <p:cNvSpPr txBox="1">
                <a:spLocks noRot="1" noChangeAspect="1" noMove="1" noResize="1" noEditPoints="1" noAdjustHandles="1" noChangeArrowheads="1" noChangeShapeType="1" noTextEdit="1"/>
              </p:cNvSpPr>
              <p:nvPr/>
            </p:nvSpPr>
            <p:spPr>
              <a:xfrm>
                <a:off x="7141464" y="2217769"/>
                <a:ext cx="1017913" cy="300082"/>
              </a:xfrm>
              <a:prstGeom prst="rect">
                <a:avLst/>
              </a:prstGeom>
              <a:blipFill>
                <a:blip r:embed="rId4"/>
                <a:stretch>
                  <a:fillRect l="-1235" t="-4000" b="-2000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C5A6D59F-7C5B-FD4C-BB04-1CA009DAEB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624" y="1979678"/>
            <a:ext cx="3891901" cy="862050"/>
          </a:xfrm>
          <a:prstGeom prst="rect">
            <a:avLst/>
          </a:prstGeom>
        </p:spPr>
      </p:pic>
      <p:sp>
        <p:nvSpPr>
          <p:cNvPr id="4" name="矩形 3">
            <a:extLst>
              <a:ext uri="{FF2B5EF4-FFF2-40B4-BE49-F238E27FC236}">
                <a16:creationId xmlns:a16="http://schemas.microsoft.com/office/drawing/2014/main" id="{E61B017D-D390-0C41-A338-70F4A3A4BD71}"/>
              </a:ext>
            </a:extLst>
          </p:cNvPr>
          <p:cNvSpPr/>
          <p:nvPr/>
        </p:nvSpPr>
        <p:spPr>
          <a:xfrm>
            <a:off x="887360" y="3108924"/>
            <a:ext cx="2955296" cy="323165"/>
          </a:xfrm>
          <a:prstGeom prst="rect">
            <a:avLst/>
          </a:prstGeom>
        </p:spPr>
        <p:txBody>
          <a:bodyPr wrap="none">
            <a:spAutoFit/>
          </a:bodyPr>
          <a:lstStyle/>
          <a:p>
            <a:pPr marL="557213" lvl="1" indent="-214313">
              <a:buFont typeface="Arial" panose="020B0604020202020204" pitchFamily="34" charset="0"/>
              <a:buChar char="•"/>
            </a:pPr>
            <a:r>
              <a:rPr kumimoji="1" lang="en-US" altLang="zh-CN" sz="1500" dirty="0">
                <a:solidFill>
                  <a:schemeClr val="bg2">
                    <a:lumMod val="10000"/>
                  </a:schemeClr>
                </a:solidFill>
              </a:rPr>
              <a:t>Amplified</a:t>
            </a:r>
            <a:r>
              <a:rPr kumimoji="1" lang="zh-CN" altLang="en-US" sz="1500" dirty="0">
                <a:solidFill>
                  <a:schemeClr val="bg2">
                    <a:lumMod val="10000"/>
                  </a:schemeClr>
                </a:solidFill>
              </a:rPr>
              <a:t> </a:t>
            </a:r>
            <a:r>
              <a:rPr kumimoji="1" lang="en-US" altLang="zh-CN" sz="1500" dirty="0">
                <a:solidFill>
                  <a:schemeClr val="bg2">
                    <a:lumMod val="10000"/>
                  </a:schemeClr>
                </a:solidFill>
              </a:rPr>
              <a:t>through</a:t>
            </a:r>
            <a:r>
              <a:rPr kumimoji="1" lang="zh-CN" altLang="en-US" sz="1500" dirty="0">
                <a:solidFill>
                  <a:schemeClr val="bg2">
                    <a:lumMod val="10000"/>
                  </a:schemeClr>
                </a:solidFill>
              </a:rPr>
              <a:t> </a:t>
            </a:r>
            <a:r>
              <a:rPr kumimoji="1" lang="en-US" altLang="zh-CN" sz="1500" dirty="0">
                <a:solidFill>
                  <a:schemeClr val="bg2">
                    <a:lumMod val="10000"/>
                  </a:schemeClr>
                </a:solidFill>
              </a:rPr>
              <a:t>iterations</a:t>
            </a:r>
          </a:p>
        </p:txBody>
      </p:sp>
      <p:pic>
        <p:nvPicPr>
          <p:cNvPr id="7" name="图片 6">
            <a:extLst>
              <a:ext uri="{FF2B5EF4-FFF2-40B4-BE49-F238E27FC236}">
                <a16:creationId xmlns:a16="http://schemas.microsoft.com/office/drawing/2014/main" id="{57664E91-8F5E-C240-A394-30CB2EC680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2542" y="3895759"/>
            <a:ext cx="5326138" cy="852182"/>
          </a:xfrm>
          <a:prstGeom prst="rect">
            <a:avLst/>
          </a:prstGeom>
        </p:spPr>
      </p:pic>
      <p:sp>
        <p:nvSpPr>
          <p:cNvPr id="41" name="矩形 40">
            <a:extLst>
              <a:ext uri="{FF2B5EF4-FFF2-40B4-BE49-F238E27FC236}">
                <a16:creationId xmlns:a16="http://schemas.microsoft.com/office/drawing/2014/main" id="{60F1B6CD-E9AE-6746-870F-4A077653C2C1}"/>
              </a:ext>
            </a:extLst>
          </p:cNvPr>
          <p:cNvSpPr/>
          <p:nvPr/>
        </p:nvSpPr>
        <p:spPr>
          <a:xfrm>
            <a:off x="5655039" y="4007675"/>
            <a:ext cx="407824" cy="66504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42" name="矩形 41">
            <a:extLst>
              <a:ext uri="{FF2B5EF4-FFF2-40B4-BE49-F238E27FC236}">
                <a16:creationId xmlns:a16="http://schemas.microsoft.com/office/drawing/2014/main" id="{4D05B94F-4B00-BD40-9C81-A2AA81C82C44}"/>
              </a:ext>
            </a:extLst>
          </p:cNvPr>
          <p:cNvSpPr/>
          <p:nvPr/>
        </p:nvSpPr>
        <p:spPr>
          <a:xfrm>
            <a:off x="5058548" y="3618759"/>
            <a:ext cx="1856790" cy="300082"/>
          </a:xfrm>
          <a:prstGeom prst="rect">
            <a:avLst/>
          </a:prstGeom>
        </p:spPr>
        <p:txBody>
          <a:bodyPr wrap="none">
            <a:spAutoFit/>
          </a:bodyPr>
          <a:lstStyle/>
          <a:p>
            <a:r>
              <a:rPr lang="en-US" altLang="zh-CN" sz="1350" dirty="0"/>
              <a:t>cross</a:t>
            </a:r>
            <a:r>
              <a:rPr lang="zh-CN" altLang="en-US" sz="1350" dirty="0"/>
              <a:t> </a:t>
            </a:r>
            <a:r>
              <a:rPr lang="en-US" altLang="zh-CN" sz="1350" dirty="0"/>
              <a:t>graph</a:t>
            </a:r>
            <a:r>
              <a:rPr lang="zh-CN" altLang="en-US" sz="1350" dirty="0"/>
              <a:t> </a:t>
            </a:r>
            <a:r>
              <a:rPr lang="en-US" altLang="zh-CN" sz="1350" dirty="0"/>
              <a:t>information</a:t>
            </a:r>
            <a:endParaRPr lang="zh-CN" altLang="en-US" sz="1350" dirty="0"/>
          </a:p>
        </p:txBody>
      </p:sp>
      <p:sp>
        <p:nvSpPr>
          <p:cNvPr id="36" name="标题 1">
            <a:extLst>
              <a:ext uri="{FF2B5EF4-FFF2-40B4-BE49-F238E27FC236}">
                <a16:creationId xmlns:a16="http://schemas.microsoft.com/office/drawing/2014/main" id="{552B4C26-8970-4F4C-9E7C-6013F9509BC2}"/>
              </a:ext>
            </a:extLst>
          </p:cNvPr>
          <p:cNvSpPr txBox="1">
            <a:spLocks/>
          </p:cNvSpPr>
          <p:nvPr/>
        </p:nvSpPr>
        <p:spPr>
          <a:xfrm>
            <a:off x="308061" y="55402"/>
            <a:ext cx="7886700" cy="665559"/>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3000" b="1" dirty="0"/>
              <a:t>Combine</a:t>
            </a:r>
            <a:r>
              <a:rPr lang="zh-CN" altLang="en-US" sz="3000" b="1" dirty="0"/>
              <a:t> </a:t>
            </a:r>
            <a:r>
              <a:rPr lang="en-US" altLang="zh-CN" sz="3000" b="1" dirty="0"/>
              <a:t>A</a:t>
            </a:r>
            <a:r>
              <a:rPr lang="zh-CN" altLang="en-US" sz="3000" b="1" dirty="0"/>
              <a:t>* </a:t>
            </a:r>
            <a:r>
              <a:rPr lang="en-US" altLang="zh-CN" sz="3000" b="1" dirty="0"/>
              <a:t>with</a:t>
            </a:r>
            <a:r>
              <a:rPr lang="zh-CN" altLang="en-US" sz="3000" b="1" dirty="0"/>
              <a:t> </a:t>
            </a:r>
            <a:r>
              <a:rPr lang="en-US" altLang="zh-CN" sz="3000" b="1" dirty="0"/>
              <a:t>learning-based</a:t>
            </a:r>
            <a:r>
              <a:rPr lang="zh-CN" altLang="en-US" sz="3000" b="1" dirty="0"/>
              <a:t> </a:t>
            </a:r>
            <a:r>
              <a:rPr lang="en-US" altLang="zh-CN" sz="3000" b="1" dirty="0"/>
              <a:t>techniques</a:t>
            </a:r>
            <a:endParaRPr lang="zh-CN" altLang="en-US" sz="3000" dirty="0"/>
          </a:p>
        </p:txBody>
      </p:sp>
      <p:cxnSp>
        <p:nvCxnSpPr>
          <p:cNvPr id="43" name="直线连接符 42">
            <a:extLst>
              <a:ext uri="{FF2B5EF4-FFF2-40B4-BE49-F238E27FC236}">
                <a16:creationId xmlns:a16="http://schemas.microsoft.com/office/drawing/2014/main" id="{C47298DD-6263-B145-A66B-C5AF80165716}"/>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44" name="矩形 43">
            <a:extLst>
              <a:ext uri="{FF2B5EF4-FFF2-40B4-BE49-F238E27FC236}">
                <a16:creationId xmlns:a16="http://schemas.microsoft.com/office/drawing/2014/main" id="{8BD802F2-1641-FF47-B2B7-B4C54D743F18}"/>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custDataLst>
      <p:tags r:id="rId1"/>
    </p:custDataLst>
    <p:extLst>
      <p:ext uri="{BB962C8B-B14F-4D97-AF65-F5344CB8AC3E}">
        <p14:creationId xmlns:p14="http://schemas.microsoft.com/office/powerpoint/2010/main" val="26337992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795F878-13D7-6B4F-B8D7-6FED7A143420}"/>
              </a:ext>
            </a:extLst>
          </p:cNvPr>
          <p:cNvSpPr txBox="1"/>
          <p:nvPr/>
        </p:nvSpPr>
        <p:spPr>
          <a:xfrm>
            <a:off x="875225" y="802800"/>
            <a:ext cx="4001300" cy="415498"/>
          </a:xfrm>
          <a:prstGeom prst="rect">
            <a:avLst/>
          </a:prstGeom>
          <a:noFill/>
        </p:spPr>
        <p:txBody>
          <a:bodyPr wrap="square" rtlCol="0">
            <a:spAutoFit/>
          </a:bodyPr>
          <a:lstStyle/>
          <a:p>
            <a:r>
              <a:rPr kumimoji="1" lang="en-US" altLang="zh-CN" sz="2100" dirty="0"/>
              <a:t>Pretrain:</a:t>
            </a:r>
            <a:r>
              <a:rPr kumimoji="1" lang="zh-CN" altLang="en-US" sz="2100" dirty="0"/>
              <a:t>  </a:t>
            </a:r>
            <a:r>
              <a:rPr kumimoji="1" lang="en-US" altLang="zh-CN" sz="2100" dirty="0"/>
              <a:t>Graph</a:t>
            </a:r>
            <a:r>
              <a:rPr kumimoji="1" lang="zh-CN" altLang="en-US" sz="2100" dirty="0"/>
              <a:t> </a:t>
            </a:r>
            <a:r>
              <a:rPr kumimoji="1" lang="en-US" altLang="zh-CN" sz="2100" dirty="0"/>
              <a:t>Embedding</a:t>
            </a:r>
            <a:r>
              <a:rPr kumimoji="1" lang="zh-CN" altLang="en-US" sz="2100" dirty="0"/>
              <a:t> </a:t>
            </a:r>
            <a:endParaRPr kumimoji="1" lang="en-US" altLang="zh-CN" sz="2100" dirty="0"/>
          </a:p>
        </p:txBody>
      </p:sp>
      <p:sp>
        <p:nvSpPr>
          <p:cNvPr id="33" name="文本框 32">
            <a:extLst>
              <a:ext uri="{FF2B5EF4-FFF2-40B4-BE49-F238E27FC236}">
                <a16:creationId xmlns:a16="http://schemas.microsoft.com/office/drawing/2014/main" id="{93BC26DA-DE8B-D849-BDFE-03601A3FCBC0}"/>
              </a:ext>
            </a:extLst>
          </p:cNvPr>
          <p:cNvSpPr txBox="1"/>
          <p:nvPr/>
        </p:nvSpPr>
        <p:spPr>
          <a:xfrm>
            <a:off x="875225" y="1257344"/>
            <a:ext cx="7307403" cy="1938992"/>
          </a:xfrm>
          <a:prstGeom prst="rect">
            <a:avLst/>
          </a:prstGeom>
          <a:noFill/>
        </p:spPr>
        <p:txBody>
          <a:bodyPr wrap="square" rtlCol="0">
            <a:spAutoFit/>
          </a:bodyPr>
          <a:lstStyle/>
          <a:p>
            <a:pPr marL="214313" indent="-214313">
              <a:buFont typeface="Arial" panose="020B0604020202020204" pitchFamily="34" charset="0"/>
              <a:buChar char="•"/>
            </a:pPr>
            <a:r>
              <a:rPr kumimoji="1" lang="en-US" altLang="zh-CN" sz="1500" dirty="0">
                <a:solidFill>
                  <a:schemeClr val="bg2">
                    <a:lumMod val="10000"/>
                  </a:schemeClr>
                </a:solidFill>
              </a:rPr>
              <a:t>Taking</a:t>
            </a:r>
            <a:r>
              <a:rPr kumimoji="1" lang="zh-CN" altLang="en-US" sz="1500" dirty="0">
                <a:solidFill>
                  <a:schemeClr val="bg2">
                    <a:lumMod val="10000"/>
                  </a:schemeClr>
                </a:solidFill>
              </a:rPr>
              <a:t> </a:t>
            </a:r>
            <a:r>
              <a:rPr kumimoji="1" lang="en-US" altLang="zh-CN" sz="1500" dirty="0"/>
              <a:t>graph alignment information</a:t>
            </a:r>
            <a:r>
              <a:rPr kumimoji="1" lang="zh-CN" altLang="en-US" sz="1500" dirty="0"/>
              <a:t> </a:t>
            </a:r>
            <a:r>
              <a:rPr kumimoji="1" lang="en-US" altLang="zh-CN" sz="1500" dirty="0">
                <a:solidFill>
                  <a:srgbClr val="000000"/>
                </a:solidFill>
              </a:rPr>
              <a:t>into</a:t>
            </a:r>
            <a:r>
              <a:rPr kumimoji="1" lang="zh-CN" altLang="en-US" sz="1500" dirty="0">
                <a:solidFill>
                  <a:srgbClr val="000000"/>
                </a:solidFill>
              </a:rPr>
              <a:t> </a:t>
            </a:r>
            <a:r>
              <a:rPr kumimoji="1" lang="en-US" altLang="zh-CN" sz="1500" dirty="0">
                <a:solidFill>
                  <a:srgbClr val="000000"/>
                </a:solidFill>
              </a:rPr>
              <a:t>account</a:t>
            </a:r>
            <a:r>
              <a:rPr kumimoji="1" lang="zh-CN" altLang="en-US" sz="1500" dirty="0">
                <a:solidFill>
                  <a:srgbClr val="000000"/>
                </a:solidFill>
              </a:rPr>
              <a:t> </a:t>
            </a:r>
            <a:r>
              <a:rPr kumimoji="1" lang="en-US" altLang="zh-CN" sz="1500" dirty="0">
                <a:solidFill>
                  <a:srgbClr val="000000"/>
                </a:solidFill>
              </a:rPr>
              <a:t>can</a:t>
            </a:r>
            <a:r>
              <a:rPr kumimoji="1" lang="zh-CN" altLang="en-US" sz="1500" dirty="0">
                <a:solidFill>
                  <a:srgbClr val="000000"/>
                </a:solidFill>
              </a:rPr>
              <a:t> </a:t>
            </a:r>
            <a:r>
              <a:rPr kumimoji="1" lang="en-US" altLang="zh-CN" sz="1500" dirty="0">
                <a:solidFill>
                  <a:srgbClr val="000000"/>
                </a:solidFill>
              </a:rPr>
              <a:t>help</a:t>
            </a:r>
            <a:r>
              <a:rPr kumimoji="1" lang="zh-CN" altLang="en-US" sz="1500" dirty="0">
                <a:solidFill>
                  <a:srgbClr val="000000"/>
                </a:solidFill>
              </a:rPr>
              <a:t> </a:t>
            </a:r>
            <a:r>
              <a:rPr kumimoji="1" lang="en-US" altLang="zh-CN" sz="1500" dirty="0">
                <a:solidFill>
                  <a:srgbClr val="000000"/>
                </a:solidFill>
              </a:rPr>
              <a:t>distinguish</a:t>
            </a:r>
            <a:r>
              <a:rPr kumimoji="1" lang="zh-CN" altLang="en-US" sz="1500" dirty="0">
                <a:solidFill>
                  <a:srgbClr val="000000"/>
                </a:solidFill>
              </a:rPr>
              <a:t> </a:t>
            </a:r>
            <a:r>
              <a:rPr kumimoji="1" lang="en-US" altLang="zh-CN" sz="1500" dirty="0">
                <a:solidFill>
                  <a:srgbClr val="000000"/>
                </a:solidFill>
              </a:rPr>
              <a:t>“mirrored”</a:t>
            </a:r>
            <a:r>
              <a:rPr kumimoji="1" lang="zh-CN" altLang="en-US" sz="1500" dirty="0">
                <a:solidFill>
                  <a:srgbClr val="000000"/>
                </a:solidFill>
              </a:rPr>
              <a:t> </a:t>
            </a:r>
            <a:r>
              <a:rPr kumimoji="1" lang="en-US" altLang="zh-CN" sz="1500" dirty="0">
                <a:solidFill>
                  <a:srgbClr val="000000"/>
                </a:solidFill>
              </a:rPr>
              <a:t>nodes</a:t>
            </a:r>
            <a:r>
              <a:rPr kumimoji="1" lang="en-US" altLang="zh-CN" sz="1500" dirty="0">
                <a:solidFill>
                  <a:schemeClr val="bg2">
                    <a:lumMod val="10000"/>
                  </a:schemeClr>
                </a:solidFill>
              </a:rPr>
              <a:t>.</a:t>
            </a:r>
            <a:r>
              <a:rPr kumimoji="1" lang="zh-CN" altLang="en-US" sz="1500" dirty="0">
                <a:solidFill>
                  <a:schemeClr val="bg2">
                    <a:lumMod val="10000"/>
                  </a:schemeClr>
                </a:solidFill>
              </a:rPr>
              <a:t> </a:t>
            </a:r>
            <a:endParaRPr kumimoji="1" lang="en-US" altLang="zh-CN" sz="1500" dirty="0">
              <a:solidFill>
                <a:schemeClr val="bg2">
                  <a:lumMod val="10000"/>
                </a:schemeClr>
              </a:solidFill>
            </a:endParaRPr>
          </a:p>
          <a:p>
            <a:endParaRPr kumimoji="1" lang="en-US" altLang="zh-CN" sz="1500" dirty="0">
              <a:solidFill>
                <a:schemeClr val="bg2">
                  <a:lumMod val="10000"/>
                </a:schemeClr>
              </a:solidFill>
            </a:endParaRPr>
          </a:p>
          <a:p>
            <a:pPr marL="214313" indent="-214313">
              <a:buFont typeface="Arial" panose="020B0604020202020204" pitchFamily="34" charset="0"/>
              <a:buChar char="•"/>
            </a:pPr>
            <a:endParaRPr kumimoji="1" lang="en-US" altLang="zh-CN" sz="1500" dirty="0">
              <a:solidFill>
                <a:schemeClr val="bg2">
                  <a:lumMod val="10000"/>
                </a:schemeClr>
              </a:solidFill>
            </a:endParaRPr>
          </a:p>
          <a:p>
            <a:pPr marL="214313" indent="-214313">
              <a:buFont typeface="Arial" panose="020B0604020202020204" pitchFamily="34" charset="0"/>
              <a:buChar char="•"/>
            </a:pPr>
            <a:endParaRPr kumimoji="1" lang="en-US" altLang="zh-CN" sz="1500" dirty="0">
              <a:solidFill>
                <a:schemeClr val="bg2">
                  <a:lumMod val="10000"/>
                </a:schemeClr>
              </a:solidFill>
            </a:endParaRPr>
          </a:p>
          <a:p>
            <a:pPr lvl="1"/>
            <a:endParaRPr kumimoji="1" lang="en-US" altLang="zh-CN" sz="1500" dirty="0">
              <a:solidFill>
                <a:schemeClr val="bg2">
                  <a:lumMod val="10000"/>
                </a:schemeClr>
              </a:solidFill>
            </a:endParaRPr>
          </a:p>
          <a:p>
            <a:pPr marL="557213" lvl="1" indent="-214313">
              <a:buFont typeface="Arial" panose="020B0604020202020204" pitchFamily="34" charset="0"/>
              <a:buChar char="•"/>
            </a:pPr>
            <a:endParaRPr kumimoji="1" lang="en-US" altLang="zh-CN" sz="1500" dirty="0">
              <a:solidFill>
                <a:schemeClr val="bg2">
                  <a:lumMod val="10000"/>
                </a:schemeClr>
              </a:solidFill>
            </a:endParaRPr>
          </a:p>
          <a:p>
            <a:pPr marL="214313" indent="-214313">
              <a:buFont typeface="Arial" panose="020B0604020202020204" pitchFamily="34" charset="0"/>
              <a:buChar char="•"/>
            </a:pPr>
            <a:endParaRPr kumimoji="1" lang="en-US" altLang="zh-CN" sz="1500" dirty="0">
              <a:solidFill>
                <a:schemeClr val="bg2">
                  <a:lumMod val="10000"/>
                </a:schemeClr>
              </a:solidFill>
            </a:endParaRPr>
          </a:p>
          <a:p>
            <a:pPr marL="214313" indent="-214313">
              <a:buFont typeface="Arial" panose="020B0604020202020204" pitchFamily="34" charset="0"/>
              <a:buChar char="•"/>
            </a:pPr>
            <a:endParaRPr kumimoji="1" lang="en-US" altLang="zh-CN" sz="1500" dirty="0">
              <a:solidFill>
                <a:schemeClr val="bg2">
                  <a:lumMod val="10000"/>
                </a:schemeClr>
              </a:solidFill>
            </a:endParaRPr>
          </a:p>
        </p:txBody>
      </p:sp>
      <p:sp>
        <p:nvSpPr>
          <p:cNvPr id="17" name="椭圆 16">
            <a:extLst>
              <a:ext uri="{FF2B5EF4-FFF2-40B4-BE49-F238E27FC236}">
                <a16:creationId xmlns:a16="http://schemas.microsoft.com/office/drawing/2014/main" id="{85CA6D9A-D79A-E542-8753-5F92F9B08529}"/>
              </a:ext>
            </a:extLst>
          </p:cNvPr>
          <p:cNvSpPr/>
          <p:nvPr/>
        </p:nvSpPr>
        <p:spPr>
          <a:xfrm>
            <a:off x="6772858" y="1958875"/>
            <a:ext cx="277000" cy="27700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chemeClr val="bg1"/>
                </a:solidFill>
                <a:cs typeface="宋体" charset="0"/>
              </a:rPr>
              <a:t>A</a:t>
            </a:r>
            <a:endParaRPr lang="zh-CN" altLang="en-US" sz="1875" dirty="0">
              <a:solidFill>
                <a:schemeClr val="bg1"/>
              </a:solidFill>
              <a:cs typeface="宋体" charset="0"/>
            </a:endParaRPr>
          </a:p>
        </p:txBody>
      </p:sp>
      <p:cxnSp>
        <p:nvCxnSpPr>
          <p:cNvPr id="18" name="直接连接符 12">
            <a:extLst>
              <a:ext uri="{FF2B5EF4-FFF2-40B4-BE49-F238E27FC236}">
                <a16:creationId xmlns:a16="http://schemas.microsoft.com/office/drawing/2014/main" id="{3F69A624-2AC2-9145-90DB-3C97AF6ED063}"/>
              </a:ext>
            </a:extLst>
          </p:cNvPr>
          <p:cNvCxnSpPr>
            <a:cxnSpLocks/>
            <a:stCxn id="17" idx="3"/>
            <a:endCxn id="23" idx="0"/>
          </p:cNvCxnSpPr>
          <p:nvPr/>
        </p:nvCxnSpPr>
        <p:spPr>
          <a:xfrm flipH="1">
            <a:off x="6230876" y="2195310"/>
            <a:ext cx="582548" cy="317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30">
            <a:extLst>
              <a:ext uri="{FF2B5EF4-FFF2-40B4-BE49-F238E27FC236}">
                <a16:creationId xmlns:a16="http://schemas.microsoft.com/office/drawing/2014/main" id="{E3EFFC3D-6168-2A40-8B41-91AA3DC639CB}"/>
              </a:ext>
            </a:extLst>
          </p:cNvPr>
          <p:cNvCxnSpPr>
            <a:cxnSpLocks/>
            <a:stCxn id="24" idx="1"/>
            <a:endCxn id="23" idx="5"/>
          </p:cNvCxnSpPr>
          <p:nvPr/>
        </p:nvCxnSpPr>
        <p:spPr>
          <a:xfrm flipH="1" flipV="1">
            <a:off x="6328810" y="2749310"/>
            <a:ext cx="485521" cy="249638"/>
          </a:xfrm>
          <a:prstGeom prst="line">
            <a:avLst/>
          </a:prstGeom>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4CBA44FC-A3E5-2442-A953-6951777A33A8}"/>
              </a:ext>
            </a:extLst>
          </p:cNvPr>
          <p:cNvSpPr/>
          <p:nvPr/>
        </p:nvSpPr>
        <p:spPr>
          <a:xfrm>
            <a:off x="6092376" y="2512876"/>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B</a:t>
            </a:r>
            <a:endParaRPr lang="zh-CN" altLang="en-US" sz="1875" dirty="0">
              <a:solidFill>
                <a:srgbClr val="FFFFFF"/>
              </a:solidFill>
              <a:cs typeface="宋体" charset="0"/>
            </a:endParaRPr>
          </a:p>
        </p:txBody>
      </p:sp>
      <p:sp>
        <p:nvSpPr>
          <p:cNvPr id="24" name="椭圆 23">
            <a:extLst>
              <a:ext uri="{FF2B5EF4-FFF2-40B4-BE49-F238E27FC236}">
                <a16:creationId xmlns:a16="http://schemas.microsoft.com/office/drawing/2014/main" id="{2276CC41-1614-EF4A-8224-DB0314B5F165}"/>
              </a:ext>
            </a:extLst>
          </p:cNvPr>
          <p:cNvSpPr/>
          <p:nvPr/>
        </p:nvSpPr>
        <p:spPr>
          <a:xfrm>
            <a:off x="6773765" y="2958382"/>
            <a:ext cx="277000" cy="27700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875" dirty="0">
                <a:solidFill>
                  <a:schemeClr val="bg1"/>
                </a:solidFill>
              </a:rPr>
              <a:t>D</a:t>
            </a:r>
            <a:endParaRPr lang="zh-CN" altLang="en-US" sz="1875" dirty="0">
              <a:solidFill>
                <a:schemeClr val="bg1"/>
              </a:solidFill>
            </a:endParaRPr>
          </a:p>
        </p:txBody>
      </p:sp>
      <p:cxnSp>
        <p:nvCxnSpPr>
          <p:cNvPr id="25" name="直接连接符 12">
            <a:extLst>
              <a:ext uri="{FF2B5EF4-FFF2-40B4-BE49-F238E27FC236}">
                <a16:creationId xmlns:a16="http://schemas.microsoft.com/office/drawing/2014/main" id="{A31F46B0-CAAB-294D-B8C3-461D443DAA72}"/>
              </a:ext>
            </a:extLst>
          </p:cNvPr>
          <p:cNvCxnSpPr>
            <a:cxnSpLocks/>
            <a:stCxn id="17" idx="4"/>
            <a:endCxn id="24" idx="0"/>
          </p:cNvCxnSpPr>
          <p:nvPr/>
        </p:nvCxnSpPr>
        <p:spPr>
          <a:xfrm>
            <a:off x="6911358" y="2235876"/>
            <a:ext cx="907" cy="722506"/>
          </a:xfrm>
          <a:prstGeom prst="line">
            <a:avLst/>
          </a:prstGeom>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E61B017D-D390-0C41-A338-70F4A3A4BD71}"/>
              </a:ext>
            </a:extLst>
          </p:cNvPr>
          <p:cNvSpPr/>
          <p:nvPr/>
        </p:nvSpPr>
        <p:spPr>
          <a:xfrm>
            <a:off x="887359" y="1561732"/>
            <a:ext cx="5035886" cy="1477328"/>
          </a:xfrm>
          <a:prstGeom prst="rect">
            <a:avLst/>
          </a:prstGeom>
        </p:spPr>
        <p:txBody>
          <a:bodyPr wrap="square">
            <a:spAutoFit/>
          </a:bodyPr>
          <a:lstStyle/>
          <a:p>
            <a:pPr marL="557213" lvl="1" indent="-214313">
              <a:buFont typeface="Arial" panose="020B0604020202020204" pitchFamily="34" charset="0"/>
              <a:buChar char="•"/>
            </a:pPr>
            <a:r>
              <a:rPr kumimoji="1" lang="en-US" altLang="zh-CN" sz="1500" dirty="0">
                <a:solidFill>
                  <a:schemeClr val="bg2">
                    <a:lumMod val="10000"/>
                  </a:schemeClr>
                </a:solidFill>
              </a:rPr>
              <a:t>“Mirrored”</a:t>
            </a:r>
            <a:r>
              <a:rPr kumimoji="1" lang="zh-CN" altLang="en-US" sz="1500" dirty="0">
                <a:solidFill>
                  <a:schemeClr val="bg2">
                    <a:lumMod val="10000"/>
                  </a:schemeClr>
                </a:solidFill>
              </a:rPr>
              <a:t> </a:t>
            </a:r>
            <a:r>
              <a:rPr kumimoji="1" lang="en-US" altLang="zh-CN" sz="1500" dirty="0">
                <a:solidFill>
                  <a:schemeClr val="bg2">
                    <a:lumMod val="10000"/>
                  </a:schemeClr>
                </a:solidFill>
              </a:rPr>
              <a:t>nodes</a:t>
            </a:r>
          </a:p>
          <a:p>
            <a:pPr marL="900113" lvl="2" indent="-214313">
              <a:buFont typeface="Arial" panose="020B0604020202020204" pitchFamily="34" charset="0"/>
              <a:buChar char="•"/>
            </a:pPr>
            <a:r>
              <a:rPr kumimoji="1" lang="en-US" altLang="zh-CN" sz="1500" dirty="0">
                <a:solidFill>
                  <a:schemeClr val="bg2">
                    <a:lumMod val="10000"/>
                  </a:schemeClr>
                </a:solidFill>
              </a:rPr>
              <a:t>Nodes</a:t>
            </a:r>
            <a:r>
              <a:rPr kumimoji="1" lang="zh-CN" altLang="en-US" sz="1500" dirty="0">
                <a:solidFill>
                  <a:schemeClr val="bg2">
                    <a:lumMod val="10000"/>
                  </a:schemeClr>
                </a:solidFill>
              </a:rPr>
              <a:t> </a:t>
            </a:r>
            <a:r>
              <a:rPr kumimoji="1" lang="en-US" altLang="zh-CN" sz="1500" dirty="0">
                <a:solidFill>
                  <a:schemeClr val="bg2">
                    <a:lumMod val="10000"/>
                  </a:schemeClr>
                </a:solidFill>
              </a:rPr>
              <a:t>with</a:t>
            </a:r>
            <a:r>
              <a:rPr kumimoji="1" lang="zh-CN" altLang="en-US" sz="1500" dirty="0">
                <a:solidFill>
                  <a:schemeClr val="bg2">
                    <a:lumMod val="10000"/>
                  </a:schemeClr>
                </a:solidFill>
              </a:rPr>
              <a:t> </a:t>
            </a:r>
            <a:r>
              <a:rPr kumimoji="1" lang="en-US" altLang="zh-CN" sz="1500" dirty="0">
                <a:solidFill>
                  <a:schemeClr val="bg2">
                    <a:lumMod val="10000"/>
                  </a:schemeClr>
                </a:solidFill>
              </a:rPr>
              <a:t>same</a:t>
            </a:r>
            <a:r>
              <a:rPr kumimoji="1" lang="zh-CN" altLang="en-US" sz="1500" dirty="0">
                <a:solidFill>
                  <a:schemeClr val="bg2">
                    <a:lumMod val="10000"/>
                  </a:schemeClr>
                </a:solidFill>
              </a:rPr>
              <a:t> </a:t>
            </a:r>
            <a:r>
              <a:rPr kumimoji="1" lang="en-US" altLang="zh-CN" sz="1500" dirty="0">
                <a:solidFill>
                  <a:schemeClr val="bg2">
                    <a:lumMod val="10000"/>
                  </a:schemeClr>
                </a:solidFill>
              </a:rPr>
              <a:t>label</a:t>
            </a:r>
            <a:r>
              <a:rPr kumimoji="1" lang="zh-CN" altLang="en-US" sz="1500" dirty="0">
                <a:solidFill>
                  <a:schemeClr val="bg2">
                    <a:lumMod val="10000"/>
                  </a:schemeClr>
                </a:solidFill>
              </a:rPr>
              <a:t> </a:t>
            </a:r>
            <a:r>
              <a:rPr kumimoji="1" lang="en-US" altLang="zh-CN" sz="1500" dirty="0">
                <a:solidFill>
                  <a:schemeClr val="bg2">
                    <a:lumMod val="10000"/>
                  </a:schemeClr>
                </a:solidFill>
              </a:rPr>
              <a:t>and</a:t>
            </a:r>
            <a:r>
              <a:rPr kumimoji="1" lang="zh-CN" altLang="en-US" sz="1500" dirty="0">
                <a:solidFill>
                  <a:schemeClr val="bg2">
                    <a:lumMod val="10000"/>
                  </a:schemeClr>
                </a:solidFill>
              </a:rPr>
              <a:t> </a:t>
            </a:r>
            <a:r>
              <a:rPr kumimoji="1" lang="en-US" altLang="zh-CN" sz="1500" dirty="0">
                <a:solidFill>
                  <a:schemeClr val="bg2">
                    <a:lumMod val="10000"/>
                  </a:schemeClr>
                </a:solidFill>
              </a:rPr>
              <a:t>same</a:t>
            </a:r>
            <a:r>
              <a:rPr kumimoji="1" lang="zh-CN" altLang="en-US" sz="1500" dirty="0">
                <a:solidFill>
                  <a:schemeClr val="bg2">
                    <a:lumMod val="10000"/>
                  </a:schemeClr>
                </a:solidFill>
              </a:rPr>
              <a:t> </a:t>
            </a:r>
            <a:r>
              <a:rPr kumimoji="1" lang="en-US" altLang="zh-CN" sz="1500" dirty="0">
                <a:solidFill>
                  <a:schemeClr val="bg2">
                    <a:lumMod val="10000"/>
                  </a:schemeClr>
                </a:solidFill>
              </a:rPr>
              <a:t>neighborhoods</a:t>
            </a:r>
          </a:p>
          <a:p>
            <a:pPr marL="557213" lvl="1" indent="-214313">
              <a:buFont typeface="Arial" panose="020B0604020202020204" pitchFamily="34" charset="0"/>
              <a:buChar char="•"/>
            </a:pPr>
            <a:r>
              <a:rPr kumimoji="1" lang="en-US" altLang="zh-CN" sz="1500" dirty="0">
                <a:solidFill>
                  <a:schemeClr val="bg2">
                    <a:lumMod val="10000"/>
                  </a:schemeClr>
                </a:solidFill>
              </a:rPr>
              <a:t>“Mirrored”</a:t>
            </a:r>
            <a:r>
              <a:rPr kumimoji="1" lang="zh-CN" altLang="en-US" sz="1500" dirty="0">
                <a:solidFill>
                  <a:schemeClr val="bg2">
                    <a:lumMod val="10000"/>
                  </a:schemeClr>
                </a:solidFill>
              </a:rPr>
              <a:t> </a:t>
            </a:r>
            <a:r>
              <a:rPr kumimoji="1" lang="en-US" altLang="zh-CN" sz="1500" dirty="0">
                <a:solidFill>
                  <a:schemeClr val="bg2">
                    <a:lumMod val="10000"/>
                  </a:schemeClr>
                </a:solidFill>
              </a:rPr>
              <a:t>nodes</a:t>
            </a:r>
            <a:r>
              <a:rPr kumimoji="1" lang="zh-CN" altLang="en-US" sz="1500" dirty="0">
                <a:solidFill>
                  <a:schemeClr val="bg2">
                    <a:lumMod val="10000"/>
                  </a:schemeClr>
                </a:solidFill>
              </a:rPr>
              <a:t> </a:t>
            </a:r>
            <a:r>
              <a:rPr kumimoji="1" lang="en-US" altLang="zh-CN" sz="1500" dirty="0">
                <a:solidFill>
                  <a:schemeClr val="bg2">
                    <a:lumMod val="10000"/>
                  </a:schemeClr>
                </a:solidFill>
              </a:rPr>
              <a:t>fail</a:t>
            </a:r>
            <a:r>
              <a:rPr kumimoji="1" lang="zh-CN" altLang="en-US" sz="1500" dirty="0">
                <a:solidFill>
                  <a:schemeClr val="bg2">
                    <a:lumMod val="10000"/>
                  </a:schemeClr>
                </a:solidFill>
              </a:rPr>
              <a:t> </a:t>
            </a:r>
            <a:r>
              <a:rPr kumimoji="1" lang="en-US" altLang="zh-CN" sz="1500" dirty="0">
                <a:solidFill>
                  <a:schemeClr val="bg2">
                    <a:lumMod val="10000"/>
                  </a:schemeClr>
                </a:solidFill>
              </a:rPr>
              <a:t>to</a:t>
            </a:r>
            <a:r>
              <a:rPr kumimoji="1" lang="zh-CN" altLang="en-US" sz="1500" dirty="0">
                <a:solidFill>
                  <a:schemeClr val="bg2">
                    <a:lumMod val="10000"/>
                  </a:schemeClr>
                </a:solidFill>
              </a:rPr>
              <a:t> </a:t>
            </a:r>
            <a:r>
              <a:rPr kumimoji="1" lang="en" altLang="zh-CN" sz="1500" dirty="0">
                <a:solidFill>
                  <a:schemeClr val="bg2">
                    <a:lumMod val="10000"/>
                  </a:schemeClr>
                </a:solidFill>
              </a:rPr>
              <a:t>converge</a:t>
            </a:r>
            <a:r>
              <a:rPr kumimoji="1" lang="zh-CN" altLang="en-US" sz="1500" dirty="0">
                <a:solidFill>
                  <a:schemeClr val="bg2">
                    <a:lumMod val="10000"/>
                  </a:schemeClr>
                </a:solidFill>
              </a:rPr>
              <a:t> </a:t>
            </a:r>
            <a:r>
              <a:rPr kumimoji="1" lang="en-US" altLang="zh-CN" sz="1500" dirty="0">
                <a:solidFill>
                  <a:schemeClr val="bg2">
                    <a:lumMod val="10000"/>
                  </a:schemeClr>
                </a:solidFill>
              </a:rPr>
              <a:t>in</a:t>
            </a:r>
            <a:r>
              <a:rPr kumimoji="1" lang="zh-CN" altLang="en-US" sz="1500" dirty="0">
                <a:solidFill>
                  <a:schemeClr val="bg2">
                    <a:lumMod val="10000"/>
                  </a:schemeClr>
                </a:solidFill>
              </a:rPr>
              <a:t> </a:t>
            </a:r>
            <a:r>
              <a:rPr kumimoji="1" lang="en-US" altLang="zh-CN" sz="1500" dirty="0">
                <a:solidFill>
                  <a:schemeClr val="bg2">
                    <a:lumMod val="10000"/>
                  </a:schemeClr>
                </a:solidFill>
              </a:rPr>
              <a:t>GIN</a:t>
            </a:r>
          </a:p>
          <a:p>
            <a:pPr marL="900113" lvl="2" indent="-214313">
              <a:buFont typeface="Arial" panose="020B0604020202020204" pitchFamily="34" charset="0"/>
              <a:buChar char="•"/>
            </a:pPr>
            <a:r>
              <a:rPr kumimoji="1" lang="en-US" altLang="zh-CN" sz="1500" dirty="0">
                <a:solidFill>
                  <a:schemeClr val="bg2">
                    <a:lumMod val="10000"/>
                  </a:schemeClr>
                </a:solidFill>
              </a:rPr>
              <a:t>Add</a:t>
            </a:r>
            <a:r>
              <a:rPr kumimoji="1" lang="zh-CN" altLang="en-US" sz="1500" dirty="0">
                <a:solidFill>
                  <a:schemeClr val="bg2">
                    <a:lumMod val="10000"/>
                  </a:schemeClr>
                </a:solidFill>
              </a:rPr>
              <a:t> </a:t>
            </a:r>
            <a:r>
              <a:rPr kumimoji="1" lang="en-US" altLang="zh-CN" sz="1500" dirty="0">
                <a:solidFill>
                  <a:schemeClr val="bg2">
                    <a:lumMod val="10000"/>
                  </a:schemeClr>
                </a:solidFill>
              </a:rPr>
              <a:t>noise</a:t>
            </a:r>
            <a:r>
              <a:rPr kumimoji="1" lang="zh-CN" altLang="en-US" sz="1500" dirty="0">
                <a:solidFill>
                  <a:schemeClr val="bg2">
                    <a:lumMod val="10000"/>
                  </a:schemeClr>
                </a:solidFill>
              </a:rPr>
              <a:t> </a:t>
            </a:r>
            <a:r>
              <a:rPr kumimoji="1" lang="en-US" altLang="zh-CN" sz="1500" dirty="0">
                <a:solidFill>
                  <a:schemeClr val="bg2">
                    <a:lumMod val="10000"/>
                  </a:schemeClr>
                </a:solidFill>
              </a:rPr>
              <a:t>when</a:t>
            </a:r>
            <a:r>
              <a:rPr kumimoji="1" lang="zh-CN" altLang="en-US" sz="1500" dirty="0">
                <a:solidFill>
                  <a:schemeClr val="bg2">
                    <a:lumMod val="10000"/>
                  </a:schemeClr>
                </a:solidFill>
              </a:rPr>
              <a:t> </a:t>
            </a:r>
            <a:r>
              <a:rPr kumimoji="1" lang="en-US" altLang="zh-CN" sz="1500" dirty="0">
                <a:solidFill>
                  <a:schemeClr val="bg2">
                    <a:lumMod val="10000"/>
                  </a:schemeClr>
                </a:solidFill>
              </a:rPr>
              <a:t>initialization</a:t>
            </a:r>
          </a:p>
          <a:p>
            <a:pPr marL="557213" lvl="1" indent="-214313">
              <a:buFont typeface="Arial" panose="020B0604020202020204" pitchFamily="34" charset="0"/>
              <a:buChar char="•"/>
            </a:pPr>
            <a:r>
              <a:rPr kumimoji="1" lang="en-US" altLang="zh-CN" sz="1500" dirty="0">
                <a:solidFill>
                  <a:schemeClr val="bg2">
                    <a:lumMod val="10000"/>
                  </a:schemeClr>
                </a:solidFill>
              </a:rPr>
              <a:t>Impossible</a:t>
            </a:r>
            <a:r>
              <a:rPr kumimoji="1" lang="zh-CN" altLang="en-US" sz="1500" dirty="0">
                <a:solidFill>
                  <a:schemeClr val="bg2">
                    <a:lumMod val="10000"/>
                  </a:schemeClr>
                </a:solidFill>
              </a:rPr>
              <a:t> </a:t>
            </a:r>
            <a:r>
              <a:rPr kumimoji="1" lang="en-US" altLang="zh-CN" sz="1500" dirty="0">
                <a:solidFill>
                  <a:schemeClr val="bg2">
                    <a:lumMod val="10000"/>
                  </a:schemeClr>
                </a:solidFill>
              </a:rPr>
              <a:t>for</a:t>
            </a:r>
            <a:r>
              <a:rPr kumimoji="1" lang="zh-CN" altLang="en-US" sz="1500" dirty="0">
                <a:solidFill>
                  <a:schemeClr val="bg2">
                    <a:lumMod val="10000"/>
                  </a:schemeClr>
                </a:solidFill>
              </a:rPr>
              <a:t> </a:t>
            </a:r>
            <a:r>
              <a:rPr kumimoji="1" lang="en-US" altLang="zh-CN" sz="1500" dirty="0">
                <a:solidFill>
                  <a:schemeClr val="bg2">
                    <a:lumMod val="10000"/>
                  </a:schemeClr>
                </a:solidFill>
              </a:rPr>
              <a:t>“mirrored”</a:t>
            </a:r>
            <a:r>
              <a:rPr kumimoji="1" lang="zh-CN" altLang="en-US" sz="1500" dirty="0">
                <a:solidFill>
                  <a:schemeClr val="bg2">
                    <a:lumMod val="10000"/>
                  </a:schemeClr>
                </a:solidFill>
              </a:rPr>
              <a:t> </a:t>
            </a:r>
            <a:r>
              <a:rPr kumimoji="1" lang="en-US" altLang="zh-CN" sz="1500" dirty="0">
                <a:solidFill>
                  <a:schemeClr val="bg2">
                    <a:lumMod val="10000"/>
                  </a:schemeClr>
                </a:solidFill>
              </a:rPr>
              <a:t>nodes</a:t>
            </a:r>
            <a:r>
              <a:rPr kumimoji="1" lang="zh-CN" altLang="en-US" sz="1500" dirty="0">
                <a:solidFill>
                  <a:schemeClr val="bg2">
                    <a:lumMod val="10000"/>
                  </a:schemeClr>
                </a:solidFill>
              </a:rPr>
              <a:t> </a:t>
            </a:r>
            <a:r>
              <a:rPr kumimoji="1" lang="en-US" altLang="zh-CN" sz="1500" dirty="0">
                <a:solidFill>
                  <a:schemeClr val="bg2">
                    <a:lumMod val="10000"/>
                  </a:schemeClr>
                </a:solidFill>
              </a:rPr>
              <a:t>to</a:t>
            </a:r>
            <a:r>
              <a:rPr kumimoji="1" lang="zh-CN" altLang="en-US" sz="1500" dirty="0">
                <a:solidFill>
                  <a:schemeClr val="bg2">
                    <a:lumMod val="10000"/>
                  </a:schemeClr>
                </a:solidFill>
              </a:rPr>
              <a:t> </a:t>
            </a:r>
            <a:r>
              <a:rPr kumimoji="1" lang="en-US" altLang="zh-CN" sz="1500" dirty="0">
                <a:solidFill>
                  <a:schemeClr val="bg2">
                    <a:lumMod val="10000"/>
                  </a:schemeClr>
                </a:solidFill>
              </a:rPr>
              <a:t>share</a:t>
            </a:r>
            <a:r>
              <a:rPr kumimoji="1" lang="zh-CN" altLang="en-US" sz="1500" dirty="0">
                <a:solidFill>
                  <a:schemeClr val="bg2">
                    <a:lumMod val="10000"/>
                  </a:schemeClr>
                </a:solidFill>
              </a:rPr>
              <a:t> </a:t>
            </a:r>
            <a:r>
              <a:rPr kumimoji="1" lang="en-US" altLang="zh-CN" sz="1500" dirty="0">
                <a:solidFill>
                  <a:schemeClr val="bg2">
                    <a:lumMod val="10000"/>
                  </a:schemeClr>
                </a:solidFill>
              </a:rPr>
              <a:t>same</a:t>
            </a:r>
            <a:r>
              <a:rPr kumimoji="1" lang="zh-CN" altLang="en-US" sz="1500" dirty="0">
                <a:solidFill>
                  <a:schemeClr val="bg2">
                    <a:lumMod val="10000"/>
                  </a:schemeClr>
                </a:solidFill>
              </a:rPr>
              <a:t> </a:t>
            </a:r>
            <a:r>
              <a:rPr kumimoji="1" lang="en-US" altLang="zh-CN" sz="1500" dirty="0">
                <a:solidFill>
                  <a:schemeClr val="bg2">
                    <a:lumMod val="10000"/>
                  </a:schemeClr>
                </a:solidFill>
              </a:rPr>
              <a:t>graph</a:t>
            </a:r>
            <a:r>
              <a:rPr kumimoji="1" lang="zh-CN" altLang="en-US" sz="1500" dirty="0">
                <a:solidFill>
                  <a:schemeClr val="bg2">
                    <a:lumMod val="10000"/>
                  </a:schemeClr>
                </a:solidFill>
              </a:rPr>
              <a:t> </a:t>
            </a:r>
            <a:r>
              <a:rPr kumimoji="1" lang="en-US" altLang="zh-CN" sz="1500" dirty="0">
                <a:solidFill>
                  <a:schemeClr val="bg2">
                    <a:lumMod val="10000"/>
                  </a:schemeClr>
                </a:solidFill>
              </a:rPr>
              <a:t>alignment</a:t>
            </a:r>
            <a:r>
              <a:rPr kumimoji="1" lang="zh-CN" altLang="en-US" sz="1500" dirty="0">
                <a:solidFill>
                  <a:schemeClr val="bg2">
                    <a:lumMod val="10000"/>
                  </a:schemeClr>
                </a:solidFill>
              </a:rPr>
              <a:t> </a:t>
            </a:r>
            <a:r>
              <a:rPr kumimoji="1" lang="en-US" altLang="zh-CN" sz="1500" dirty="0">
                <a:solidFill>
                  <a:schemeClr val="bg2">
                    <a:lumMod val="10000"/>
                  </a:schemeClr>
                </a:solidFill>
              </a:rPr>
              <a:t>information</a:t>
            </a:r>
          </a:p>
        </p:txBody>
      </p:sp>
      <p:pic>
        <p:nvPicPr>
          <p:cNvPr id="7" name="图片 6">
            <a:extLst>
              <a:ext uri="{FF2B5EF4-FFF2-40B4-BE49-F238E27FC236}">
                <a16:creationId xmlns:a16="http://schemas.microsoft.com/office/drawing/2014/main" id="{57664E91-8F5E-C240-A394-30CB2EC68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542" y="3895759"/>
            <a:ext cx="5326138" cy="852182"/>
          </a:xfrm>
          <a:prstGeom prst="rect">
            <a:avLst/>
          </a:prstGeom>
        </p:spPr>
      </p:pic>
      <p:sp>
        <p:nvSpPr>
          <p:cNvPr id="41" name="矩形 40">
            <a:extLst>
              <a:ext uri="{FF2B5EF4-FFF2-40B4-BE49-F238E27FC236}">
                <a16:creationId xmlns:a16="http://schemas.microsoft.com/office/drawing/2014/main" id="{60F1B6CD-E9AE-6746-870F-4A077653C2C1}"/>
              </a:ext>
            </a:extLst>
          </p:cNvPr>
          <p:cNvSpPr/>
          <p:nvPr/>
        </p:nvSpPr>
        <p:spPr>
          <a:xfrm>
            <a:off x="5655039" y="4007675"/>
            <a:ext cx="407824" cy="66504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42" name="矩形 41">
            <a:extLst>
              <a:ext uri="{FF2B5EF4-FFF2-40B4-BE49-F238E27FC236}">
                <a16:creationId xmlns:a16="http://schemas.microsoft.com/office/drawing/2014/main" id="{4D05B94F-4B00-BD40-9C81-A2AA81C82C44}"/>
              </a:ext>
            </a:extLst>
          </p:cNvPr>
          <p:cNvSpPr/>
          <p:nvPr/>
        </p:nvSpPr>
        <p:spPr>
          <a:xfrm>
            <a:off x="5058548" y="3618759"/>
            <a:ext cx="1856790" cy="300082"/>
          </a:xfrm>
          <a:prstGeom prst="rect">
            <a:avLst/>
          </a:prstGeom>
        </p:spPr>
        <p:txBody>
          <a:bodyPr wrap="none">
            <a:spAutoFit/>
          </a:bodyPr>
          <a:lstStyle/>
          <a:p>
            <a:r>
              <a:rPr lang="en-US" altLang="zh-CN" sz="1350" dirty="0"/>
              <a:t>cross</a:t>
            </a:r>
            <a:r>
              <a:rPr lang="zh-CN" altLang="en-US" sz="1350" dirty="0"/>
              <a:t> </a:t>
            </a:r>
            <a:r>
              <a:rPr lang="en-US" altLang="zh-CN" sz="1350" dirty="0"/>
              <a:t>graph</a:t>
            </a:r>
            <a:r>
              <a:rPr lang="zh-CN" altLang="en-US" sz="1350" dirty="0"/>
              <a:t> </a:t>
            </a:r>
            <a:r>
              <a:rPr lang="en-US" altLang="zh-CN" sz="1350" dirty="0"/>
              <a:t>information</a:t>
            </a:r>
            <a:endParaRPr lang="zh-CN" altLang="en-US" sz="1350" dirty="0"/>
          </a:p>
        </p:txBody>
      </p:sp>
      <p:sp>
        <p:nvSpPr>
          <p:cNvPr id="36" name="椭圆 35">
            <a:extLst>
              <a:ext uri="{FF2B5EF4-FFF2-40B4-BE49-F238E27FC236}">
                <a16:creationId xmlns:a16="http://schemas.microsoft.com/office/drawing/2014/main" id="{747B2A2D-AF78-3A42-8C7F-E3BD19191C49}"/>
              </a:ext>
            </a:extLst>
          </p:cNvPr>
          <p:cNvSpPr/>
          <p:nvPr/>
        </p:nvSpPr>
        <p:spPr>
          <a:xfrm>
            <a:off x="7527672" y="2512876"/>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B</a:t>
            </a:r>
            <a:endParaRPr lang="zh-CN" altLang="en-US" sz="1875" dirty="0">
              <a:solidFill>
                <a:srgbClr val="FFFFFF"/>
              </a:solidFill>
              <a:cs typeface="宋体" charset="0"/>
            </a:endParaRPr>
          </a:p>
        </p:txBody>
      </p:sp>
      <p:cxnSp>
        <p:nvCxnSpPr>
          <p:cNvPr id="43" name="直接连接符 12">
            <a:extLst>
              <a:ext uri="{FF2B5EF4-FFF2-40B4-BE49-F238E27FC236}">
                <a16:creationId xmlns:a16="http://schemas.microsoft.com/office/drawing/2014/main" id="{75E480E0-AFD5-F64D-8C7F-ED1BB74C5020}"/>
              </a:ext>
            </a:extLst>
          </p:cNvPr>
          <p:cNvCxnSpPr>
            <a:cxnSpLocks/>
            <a:stCxn id="17" idx="5"/>
            <a:endCxn id="36" idx="0"/>
          </p:cNvCxnSpPr>
          <p:nvPr/>
        </p:nvCxnSpPr>
        <p:spPr>
          <a:xfrm>
            <a:off x="7009292" y="2195310"/>
            <a:ext cx="656880" cy="317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30">
            <a:extLst>
              <a:ext uri="{FF2B5EF4-FFF2-40B4-BE49-F238E27FC236}">
                <a16:creationId xmlns:a16="http://schemas.microsoft.com/office/drawing/2014/main" id="{D59E6E98-02F6-F547-99EA-C6EE5DC4A351}"/>
              </a:ext>
            </a:extLst>
          </p:cNvPr>
          <p:cNvCxnSpPr>
            <a:cxnSpLocks/>
            <a:stCxn id="24" idx="7"/>
            <a:endCxn id="36" idx="3"/>
          </p:cNvCxnSpPr>
          <p:nvPr/>
        </p:nvCxnSpPr>
        <p:spPr>
          <a:xfrm flipV="1">
            <a:off x="7010198" y="2749310"/>
            <a:ext cx="558039" cy="249638"/>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1B99C9F2-D11A-E84A-8BF5-8F19A7B41A4E}"/>
              </a:ext>
            </a:extLst>
          </p:cNvPr>
          <p:cNvSpPr/>
          <p:nvPr/>
        </p:nvSpPr>
        <p:spPr>
          <a:xfrm>
            <a:off x="7289218" y="2025746"/>
            <a:ext cx="1275990" cy="300082"/>
          </a:xfrm>
          <a:prstGeom prst="rect">
            <a:avLst/>
          </a:prstGeom>
        </p:spPr>
        <p:txBody>
          <a:bodyPr wrap="none">
            <a:spAutoFit/>
          </a:bodyPr>
          <a:lstStyle/>
          <a:p>
            <a:r>
              <a:rPr kumimoji="1" lang="en-US" altLang="zh-CN" sz="1350" dirty="0">
                <a:solidFill>
                  <a:srgbClr val="000000"/>
                </a:solidFill>
              </a:rPr>
              <a:t>mirrored</a:t>
            </a:r>
            <a:r>
              <a:rPr kumimoji="1" lang="zh-CN" altLang="en-US" sz="1350" dirty="0">
                <a:solidFill>
                  <a:srgbClr val="000000"/>
                </a:solidFill>
              </a:rPr>
              <a:t> </a:t>
            </a:r>
            <a:r>
              <a:rPr kumimoji="1" lang="en-US" altLang="zh-CN" sz="1350" dirty="0">
                <a:solidFill>
                  <a:srgbClr val="000000"/>
                </a:solidFill>
              </a:rPr>
              <a:t>nodes</a:t>
            </a:r>
            <a:endParaRPr lang="zh-CN" altLang="en-US" sz="1350" dirty="0"/>
          </a:p>
        </p:txBody>
      </p:sp>
      <p:cxnSp>
        <p:nvCxnSpPr>
          <p:cNvPr id="28" name="直接箭头连接符 41">
            <a:extLst>
              <a:ext uri="{FF2B5EF4-FFF2-40B4-BE49-F238E27FC236}">
                <a16:creationId xmlns:a16="http://schemas.microsoft.com/office/drawing/2014/main" id="{1EB5DE5B-977A-B847-BA15-9F1DFAD47018}"/>
              </a:ext>
            </a:extLst>
          </p:cNvPr>
          <p:cNvCxnSpPr>
            <a:cxnSpLocks/>
          </p:cNvCxnSpPr>
          <p:nvPr/>
        </p:nvCxnSpPr>
        <p:spPr>
          <a:xfrm flipH="1">
            <a:off x="6418556" y="2235876"/>
            <a:ext cx="969280" cy="335874"/>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41">
            <a:extLst>
              <a:ext uri="{FF2B5EF4-FFF2-40B4-BE49-F238E27FC236}">
                <a16:creationId xmlns:a16="http://schemas.microsoft.com/office/drawing/2014/main" id="{0B787952-2E76-FC40-8DA8-A4D9A84321FE}"/>
              </a:ext>
            </a:extLst>
          </p:cNvPr>
          <p:cNvCxnSpPr>
            <a:cxnSpLocks/>
          </p:cNvCxnSpPr>
          <p:nvPr/>
        </p:nvCxnSpPr>
        <p:spPr>
          <a:xfrm>
            <a:off x="7736889" y="2288854"/>
            <a:ext cx="0" cy="224022"/>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26" name="标题 1">
            <a:extLst>
              <a:ext uri="{FF2B5EF4-FFF2-40B4-BE49-F238E27FC236}">
                <a16:creationId xmlns:a16="http://schemas.microsoft.com/office/drawing/2014/main" id="{E8EF3111-8000-F64A-8DE0-C654638F28E9}"/>
              </a:ext>
            </a:extLst>
          </p:cNvPr>
          <p:cNvSpPr txBox="1">
            <a:spLocks/>
          </p:cNvSpPr>
          <p:nvPr/>
        </p:nvSpPr>
        <p:spPr>
          <a:xfrm>
            <a:off x="308061" y="55402"/>
            <a:ext cx="7886700" cy="665559"/>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3000" b="1" dirty="0"/>
              <a:t>Combine</a:t>
            </a:r>
            <a:r>
              <a:rPr lang="zh-CN" altLang="en-US" sz="3000" b="1" dirty="0"/>
              <a:t> </a:t>
            </a:r>
            <a:r>
              <a:rPr lang="en-US" altLang="zh-CN" sz="3000" b="1" dirty="0"/>
              <a:t>A</a:t>
            </a:r>
            <a:r>
              <a:rPr lang="zh-CN" altLang="en-US" sz="3000" b="1" dirty="0"/>
              <a:t>* </a:t>
            </a:r>
            <a:r>
              <a:rPr lang="en-US" altLang="zh-CN" sz="3000" b="1" dirty="0"/>
              <a:t>with</a:t>
            </a:r>
            <a:r>
              <a:rPr lang="zh-CN" altLang="en-US" sz="3000" b="1" dirty="0"/>
              <a:t> </a:t>
            </a:r>
            <a:r>
              <a:rPr lang="en-US" altLang="zh-CN" sz="3000" b="1" dirty="0"/>
              <a:t>learning-based</a:t>
            </a:r>
            <a:r>
              <a:rPr lang="zh-CN" altLang="en-US" sz="3000" b="1" dirty="0"/>
              <a:t> </a:t>
            </a:r>
            <a:r>
              <a:rPr lang="en-US" altLang="zh-CN" sz="3000" b="1" dirty="0"/>
              <a:t>techniques</a:t>
            </a:r>
            <a:endParaRPr lang="zh-CN" altLang="en-US" sz="3000" dirty="0"/>
          </a:p>
        </p:txBody>
      </p:sp>
      <p:cxnSp>
        <p:nvCxnSpPr>
          <p:cNvPr id="27" name="直线连接符 26">
            <a:extLst>
              <a:ext uri="{FF2B5EF4-FFF2-40B4-BE49-F238E27FC236}">
                <a16:creationId xmlns:a16="http://schemas.microsoft.com/office/drawing/2014/main" id="{3B857438-4980-274D-9FC7-FDEA883FFA64}"/>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29" name="矩形 28">
            <a:extLst>
              <a:ext uri="{FF2B5EF4-FFF2-40B4-BE49-F238E27FC236}">
                <a16:creationId xmlns:a16="http://schemas.microsoft.com/office/drawing/2014/main" id="{749D6BAC-7090-0746-8354-60D30BC8D4B9}"/>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custDataLst>
      <p:tags r:id="rId1"/>
    </p:custDataLst>
    <p:extLst>
      <p:ext uri="{BB962C8B-B14F-4D97-AF65-F5344CB8AC3E}">
        <p14:creationId xmlns:p14="http://schemas.microsoft.com/office/powerpoint/2010/main" val="15162319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795F878-13D7-6B4F-B8D7-6FED7A143420}"/>
              </a:ext>
            </a:extLst>
          </p:cNvPr>
          <p:cNvSpPr txBox="1"/>
          <p:nvPr/>
        </p:nvSpPr>
        <p:spPr>
          <a:xfrm>
            <a:off x="875225" y="802800"/>
            <a:ext cx="4001300" cy="415498"/>
          </a:xfrm>
          <a:prstGeom prst="rect">
            <a:avLst/>
          </a:prstGeom>
          <a:noFill/>
        </p:spPr>
        <p:txBody>
          <a:bodyPr wrap="square" rtlCol="0">
            <a:spAutoFit/>
          </a:bodyPr>
          <a:lstStyle/>
          <a:p>
            <a:r>
              <a:rPr kumimoji="1" lang="en-US" altLang="zh-CN" sz="2100" dirty="0"/>
              <a:t>Pretrain:</a:t>
            </a:r>
            <a:r>
              <a:rPr kumimoji="1" lang="zh-CN" altLang="en-US" sz="2100" dirty="0"/>
              <a:t>  </a:t>
            </a:r>
            <a:r>
              <a:rPr kumimoji="1" lang="en-US" altLang="zh-CN" sz="2100" dirty="0"/>
              <a:t>Graph</a:t>
            </a:r>
            <a:r>
              <a:rPr kumimoji="1" lang="zh-CN" altLang="en-US" sz="2100" dirty="0"/>
              <a:t> </a:t>
            </a:r>
            <a:r>
              <a:rPr kumimoji="1" lang="en-US" altLang="zh-CN" sz="2100" dirty="0"/>
              <a:t>Embedding</a:t>
            </a:r>
            <a:r>
              <a:rPr kumimoji="1" lang="zh-CN" altLang="en-US" sz="2100" dirty="0"/>
              <a:t> </a:t>
            </a:r>
            <a:endParaRPr kumimoji="1" lang="en-US" altLang="zh-CN" sz="2100" dirty="0"/>
          </a:p>
        </p:txBody>
      </p:sp>
      <p:sp>
        <p:nvSpPr>
          <p:cNvPr id="36" name="文本框 35">
            <a:extLst>
              <a:ext uri="{FF2B5EF4-FFF2-40B4-BE49-F238E27FC236}">
                <a16:creationId xmlns:a16="http://schemas.microsoft.com/office/drawing/2014/main" id="{D925B37B-30CB-5D4E-9EE6-9899A126BC81}"/>
              </a:ext>
            </a:extLst>
          </p:cNvPr>
          <p:cNvSpPr txBox="1"/>
          <p:nvPr/>
        </p:nvSpPr>
        <p:spPr>
          <a:xfrm>
            <a:off x="875225" y="1257344"/>
            <a:ext cx="4553750" cy="2631490"/>
          </a:xfrm>
          <a:prstGeom prst="rect">
            <a:avLst/>
          </a:prstGeom>
          <a:noFill/>
        </p:spPr>
        <p:txBody>
          <a:bodyPr wrap="square" rtlCol="0">
            <a:spAutoFit/>
          </a:bodyPr>
          <a:lstStyle/>
          <a:p>
            <a:r>
              <a:rPr kumimoji="1" lang="en-US" altLang="zh-CN" sz="1500" b="1" dirty="0">
                <a:solidFill>
                  <a:schemeClr val="bg2">
                    <a:lumMod val="10000"/>
                  </a:schemeClr>
                </a:solidFill>
              </a:rPr>
              <a:t>Graph</a:t>
            </a:r>
            <a:r>
              <a:rPr kumimoji="1" lang="zh-CN" altLang="en-US" sz="1500" b="1" dirty="0">
                <a:solidFill>
                  <a:schemeClr val="bg2">
                    <a:lumMod val="10000"/>
                  </a:schemeClr>
                </a:solidFill>
              </a:rPr>
              <a:t> </a:t>
            </a:r>
            <a:r>
              <a:rPr kumimoji="1" lang="en-US" altLang="zh-CN" sz="1500" b="1" dirty="0">
                <a:solidFill>
                  <a:schemeClr val="bg2">
                    <a:lumMod val="10000"/>
                  </a:schemeClr>
                </a:solidFill>
              </a:rPr>
              <a:t>embedding</a:t>
            </a:r>
          </a:p>
          <a:p>
            <a:pPr marL="214313" indent="-214313">
              <a:buFont typeface="Arial" panose="020B0604020202020204" pitchFamily="34" charset="0"/>
              <a:buChar char="•"/>
            </a:pPr>
            <a:endParaRPr kumimoji="1" lang="en-US" altLang="zh-CN" sz="1500" dirty="0">
              <a:solidFill>
                <a:schemeClr val="bg2">
                  <a:lumMod val="10000"/>
                </a:schemeClr>
              </a:solidFill>
            </a:endParaRPr>
          </a:p>
          <a:p>
            <a:endParaRPr kumimoji="1" lang="en-US" altLang="zh-CN" sz="1500" dirty="0">
              <a:solidFill>
                <a:schemeClr val="bg2">
                  <a:lumMod val="10000"/>
                </a:schemeClr>
              </a:solidFill>
            </a:endParaRPr>
          </a:p>
          <a:p>
            <a:pPr marL="214313" indent="-214313">
              <a:buFont typeface="Arial" panose="020B0604020202020204" pitchFamily="34" charset="0"/>
              <a:buChar char="•"/>
            </a:pPr>
            <a:endParaRPr kumimoji="1" lang="en-US" altLang="zh-CN" sz="1500" dirty="0">
              <a:solidFill>
                <a:schemeClr val="bg2">
                  <a:lumMod val="10000"/>
                </a:schemeClr>
              </a:solidFill>
            </a:endParaRPr>
          </a:p>
          <a:p>
            <a:pPr marL="214313" indent="-214313">
              <a:buFont typeface="Arial" panose="020B0604020202020204" pitchFamily="34" charset="0"/>
              <a:buChar char="•"/>
            </a:pPr>
            <a:endParaRPr kumimoji="1" lang="en-US" altLang="zh-CN" sz="1500" dirty="0">
              <a:solidFill>
                <a:schemeClr val="bg2">
                  <a:lumMod val="10000"/>
                </a:schemeClr>
              </a:solidFill>
            </a:endParaRPr>
          </a:p>
          <a:p>
            <a:pPr marL="214313" indent="-214313">
              <a:buFont typeface="Arial" panose="020B0604020202020204" pitchFamily="34" charset="0"/>
              <a:buChar char="•"/>
            </a:pPr>
            <a:endParaRPr kumimoji="1" lang="en-US" altLang="zh-CN" sz="1500" dirty="0">
              <a:solidFill>
                <a:schemeClr val="bg2">
                  <a:lumMod val="10000"/>
                </a:schemeClr>
              </a:solidFill>
            </a:endParaRPr>
          </a:p>
          <a:p>
            <a:pPr lvl="1"/>
            <a:endParaRPr kumimoji="1" lang="en-US" altLang="zh-CN" sz="1500" dirty="0">
              <a:solidFill>
                <a:schemeClr val="bg2">
                  <a:lumMod val="10000"/>
                </a:schemeClr>
              </a:solidFill>
            </a:endParaRPr>
          </a:p>
          <a:p>
            <a:pPr marL="557213" lvl="1" indent="-214313">
              <a:buFont typeface="Arial" panose="020B0604020202020204" pitchFamily="34" charset="0"/>
              <a:buChar char="•"/>
            </a:pPr>
            <a:endParaRPr kumimoji="1" lang="en-US" altLang="zh-CN" sz="1500" dirty="0">
              <a:solidFill>
                <a:schemeClr val="bg2">
                  <a:lumMod val="10000"/>
                </a:schemeClr>
              </a:solidFill>
            </a:endParaRPr>
          </a:p>
          <a:p>
            <a:pPr marL="557213" lvl="1" indent="-214313">
              <a:buFont typeface="Arial" panose="020B0604020202020204" pitchFamily="34" charset="0"/>
              <a:buChar char="•"/>
            </a:pPr>
            <a:endParaRPr kumimoji="1" lang="en-US" altLang="zh-CN" sz="1500" dirty="0">
              <a:solidFill>
                <a:schemeClr val="bg2">
                  <a:lumMod val="10000"/>
                </a:schemeClr>
              </a:solidFill>
            </a:endParaRPr>
          </a:p>
          <a:p>
            <a:pPr marL="214313" indent="-214313">
              <a:buFont typeface="Arial" panose="020B0604020202020204" pitchFamily="34" charset="0"/>
              <a:buChar char="•"/>
            </a:pPr>
            <a:endParaRPr kumimoji="1" lang="en-US" altLang="zh-CN" sz="1500" dirty="0">
              <a:solidFill>
                <a:schemeClr val="bg2">
                  <a:lumMod val="10000"/>
                </a:schemeClr>
              </a:solidFill>
            </a:endParaRPr>
          </a:p>
          <a:p>
            <a:pPr marL="214313" indent="-214313">
              <a:buFont typeface="Arial" panose="020B0604020202020204" pitchFamily="34" charset="0"/>
              <a:buChar char="•"/>
            </a:pPr>
            <a:endParaRPr kumimoji="1" lang="en-US" altLang="zh-CN" sz="1500" dirty="0">
              <a:solidFill>
                <a:schemeClr val="bg2">
                  <a:lumMod val="10000"/>
                </a:schemeClr>
              </a:solidFill>
            </a:endParaRPr>
          </a:p>
        </p:txBody>
      </p:sp>
      <mc:AlternateContent xmlns:mc="http://schemas.openxmlformats.org/markup-compatibility/2006">
        <mc:Choice xmlns:a14="http://schemas.microsoft.com/office/drawing/2010/main" Requires="a14">
          <p:sp>
            <p:nvSpPr>
              <p:cNvPr id="43" name="文本框 42">
                <a:extLst>
                  <a:ext uri="{FF2B5EF4-FFF2-40B4-BE49-F238E27FC236}">
                    <a16:creationId xmlns:a16="http://schemas.microsoft.com/office/drawing/2014/main" id="{A6FF6C53-A694-F94C-A07C-FC3D00DE680A}"/>
                  </a:ext>
                </a:extLst>
              </p:cNvPr>
              <p:cNvSpPr txBox="1"/>
              <p:nvPr/>
            </p:nvSpPr>
            <p:spPr>
              <a:xfrm>
                <a:off x="728758" y="1612501"/>
                <a:ext cx="4496600" cy="2308324"/>
              </a:xfrm>
              <a:prstGeom prst="rect">
                <a:avLst/>
              </a:prstGeom>
              <a:noFill/>
            </p:spPr>
            <p:txBody>
              <a:bodyPr wrap="square" rtlCol="0">
                <a:spAutoFit/>
              </a:bodyPr>
              <a:lstStyle/>
              <a:p>
                <a:pPr marL="214313" indent="-214313">
                  <a:buFont typeface="Arial" panose="020B0604020202020204" pitchFamily="34" charset="0"/>
                  <a:buChar char="•"/>
                </a:pPr>
                <a:r>
                  <a:rPr kumimoji="1" lang="en-US" altLang="zh-CN" dirty="0">
                    <a:solidFill>
                      <a:schemeClr val="bg2">
                        <a:lumMod val="10000"/>
                      </a:schemeClr>
                    </a:solidFill>
                  </a:rPr>
                  <a:t>A</a:t>
                </a:r>
                <a:r>
                  <a:rPr kumimoji="1" lang="zh-CN" altLang="en-US" dirty="0">
                    <a:solidFill>
                      <a:schemeClr val="bg2">
                        <a:lumMod val="10000"/>
                      </a:schemeClr>
                    </a:solidFill>
                  </a:rPr>
                  <a:t> </a:t>
                </a:r>
                <a:r>
                  <a:rPr kumimoji="1" lang="en-US" altLang="zh-CN" dirty="0">
                    <a:solidFill>
                      <a:schemeClr val="bg2">
                        <a:lumMod val="10000"/>
                      </a:schemeClr>
                    </a:solidFill>
                  </a:rPr>
                  <a:t>weighted</a:t>
                </a:r>
                <a:r>
                  <a:rPr kumimoji="1" lang="zh-CN" altLang="en-US" dirty="0">
                    <a:solidFill>
                      <a:schemeClr val="bg2">
                        <a:lumMod val="10000"/>
                      </a:schemeClr>
                    </a:solidFill>
                  </a:rPr>
                  <a:t> </a:t>
                </a:r>
                <a:r>
                  <a:rPr kumimoji="1" lang="en-US" altLang="zh-CN" dirty="0">
                    <a:solidFill>
                      <a:schemeClr val="bg2">
                        <a:lumMod val="10000"/>
                      </a:schemeClr>
                    </a:solidFill>
                  </a:rPr>
                  <a:t>sum</a:t>
                </a:r>
                <a:r>
                  <a:rPr kumimoji="1" lang="zh-CN" altLang="en-US" dirty="0">
                    <a:solidFill>
                      <a:schemeClr val="bg2">
                        <a:lumMod val="10000"/>
                      </a:schemeClr>
                    </a:solidFill>
                  </a:rPr>
                  <a:t> </a:t>
                </a:r>
                <a:r>
                  <a:rPr kumimoji="1" lang="en-US" altLang="zh-CN" dirty="0">
                    <a:solidFill>
                      <a:schemeClr val="bg2">
                        <a:lumMod val="10000"/>
                      </a:schemeClr>
                    </a:solidFill>
                  </a:rPr>
                  <a:t>of</a:t>
                </a:r>
                <a:r>
                  <a:rPr kumimoji="1" lang="zh-CN" altLang="en-US" dirty="0">
                    <a:solidFill>
                      <a:schemeClr val="bg2">
                        <a:lumMod val="10000"/>
                      </a:schemeClr>
                    </a:solidFill>
                  </a:rPr>
                  <a:t> </a:t>
                </a:r>
                <a:r>
                  <a:rPr kumimoji="1" lang="en-US" altLang="zh-CN" dirty="0">
                    <a:solidFill>
                      <a:schemeClr val="bg2">
                        <a:lumMod val="10000"/>
                      </a:schemeClr>
                    </a:solidFill>
                  </a:rPr>
                  <a:t>node</a:t>
                </a:r>
                <a:r>
                  <a:rPr kumimoji="1" lang="zh-CN" altLang="en-US" dirty="0">
                    <a:solidFill>
                      <a:schemeClr val="bg2">
                        <a:lumMod val="10000"/>
                      </a:schemeClr>
                    </a:solidFill>
                  </a:rPr>
                  <a:t> </a:t>
                </a:r>
                <a:r>
                  <a:rPr kumimoji="1" lang="en-US" altLang="zh-CN" dirty="0">
                    <a:solidFill>
                      <a:schemeClr val="bg2">
                        <a:lumMod val="10000"/>
                      </a:schemeClr>
                    </a:solidFill>
                  </a:rPr>
                  <a:t>embeddings</a:t>
                </a:r>
              </a:p>
              <a:p>
                <a:pPr marL="557213" lvl="1" indent="-214313">
                  <a:buFont typeface="Arial" panose="020B0604020202020204" pitchFamily="34" charset="0"/>
                  <a:buChar char="•"/>
                </a:pPr>
                <a:r>
                  <a:rPr kumimoji="1" lang="en-US" altLang="zh-CN" dirty="0">
                    <a:solidFill>
                      <a:schemeClr val="bg2">
                        <a:lumMod val="10000"/>
                      </a:schemeClr>
                    </a:solidFill>
                  </a:rPr>
                  <a:t>Hyper-node</a:t>
                </a:r>
                <a:r>
                  <a:rPr kumimoji="1" lang="zh-CN" altLang="en-US" dirty="0">
                    <a:solidFill>
                      <a:schemeClr val="bg2">
                        <a:lumMod val="10000"/>
                      </a:schemeClr>
                    </a:solidFill>
                  </a:rPr>
                  <a:t> </a:t>
                </a:r>
                <a:r>
                  <a:rPr kumimoji="1" lang="en-US" altLang="zh-CN" dirty="0">
                    <a:solidFill>
                      <a:schemeClr val="bg2">
                        <a:lumMod val="10000"/>
                      </a:schemeClr>
                    </a:solidFill>
                  </a:rPr>
                  <a:t>with</a:t>
                </a:r>
                <a:r>
                  <a:rPr kumimoji="1" lang="zh-CN" altLang="en-US" dirty="0">
                    <a:solidFill>
                      <a:schemeClr val="bg2">
                        <a:lumMod val="10000"/>
                      </a:schemeClr>
                    </a:solidFill>
                  </a:rPr>
                  <a:t> </a:t>
                </a:r>
                <a:r>
                  <a:rPr kumimoji="1" lang="en-US" altLang="zh-CN" dirty="0">
                    <a:solidFill>
                      <a:schemeClr val="bg2">
                        <a:lumMod val="10000"/>
                      </a:schemeClr>
                    </a:solidFill>
                  </a:rPr>
                  <a:t>global</a:t>
                </a:r>
                <a:r>
                  <a:rPr kumimoji="1" lang="zh-CN" altLang="en-US" dirty="0">
                    <a:solidFill>
                      <a:schemeClr val="bg2">
                        <a:lumMod val="10000"/>
                      </a:schemeClr>
                    </a:solidFill>
                  </a:rPr>
                  <a:t> </a:t>
                </a:r>
                <a:r>
                  <a:rPr kumimoji="1" lang="en-US" altLang="zh-CN" dirty="0">
                    <a:solidFill>
                      <a:schemeClr val="bg2">
                        <a:lumMod val="10000"/>
                      </a:schemeClr>
                    </a:solidFill>
                  </a:rPr>
                  <a:t>structural</a:t>
                </a:r>
              </a:p>
              <a:p>
                <a:pPr marL="557213" lvl="1" indent="-214313">
                  <a:buFont typeface="Arial" panose="020B0604020202020204" pitchFamily="34" charset="0"/>
                  <a:buChar char="•"/>
                </a:pPr>
                <a:endParaRPr kumimoji="1" lang="en-US" altLang="zh-CN" dirty="0">
                  <a:solidFill>
                    <a:schemeClr val="bg2">
                      <a:lumMod val="10000"/>
                    </a:schemeClr>
                  </a:solidFill>
                </a:endParaRPr>
              </a:p>
              <a:p>
                <a:pPr lvl="1"/>
                <a:endParaRPr kumimoji="1" lang="en-US" altLang="zh-CN" dirty="0">
                  <a:solidFill>
                    <a:schemeClr val="bg2">
                      <a:lumMod val="10000"/>
                    </a:schemeClr>
                  </a:solidFill>
                </a:endParaRPr>
              </a:p>
              <a:p>
                <a:pPr marL="557213" lvl="1" indent="-214313">
                  <a:buFont typeface="Arial" panose="020B0604020202020204" pitchFamily="34" charset="0"/>
                  <a:buChar char="•"/>
                </a:pPr>
                <a:endParaRPr kumimoji="1" lang="en-US" altLang="zh-CN" dirty="0">
                  <a:solidFill>
                    <a:schemeClr val="bg2">
                      <a:lumMod val="10000"/>
                    </a:schemeClr>
                  </a:solidFill>
                </a:endParaRPr>
              </a:p>
              <a:p>
                <a:pPr marL="557213" lvl="1" indent="-214313">
                  <a:buFont typeface="Arial" panose="020B0604020202020204" pitchFamily="34" charset="0"/>
                  <a:buChar char="•"/>
                </a:pPr>
                <a:endParaRPr kumimoji="1" lang="en-US" altLang="zh-CN" dirty="0">
                  <a:solidFill>
                    <a:schemeClr val="bg2">
                      <a:lumMod val="10000"/>
                    </a:schemeClr>
                  </a:solidFill>
                </a:endParaRPr>
              </a:p>
              <a:p>
                <a:pPr marL="557213" lvl="1" indent="-214313">
                  <a:buFont typeface="Arial" panose="020B0604020202020204" pitchFamily="34" charset="0"/>
                  <a:buChar char="•"/>
                </a:pPr>
                <a14:m>
                  <m:oMath xmlns:m="http://schemas.openxmlformats.org/officeDocument/2006/math">
                    <m:sSub>
                      <m:sSubPr>
                        <m:ctrlPr>
                          <a:rPr kumimoji="1" lang="en-US" altLang="zh-CN" i="1">
                            <a:solidFill>
                              <a:schemeClr val="bg2">
                                <a:lumMod val="10000"/>
                              </a:schemeClr>
                            </a:solidFill>
                            <a:latin typeface="Cambria Math" panose="02040503050406030204" pitchFamily="18" charset="0"/>
                          </a:rPr>
                        </m:ctrlPr>
                      </m:sSubPr>
                      <m:e>
                        <m:r>
                          <a:rPr kumimoji="1" lang="en-US" altLang="zh-CN" i="1">
                            <a:solidFill>
                              <a:schemeClr val="bg2">
                                <a:lumMod val="10000"/>
                              </a:schemeClr>
                            </a:solidFill>
                            <a:latin typeface="Cambria Math" panose="02040503050406030204" pitchFamily="18" charset="0"/>
                          </a:rPr>
                          <m:t>𝑆</m:t>
                        </m:r>
                      </m:e>
                      <m:sub>
                        <m:r>
                          <a:rPr kumimoji="1" lang="en-US" altLang="zh-CN" i="1">
                            <a:solidFill>
                              <a:schemeClr val="bg2">
                                <a:lumMod val="10000"/>
                              </a:schemeClr>
                            </a:solidFill>
                            <a:latin typeface="Cambria Math" panose="02040503050406030204" pitchFamily="18" charset="0"/>
                          </a:rPr>
                          <m:t>h</m:t>
                        </m:r>
                      </m:sub>
                    </m:sSub>
                  </m:oMath>
                </a14:m>
                <a:r>
                  <a:rPr kumimoji="1" lang="en-US" altLang="zh-CN" dirty="0">
                    <a:solidFill>
                      <a:schemeClr val="bg2">
                        <a:lumMod val="10000"/>
                      </a:schemeClr>
                    </a:solidFill>
                  </a:rPr>
                  <a:t>:</a:t>
                </a:r>
                <a:r>
                  <a:rPr kumimoji="1" lang="zh-CN" altLang="en-US" dirty="0">
                    <a:solidFill>
                      <a:schemeClr val="bg2">
                        <a:lumMod val="10000"/>
                      </a:schemeClr>
                    </a:solidFill>
                  </a:rPr>
                  <a:t> </a:t>
                </a:r>
                <a:r>
                  <a:rPr kumimoji="1" lang="en-US" altLang="zh-CN" dirty="0">
                    <a:solidFill>
                      <a:schemeClr val="bg2">
                        <a:lumMod val="10000"/>
                      </a:schemeClr>
                    </a:solidFill>
                  </a:rPr>
                  <a:t>a</a:t>
                </a:r>
                <a:r>
                  <a:rPr kumimoji="1" lang="zh-CN" altLang="en-US" dirty="0">
                    <a:solidFill>
                      <a:schemeClr val="bg2">
                        <a:lumMod val="10000"/>
                      </a:schemeClr>
                    </a:solidFill>
                  </a:rPr>
                  <a:t> </a:t>
                </a:r>
                <a:r>
                  <a:rPr kumimoji="1" lang="en-US" altLang="zh-CN" dirty="0">
                    <a:solidFill>
                      <a:schemeClr val="bg2">
                        <a:lumMod val="10000"/>
                      </a:schemeClr>
                    </a:solidFill>
                  </a:rPr>
                  <a:t>vector</a:t>
                </a:r>
                <a:r>
                  <a:rPr kumimoji="1" lang="zh-CN" altLang="en-US" dirty="0">
                    <a:solidFill>
                      <a:schemeClr val="bg2">
                        <a:lumMod val="10000"/>
                      </a:schemeClr>
                    </a:solidFill>
                  </a:rPr>
                  <a:t> </a:t>
                </a:r>
                <a:r>
                  <a:rPr kumimoji="1" lang="en-US" altLang="zh-CN" dirty="0">
                    <a:solidFill>
                      <a:schemeClr val="bg2">
                        <a:lumMod val="10000"/>
                      </a:schemeClr>
                    </a:solidFill>
                  </a:rPr>
                  <a:t>space</a:t>
                </a:r>
                <a:r>
                  <a:rPr kumimoji="1" lang="zh-CN" altLang="en-US" dirty="0">
                    <a:solidFill>
                      <a:schemeClr val="bg2">
                        <a:lumMod val="10000"/>
                      </a:schemeClr>
                    </a:solidFill>
                  </a:rPr>
                  <a:t> </a:t>
                </a:r>
                <a:r>
                  <a:rPr kumimoji="1" lang="en-US" altLang="zh-CN" dirty="0">
                    <a:solidFill>
                      <a:schemeClr val="bg2">
                        <a:lumMod val="10000"/>
                      </a:schemeClr>
                    </a:solidFill>
                  </a:rPr>
                  <a:t>similarity</a:t>
                </a:r>
                <a:r>
                  <a:rPr kumimoji="1" lang="zh-CN" altLang="en-US" dirty="0">
                    <a:solidFill>
                      <a:schemeClr val="bg2">
                        <a:lumMod val="10000"/>
                      </a:schemeClr>
                    </a:solidFill>
                  </a:rPr>
                  <a:t> </a:t>
                </a:r>
                <a:r>
                  <a:rPr kumimoji="1" lang="en-US" altLang="zh-CN" dirty="0">
                    <a:solidFill>
                      <a:schemeClr val="bg2">
                        <a:lumMod val="10000"/>
                      </a:schemeClr>
                    </a:solidFill>
                  </a:rPr>
                  <a:t>metric</a:t>
                </a:r>
              </a:p>
              <a:p>
                <a:pPr marL="557213" lvl="1" indent="-214313">
                  <a:buFont typeface="Arial" panose="020B0604020202020204" pitchFamily="34" charset="0"/>
                  <a:buChar char="•"/>
                </a:pPr>
                <a14:m>
                  <m:oMath xmlns:m="http://schemas.openxmlformats.org/officeDocument/2006/math">
                    <m:r>
                      <a:rPr kumimoji="1" lang="en-US" altLang="zh-CN" i="1">
                        <a:solidFill>
                          <a:schemeClr val="bg2">
                            <a:lumMod val="10000"/>
                          </a:schemeClr>
                        </a:solidFill>
                        <a:latin typeface="Cambria Math" panose="02040503050406030204" pitchFamily="18" charset="0"/>
                        <a:ea typeface="Cambria Math" panose="02040503050406030204" pitchFamily="18" charset="0"/>
                      </a:rPr>
                      <m:t>𝜎</m:t>
                    </m:r>
                    <m:r>
                      <a:rPr kumimoji="1" lang="en-US" altLang="zh-CN" i="1">
                        <a:solidFill>
                          <a:schemeClr val="bg2">
                            <a:lumMod val="10000"/>
                          </a:schemeClr>
                        </a:solidFill>
                        <a:latin typeface="Cambria Math" panose="02040503050406030204" pitchFamily="18" charset="0"/>
                        <a:ea typeface="Cambria Math" panose="02040503050406030204" pitchFamily="18" charset="0"/>
                      </a:rPr>
                      <m:t>(</m:t>
                    </m:r>
                    <m:r>
                      <a:rPr kumimoji="1" lang="en-US" altLang="zh-CN" i="1">
                        <a:solidFill>
                          <a:schemeClr val="bg2">
                            <a:lumMod val="10000"/>
                          </a:schemeClr>
                        </a:solidFill>
                        <a:latin typeface="Cambria Math" panose="02040503050406030204" pitchFamily="18" charset="0"/>
                        <a:ea typeface="Cambria Math" panose="02040503050406030204" pitchFamily="18" charset="0"/>
                      </a:rPr>
                      <m:t>𝑥</m:t>
                    </m:r>
                    <m:r>
                      <a:rPr kumimoji="1" lang="en-US" altLang="zh-CN" i="1">
                        <a:solidFill>
                          <a:schemeClr val="bg2">
                            <a:lumMod val="10000"/>
                          </a:schemeClr>
                        </a:solidFill>
                        <a:latin typeface="Cambria Math" panose="02040503050406030204" pitchFamily="18" charset="0"/>
                        <a:ea typeface="Cambria Math" panose="02040503050406030204" pitchFamily="18" charset="0"/>
                      </a:rPr>
                      <m:t>)</m:t>
                    </m:r>
                  </m:oMath>
                </a14:m>
                <a:r>
                  <a:rPr kumimoji="1" lang="en-US" altLang="zh-CN" dirty="0">
                    <a:solidFill>
                      <a:schemeClr val="bg2">
                        <a:lumMod val="10000"/>
                      </a:schemeClr>
                    </a:solidFill>
                  </a:rPr>
                  <a:t>:</a:t>
                </a:r>
                <a:r>
                  <a:rPr kumimoji="1" lang="zh-CN" altLang="en-US" dirty="0">
                    <a:solidFill>
                      <a:schemeClr val="bg2">
                        <a:lumMod val="10000"/>
                      </a:schemeClr>
                    </a:solidFill>
                  </a:rPr>
                  <a:t> </a:t>
                </a:r>
                <a:r>
                  <a:rPr kumimoji="1" lang="en-US" altLang="zh-CN" dirty="0">
                    <a:solidFill>
                      <a:schemeClr val="bg2">
                        <a:lumMod val="10000"/>
                      </a:schemeClr>
                    </a:solidFill>
                  </a:rPr>
                  <a:t>a</a:t>
                </a:r>
                <a:r>
                  <a:rPr kumimoji="1" lang="zh-CN" altLang="en-US" dirty="0">
                    <a:solidFill>
                      <a:schemeClr val="bg2">
                        <a:lumMod val="10000"/>
                      </a:schemeClr>
                    </a:solidFill>
                  </a:rPr>
                  <a:t> </a:t>
                </a:r>
                <a:r>
                  <a:rPr kumimoji="1" lang="en-US" altLang="zh-CN" dirty="0">
                    <a:solidFill>
                      <a:schemeClr val="bg2">
                        <a:lumMod val="10000"/>
                      </a:schemeClr>
                    </a:solidFill>
                  </a:rPr>
                  <a:t>sigmoid</a:t>
                </a:r>
                <a:r>
                  <a:rPr kumimoji="1" lang="zh-CN" altLang="en-US" dirty="0">
                    <a:solidFill>
                      <a:schemeClr val="bg2">
                        <a:lumMod val="10000"/>
                      </a:schemeClr>
                    </a:solidFill>
                  </a:rPr>
                  <a:t> </a:t>
                </a:r>
                <a:r>
                  <a:rPr kumimoji="1" lang="en-US" altLang="zh-CN" dirty="0">
                    <a:solidFill>
                      <a:schemeClr val="bg2">
                        <a:lumMod val="10000"/>
                      </a:schemeClr>
                    </a:solidFill>
                  </a:rPr>
                  <a:t>function</a:t>
                </a:r>
              </a:p>
            </p:txBody>
          </p:sp>
        </mc:Choice>
        <mc:Fallback>
          <p:sp>
            <p:nvSpPr>
              <p:cNvPr id="43" name="文本框 42">
                <a:extLst>
                  <a:ext uri="{FF2B5EF4-FFF2-40B4-BE49-F238E27FC236}">
                    <a16:creationId xmlns:a16="http://schemas.microsoft.com/office/drawing/2014/main" id="{A6FF6C53-A694-F94C-A07C-FC3D00DE680A}"/>
                  </a:ext>
                </a:extLst>
              </p:cNvPr>
              <p:cNvSpPr txBox="1">
                <a:spLocks noRot="1" noChangeAspect="1" noMove="1" noResize="1" noEditPoints="1" noAdjustHandles="1" noChangeArrowheads="1" noChangeShapeType="1" noTextEdit="1"/>
              </p:cNvSpPr>
              <p:nvPr/>
            </p:nvSpPr>
            <p:spPr>
              <a:xfrm>
                <a:off x="728758" y="1612501"/>
                <a:ext cx="4496600" cy="2308324"/>
              </a:xfrm>
              <a:prstGeom prst="rect">
                <a:avLst/>
              </a:prstGeom>
              <a:blipFill>
                <a:blip r:embed="rId4"/>
                <a:stretch>
                  <a:fillRect l="-845" t="-1648" b="-3297"/>
                </a:stretch>
              </a:blipFill>
            </p:spPr>
            <p:txBody>
              <a:bodyPr/>
              <a:lstStyle/>
              <a:p>
                <a:r>
                  <a:rPr lang="zh-CN" altLang="en-US">
                    <a:noFill/>
                  </a:rPr>
                  <a:t> </a:t>
                </a:r>
              </a:p>
            </p:txBody>
          </p:sp>
        </mc:Fallback>
      </mc:AlternateContent>
      <p:pic>
        <p:nvPicPr>
          <p:cNvPr id="44" name="图片 43">
            <a:extLst>
              <a:ext uri="{FF2B5EF4-FFF2-40B4-BE49-F238E27FC236}">
                <a16:creationId xmlns:a16="http://schemas.microsoft.com/office/drawing/2014/main" id="{A2A942C0-992D-9D4C-AAFF-C9F201D660DD}"/>
              </a:ext>
            </a:extLst>
          </p:cNvPr>
          <p:cNvPicPr>
            <a:picLocks noChangeAspect="1"/>
          </p:cNvPicPr>
          <p:nvPr/>
        </p:nvPicPr>
        <p:blipFill>
          <a:blip r:embed="rId5"/>
          <a:stretch>
            <a:fillRect/>
          </a:stretch>
        </p:blipFill>
        <p:spPr>
          <a:xfrm>
            <a:off x="1192300" y="2437833"/>
            <a:ext cx="3237294" cy="565624"/>
          </a:xfrm>
          <a:prstGeom prst="rect">
            <a:avLst/>
          </a:prstGeom>
        </p:spPr>
      </p:pic>
      <p:sp>
        <p:nvSpPr>
          <p:cNvPr id="45" name="椭圆 44">
            <a:extLst>
              <a:ext uri="{FF2B5EF4-FFF2-40B4-BE49-F238E27FC236}">
                <a16:creationId xmlns:a16="http://schemas.microsoft.com/office/drawing/2014/main" id="{029BC03A-3E2E-744B-A36F-CA800B80A532}"/>
              </a:ext>
            </a:extLst>
          </p:cNvPr>
          <p:cNvSpPr/>
          <p:nvPr/>
        </p:nvSpPr>
        <p:spPr>
          <a:xfrm>
            <a:off x="6092469" y="1612501"/>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A</a:t>
            </a:r>
            <a:endParaRPr lang="zh-CN" altLang="en-US" sz="1875" dirty="0">
              <a:solidFill>
                <a:srgbClr val="FFFFFF"/>
              </a:solidFill>
              <a:cs typeface="宋体" charset="0"/>
            </a:endParaRPr>
          </a:p>
        </p:txBody>
      </p:sp>
      <p:cxnSp>
        <p:nvCxnSpPr>
          <p:cNvPr id="46" name="直接连接符 12">
            <a:extLst>
              <a:ext uri="{FF2B5EF4-FFF2-40B4-BE49-F238E27FC236}">
                <a16:creationId xmlns:a16="http://schemas.microsoft.com/office/drawing/2014/main" id="{67DBB6B9-E87C-7045-BF48-99FCF4A7FB74}"/>
              </a:ext>
            </a:extLst>
          </p:cNvPr>
          <p:cNvCxnSpPr>
            <a:cxnSpLocks/>
            <a:stCxn id="45" idx="3"/>
            <a:endCxn id="48" idx="0"/>
          </p:cNvCxnSpPr>
          <p:nvPr/>
        </p:nvCxnSpPr>
        <p:spPr>
          <a:xfrm flipH="1">
            <a:off x="5952853" y="1848935"/>
            <a:ext cx="180182" cy="152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30">
            <a:extLst>
              <a:ext uri="{FF2B5EF4-FFF2-40B4-BE49-F238E27FC236}">
                <a16:creationId xmlns:a16="http://schemas.microsoft.com/office/drawing/2014/main" id="{152BCC88-BA62-E446-9C72-A3E6F8F81D50}"/>
              </a:ext>
            </a:extLst>
          </p:cNvPr>
          <p:cNvCxnSpPr>
            <a:cxnSpLocks/>
            <a:stCxn id="49" idx="1"/>
            <a:endCxn id="48" idx="5"/>
          </p:cNvCxnSpPr>
          <p:nvPr/>
        </p:nvCxnSpPr>
        <p:spPr>
          <a:xfrm flipH="1" flipV="1">
            <a:off x="6050787" y="2237767"/>
            <a:ext cx="82249" cy="12681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48" name="椭圆 47">
            <a:extLst>
              <a:ext uri="{FF2B5EF4-FFF2-40B4-BE49-F238E27FC236}">
                <a16:creationId xmlns:a16="http://schemas.microsoft.com/office/drawing/2014/main" id="{FB514EFC-0501-E541-9E1C-ABAD4EF379C8}"/>
              </a:ext>
            </a:extLst>
          </p:cNvPr>
          <p:cNvSpPr/>
          <p:nvPr/>
        </p:nvSpPr>
        <p:spPr>
          <a:xfrm>
            <a:off x="5814353" y="2001332"/>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B</a:t>
            </a:r>
            <a:endParaRPr lang="zh-CN" altLang="en-US" sz="1875" dirty="0">
              <a:solidFill>
                <a:srgbClr val="FFFFFF"/>
              </a:solidFill>
              <a:cs typeface="宋体" charset="0"/>
            </a:endParaRPr>
          </a:p>
        </p:txBody>
      </p:sp>
      <p:sp>
        <p:nvSpPr>
          <p:cNvPr id="49" name="椭圆 48">
            <a:extLst>
              <a:ext uri="{FF2B5EF4-FFF2-40B4-BE49-F238E27FC236}">
                <a16:creationId xmlns:a16="http://schemas.microsoft.com/office/drawing/2014/main" id="{99E8931C-ABBB-0D40-B533-6E2C158D213E}"/>
              </a:ext>
            </a:extLst>
          </p:cNvPr>
          <p:cNvSpPr/>
          <p:nvPr/>
        </p:nvSpPr>
        <p:spPr>
          <a:xfrm>
            <a:off x="6092469" y="2324018"/>
            <a:ext cx="277000" cy="27700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D</a:t>
            </a:r>
            <a:endParaRPr lang="zh-CN" altLang="en-US" sz="1875" dirty="0">
              <a:solidFill>
                <a:srgbClr val="FFFFFF"/>
              </a:solidFill>
              <a:cs typeface="宋体" charset="0"/>
            </a:endParaRPr>
          </a:p>
        </p:txBody>
      </p:sp>
      <p:cxnSp>
        <p:nvCxnSpPr>
          <p:cNvPr id="50" name="直接连接符 12">
            <a:extLst>
              <a:ext uri="{FF2B5EF4-FFF2-40B4-BE49-F238E27FC236}">
                <a16:creationId xmlns:a16="http://schemas.microsoft.com/office/drawing/2014/main" id="{80E0699C-5488-664F-B16A-21ACC3761B80}"/>
              </a:ext>
            </a:extLst>
          </p:cNvPr>
          <p:cNvCxnSpPr>
            <a:cxnSpLocks/>
            <a:stCxn id="45" idx="4"/>
            <a:endCxn id="49" idx="0"/>
          </p:cNvCxnSpPr>
          <p:nvPr/>
        </p:nvCxnSpPr>
        <p:spPr>
          <a:xfrm>
            <a:off x="6230969" y="1889501"/>
            <a:ext cx="0" cy="43451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a16="http://schemas.microsoft.com/office/drawing/2014/main" id="{D4521976-61D5-514B-91D0-F19BD608F860}"/>
              </a:ext>
            </a:extLst>
          </p:cNvPr>
          <p:cNvSpPr/>
          <p:nvPr/>
        </p:nvSpPr>
        <p:spPr>
          <a:xfrm>
            <a:off x="7514667" y="2378303"/>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A</a:t>
            </a:r>
            <a:endParaRPr lang="zh-CN" altLang="en-US" sz="1875" dirty="0">
              <a:solidFill>
                <a:srgbClr val="FFFFFF"/>
              </a:solidFill>
              <a:cs typeface="宋体" charset="0"/>
            </a:endParaRPr>
          </a:p>
        </p:txBody>
      </p:sp>
      <p:cxnSp>
        <p:nvCxnSpPr>
          <p:cNvPr id="52" name="直接连接符 12">
            <a:extLst>
              <a:ext uri="{FF2B5EF4-FFF2-40B4-BE49-F238E27FC236}">
                <a16:creationId xmlns:a16="http://schemas.microsoft.com/office/drawing/2014/main" id="{9D73625D-8EEC-E44E-B595-E1A32F66EC51}"/>
              </a:ext>
            </a:extLst>
          </p:cNvPr>
          <p:cNvCxnSpPr>
            <a:cxnSpLocks/>
            <a:stCxn id="51" idx="3"/>
            <a:endCxn id="54" idx="0"/>
          </p:cNvCxnSpPr>
          <p:nvPr/>
        </p:nvCxnSpPr>
        <p:spPr>
          <a:xfrm flipH="1">
            <a:off x="7392196" y="2614738"/>
            <a:ext cx="163037" cy="152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30">
            <a:extLst>
              <a:ext uri="{FF2B5EF4-FFF2-40B4-BE49-F238E27FC236}">
                <a16:creationId xmlns:a16="http://schemas.microsoft.com/office/drawing/2014/main" id="{66A969D9-4794-7445-BAF7-7B31D511C2DC}"/>
              </a:ext>
            </a:extLst>
          </p:cNvPr>
          <p:cNvCxnSpPr>
            <a:cxnSpLocks/>
            <a:stCxn id="55" idx="1"/>
            <a:endCxn id="54" idx="5"/>
          </p:cNvCxnSpPr>
          <p:nvPr/>
        </p:nvCxnSpPr>
        <p:spPr>
          <a:xfrm flipH="1" flipV="1">
            <a:off x="7490129" y="3003569"/>
            <a:ext cx="65104" cy="10110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54" name="椭圆 53">
            <a:extLst>
              <a:ext uri="{FF2B5EF4-FFF2-40B4-BE49-F238E27FC236}">
                <a16:creationId xmlns:a16="http://schemas.microsoft.com/office/drawing/2014/main" id="{3F2767AB-BF85-704F-99CF-084039E1323C}"/>
              </a:ext>
            </a:extLst>
          </p:cNvPr>
          <p:cNvSpPr/>
          <p:nvPr/>
        </p:nvSpPr>
        <p:spPr>
          <a:xfrm>
            <a:off x="7253695" y="2767135"/>
            <a:ext cx="277000" cy="27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B</a:t>
            </a:r>
            <a:endParaRPr lang="zh-CN" altLang="en-US" sz="1875" dirty="0">
              <a:solidFill>
                <a:srgbClr val="FFFFFF"/>
              </a:solidFill>
              <a:cs typeface="宋体" charset="0"/>
            </a:endParaRPr>
          </a:p>
        </p:txBody>
      </p:sp>
      <p:sp>
        <p:nvSpPr>
          <p:cNvPr id="55" name="椭圆 54">
            <a:extLst>
              <a:ext uri="{FF2B5EF4-FFF2-40B4-BE49-F238E27FC236}">
                <a16:creationId xmlns:a16="http://schemas.microsoft.com/office/drawing/2014/main" id="{B763668D-8F25-D549-8F2F-15791EEA73FD}"/>
              </a:ext>
            </a:extLst>
          </p:cNvPr>
          <p:cNvSpPr/>
          <p:nvPr/>
        </p:nvSpPr>
        <p:spPr>
          <a:xfrm>
            <a:off x="7514667" y="3064103"/>
            <a:ext cx="277000" cy="27700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D</a:t>
            </a:r>
            <a:endParaRPr lang="zh-CN" altLang="en-US" sz="1875" dirty="0">
              <a:solidFill>
                <a:srgbClr val="FFFFFF"/>
              </a:solidFill>
              <a:cs typeface="宋体" charset="0"/>
            </a:endParaRPr>
          </a:p>
        </p:txBody>
      </p:sp>
      <p:sp>
        <p:nvSpPr>
          <p:cNvPr id="56" name="椭圆 55">
            <a:extLst>
              <a:ext uri="{FF2B5EF4-FFF2-40B4-BE49-F238E27FC236}">
                <a16:creationId xmlns:a16="http://schemas.microsoft.com/office/drawing/2014/main" id="{627AA4D1-8A22-1345-AD7A-B091A472B837}"/>
              </a:ext>
            </a:extLst>
          </p:cNvPr>
          <p:cNvSpPr/>
          <p:nvPr/>
        </p:nvSpPr>
        <p:spPr>
          <a:xfrm>
            <a:off x="7743267" y="2774543"/>
            <a:ext cx="277000" cy="27700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dirty="0">
                <a:solidFill>
                  <a:srgbClr val="FFFFFF"/>
                </a:solidFill>
                <a:cs typeface="宋体" charset="0"/>
              </a:rPr>
              <a:t>C</a:t>
            </a:r>
            <a:endParaRPr lang="zh-CN" altLang="en-US" sz="1875" dirty="0">
              <a:solidFill>
                <a:srgbClr val="FFFFFF"/>
              </a:solidFill>
              <a:cs typeface="宋体" charset="0"/>
            </a:endParaRPr>
          </a:p>
        </p:txBody>
      </p:sp>
      <p:cxnSp>
        <p:nvCxnSpPr>
          <p:cNvPr id="57" name="直接连接符 12">
            <a:extLst>
              <a:ext uri="{FF2B5EF4-FFF2-40B4-BE49-F238E27FC236}">
                <a16:creationId xmlns:a16="http://schemas.microsoft.com/office/drawing/2014/main" id="{DE971EB9-4E15-B44A-BFC5-47D90524EC70}"/>
              </a:ext>
            </a:extLst>
          </p:cNvPr>
          <p:cNvCxnSpPr>
            <a:cxnSpLocks/>
            <a:stCxn id="51" idx="5"/>
            <a:endCxn id="56" idx="0"/>
          </p:cNvCxnSpPr>
          <p:nvPr/>
        </p:nvCxnSpPr>
        <p:spPr>
          <a:xfrm>
            <a:off x="7751100" y="2614738"/>
            <a:ext cx="130667" cy="15980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07821FDC-8CC9-E745-A7BD-0BDAF4F49999}"/>
              </a:ext>
            </a:extLst>
          </p:cNvPr>
          <p:cNvSpPr/>
          <p:nvPr/>
        </p:nvSpPr>
        <p:spPr>
          <a:xfrm>
            <a:off x="6426838" y="1975564"/>
            <a:ext cx="277001" cy="277001"/>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875" dirty="0"/>
          </a:p>
        </p:txBody>
      </p:sp>
      <p:cxnSp>
        <p:nvCxnSpPr>
          <p:cNvPr id="59" name="直接箭头连接符 41">
            <a:extLst>
              <a:ext uri="{FF2B5EF4-FFF2-40B4-BE49-F238E27FC236}">
                <a16:creationId xmlns:a16="http://schemas.microsoft.com/office/drawing/2014/main" id="{41A840DB-A818-CB47-B017-BCB3DDF9281A}"/>
              </a:ext>
            </a:extLst>
          </p:cNvPr>
          <p:cNvCxnSpPr>
            <a:cxnSpLocks/>
            <a:stCxn id="45" idx="6"/>
            <a:endCxn id="51" idx="1"/>
          </p:cNvCxnSpPr>
          <p:nvPr/>
        </p:nvCxnSpPr>
        <p:spPr>
          <a:xfrm>
            <a:off x="6369469" y="1751002"/>
            <a:ext cx="1185764" cy="66786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41">
            <a:extLst>
              <a:ext uri="{FF2B5EF4-FFF2-40B4-BE49-F238E27FC236}">
                <a16:creationId xmlns:a16="http://schemas.microsoft.com/office/drawing/2014/main" id="{DAEBB584-011B-1444-81FF-58236EADA69C}"/>
              </a:ext>
            </a:extLst>
          </p:cNvPr>
          <p:cNvCxnSpPr>
            <a:cxnSpLocks/>
            <a:stCxn id="48" idx="6"/>
            <a:endCxn id="54" idx="1"/>
          </p:cNvCxnSpPr>
          <p:nvPr/>
        </p:nvCxnSpPr>
        <p:spPr>
          <a:xfrm>
            <a:off x="6091352" y="2139833"/>
            <a:ext cx="1202909" cy="66786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61" name="任意形状 60">
            <a:extLst>
              <a:ext uri="{FF2B5EF4-FFF2-40B4-BE49-F238E27FC236}">
                <a16:creationId xmlns:a16="http://schemas.microsoft.com/office/drawing/2014/main" id="{3A9EE684-43ED-F54B-B8FA-DAC621807A18}"/>
              </a:ext>
            </a:extLst>
          </p:cNvPr>
          <p:cNvSpPr/>
          <p:nvPr/>
        </p:nvSpPr>
        <p:spPr>
          <a:xfrm>
            <a:off x="6045200" y="1862530"/>
            <a:ext cx="730250" cy="833370"/>
          </a:xfrm>
          <a:custGeom>
            <a:avLst/>
            <a:gdLst>
              <a:gd name="connsiteX0" fmla="*/ 533400 w 973666"/>
              <a:gd name="connsiteY0" fmla="*/ 76200 h 1111160"/>
              <a:gd name="connsiteX1" fmla="*/ 533400 w 973666"/>
              <a:gd name="connsiteY1" fmla="*/ 76200 h 1111160"/>
              <a:gd name="connsiteX2" fmla="*/ 414866 w 973666"/>
              <a:gd name="connsiteY2" fmla="*/ 143933 h 1111160"/>
              <a:gd name="connsiteX3" fmla="*/ 330200 w 973666"/>
              <a:gd name="connsiteY3" fmla="*/ 203200 h 1111160"/>
              <a:gd name="connsiteX4" fmla="*/ 304800 w 973666"/>
              <a:gd name="connsiteY4" fmla="*/ 228600 h 1111160"/>
              <a:gd name="connsiteX5" fmla="*/ 237066 w 973666"/>
              <a:gd name="connsiteY5" fmla="*/ 270933 h 1111160"/>
              <a:gd name="connsiteX6" fmla="*/ 203200 w 973666"/>
              <a:gd name="connsiteY6" fmla="*/ 313267 h 1111160"/>
              <a:gd name="connsiteX7" fmla="*/ 186266 w 973666"/>
              <a:gd name="connsiteY7" fmla="*/ 330200 h 1111160"/>
              <a:gd name="connsiteX8" fmla="*/ 152400 w 973666"/>
              <a:gd name="connsiteY8" fmla="*/ 448733 h 1111160"/>
              <a:gd name="connsiteX9" fmla="*/ 135466 w 973666"/>
              <a:gd name="connsiteY9" fmla="*/ 474133 h 1111160"/>
              <a:gd name="connsiteX10" fmla="*/ 110066 w 973666"/>
              <a:gd name="connsiteY10" fmla="*/ 524933 h 1111160"/>
              <a:gd name="connsiteX11" fmla="*/ 93133 w 973666"/>
              <a:gd name="connsiteY11" fmla="*/ 575733 h 1111160"/>
              <a:gd name="connsiteX12" fmla="*/ 42333 w 973666"/>
              <a:gd name="connsiteY12" fmla="*/ 651933 h 1111160"/>
              <a:gd name="connsiteX13" fmla="*/ 16933 w 973666"/>
              <a:gd name="connsiteY13" fmla="*/ 728133 h 1111160"/>
              <a:gd name="connsiteX14" fmla="*/ 8466 w 973666"/>
              <a:gd name="connsiteY14" fmla="*/ 753533 h 1111160"/>
              <a:gd name="connsiteX15" fmla="*/ 0 w 973666"/>
              <a:gd name="connsiteY15" fmla="*/ 787400 h 1111160"/>
              <a:gd name="connsiteX16" fmla="*/ 8466 w 973666"/>
              <a:gd name="connsiteY16" fmla="*/ 922867 h 1111160"/>
              <a:gd name="connsiteX17" fmla="*/ 25400 w 973666"/>
              <a:gd name="connsiteY17" fmla="*/ 973667 h 1111160"/>
              <a:gd name="connsiteX18" fmla="*/ 59266 w 973666"/>
              <a:gd name="connsiteY18" fmla="*/ 1007533 h 1111160"/>
              <a:gd name="connsiteX19" fmla="*/ 76200 w 973666"/>
              <a:gd name="connsiteY19" fmla="*/ 1032933 h 1111160"/>
              <a:gd name="connsiteX20" fmla="*/ 93133 w 973666"/>
              <a:gd name="connsiteY20" fmla="*/ 1049867 h 1111160"/>
              <a:gd name="connsiteX21" fmla="*/ 110066 w 973666"/>
              <a:gd name="connsiteY21" fmla="*/ 1075267 h 1111160"/>
              <a:gd name="connsiteX22" fmla="*/ 135466 w 973666"/>
              <a:gd name="connsiteY22" fmla="*/ 1083733 h 1111160"/>
              <a:gd name="connsiteX23" fmla="*/ 152400 w 973666"/>
              <a:gd name="connsiteY23" fmla="*/ 1100667 h 1111160"/>
              <a:gd name="connsiteX24" fmla="*/ 474133 w 973666"/>
              <a:gd name="connsiteY24" fmla="*/ 1075267 h 1111160"/>
              <a:gd name="connsiteX25" fmla="*/ 524933 w 973666"/>
              <a:gd name="connsiteY25" fmla="*/ 1041400 h 1111160"/>
              <a:gd name="connsiteX26" fmla="*/ 584200 w 973666"/>
              <a:gd name="connsiteY26" fmla="*/ 1024467 h 1111160"/>
              <a:gd name="connsiteX27" fmla="*/ 643466 w 973666"/>
              <a:gd name="connsiteY27" fmla="*/ 990600 h 1111160"/>
              <a:gd name="connsiteX28" fmla="*/ 668866 w 973666"/>
              <a:gd name="connsiteY28" fmla="*/ 982133 h 1111160"/>
              <a:gd name="connsiteX29" fmla="*/ 762000 w 973666"/>
              <a:gd name="connsiteY29" fmla="*/ 905933 h 1111160"/>
              <a:gd name="connsiteX30" fmla="*/ 787400 w 973666"/>
              <a:gd name="connsiteY30" fmla="*/ 880533 h 1111160"/>
              <a:gd name="connsiteX31" fmla="*/ 804333 w 973666"/>
              <a:gd name="connsiteY31" fmla="*/ 846667 h 1111160"/>
              <a:gd name="connsiteX32" fmla="*/ 812800 w 973666"/>
              <a:gd name="connsiteY32" fmla="*/ 812800 h 1111160"/>
              <a:gd name="connsiteX33" fmla="*/ 829733 w 973666"/>
              <a:gd name="connsiteY33" fmla="*/ 762000 h 1111160"/>
              <a:gd name="connsiteX34" fmla="*/ 846666 w 973666"/>
              <a:gd name="connsiteY34" fmla="*/ 702733 h 1111160"/>
              <a:gd name="connsiteX35" fmla="*/ 863600 w 973666"/>
              <a:gd name="connsiteY35" fmla="*/ 685800 h 1111160"/>
              <a:gd name="connsiteX36" fmla="*/ 889000 w 973666"/>
              <a:gd name="connsiteY36" fmla="*/ 609600 h 1111160"/>
              <a:gd name="connsiteX37" fmla="*/ 905933 w 973666"/>
              <a:gd name="connsiteY37" fmla="*/ 558800 h 1111160"/>
              <a:gd name="connsiteX38" fmla="*/ 922866 w 973666"/>
              <a:gd name="connsiteY38" fmla="*/ 508000 h 1111160"/>
              <a:gd name="connsiteX39" fmla="*/ 931333 w 973666"/>
              <a:gd name="connsiteY39" fmla="*/ 482600 h 1111160"/>
              <a:gd name="connsiteX40" fmla="*/ 948266 w 973666"/>
              <a:gd name="connsiteY40" fmla="*/ 457200 h 1111160"/>
              <a:gd name="connsiteX41" fmla="*/ 965200 w 973666"/>
              <a:gd name="connsiteY41" fmla="*/ 389467 h 1111160"/>
              <a:gd name="connsiteX42" fmla="*/ 973666 w 973666"/>
              <a:gd name="connsiteY42" fmla="*/ 355600 h 1111160"/>
              <a:gd name="connsiteX43" fmla="*/ 956733 w 973666"/>
              <a:gd name="connsiteY43" fmla="*/ 84667 h 1111160"/>
              <a:gd name="connsiteX44" fmla="*/ 948266 w 973666"/>
              <a:gd name="connsiteY44" fmla="*/ 42333 h 1111160"/>
              <a:gd name="connsiteX45" fmla="*/ 931333 w 973666"/>
              <a:gd name="connsiteY45" fmla="*/ 16933 h 1111160"/>
              <a:gd name="connsiteX46" fmla="*/ 863600 w 973666"/>
              <a:gd name="connsiteY46" fmla="*/ 0 h 1111160"/>
              <a:gd name="connsiteX47" fmla="*/ 609600 w 973666"/>
              <a:gd name="connsiteY47" fmla="*/ 8467 h 1111160"/>
              <a:gd name="connsiteX48" fmla="*/ 567266 w 973666"/>
              <a:gd name="connsiteY48" fmla="*/ 33867 h 1111160"/>
              <a:gd name="connsiteX49" fmla="*/ 533400 w 973666"/>
              <a:gd name="connsiteY49" fmla="*/ 76200 h 111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73666" h="1111160">
                <a:moveTo>
                  <a:pt x="533400" y="76200"/>
                </a:moveTo>
                <a:lnTo>
                  <a:pt x="533400" y="76200"/>
                </a:lnTo>
                <a:cubicBezTo>
                  <a:pt x="493889" y="98778"/>
                  <a:pt x="451758" y="117289"/>
                  <a:pt x="414866" y="143933"/>
                </a:cubicBezTo>
                <a:cubicBezTo>
                  <a:pt x="308753" y="220570"/>
                  <a:pt x="458491" y="160437"/>
                  <a:pt x="330200" y="203200"/>
                </a:cubicBezTo>
                <a:cubicBezTo>
                  <a:pt x="321733" y="211667"/>
                  <a:pt x="314379" y="221416"/>
                  <a:pt x="304800" y="228600"/>
                </a:cubicBezTo>
                <a:cubicBezTo>
                  <a:pt x="269181" y="255314"/>
                  <a:pt x="266612" y="247296"/>
                  <a:pt x="237066" y="270933"/>
                </a:cubicBezTo>
                <a:cubicBezTo>
                  <a:pt x="214353" y="289104"/>
                  <a:pt x="222758" y="288821"/>
                  <a:pt x="203200" y="313267"/>
                </a:cubicBezTo>
                <a:cubicBezTo>
                  <a:pt x="198213" y="319500"/>
                  <a:pt x="191911" y="324556"/>
                  <a:pt x="186266" y="330200"/>
                </a:cubicBezTo>
                <a:cubicBezTo>
                  <a:pt x="184008" y="339230"/>
                  <a:pt x="162116" y="434159"/>
                  <a:pt x="152400" y="448733"/>
                </a:cubicBezTo>
                <a:lnTo>
                  <a:pt x="135466" y="474133"/>
                </a:lnTo>
                <a:cubicBezTo>
                  <a:pt x="104594" y="566755"/>
                  <a:pt x="153829" y="426468"/>
                  <a:pt x="110066" y="524933"/>
                </a:cubicBezTo>
                <a:cubicBezTo>
                  <a:pt x="102817" y="541244"/>
                  <a:pt x="102316" y="560427"/>
                  <a:pt x="93133" y="575733"/>
                </a:cubicBezTo>
                <a:cubicBezTo>
                  <a:pt x="60473" y="630167"/>
                  <a:pt x="77607" y="604902"/>
                  <a:pt x="42333" y="651933"/>
                </a:cubicBezTo>
                <a:lnTo>
                  <a:pt x="16933" y="728133"/>
                </a:lnTo>
                <a:cubicBezTo>
                  <a:pt x="14111" y="736600"/>
                  <a:pt x="10630" y="744875"/>
                  <a:pt x="8466" y="753533"/>
                </a:cubicBezTo>
                <a:lnTo>
                  <a:pt x="0" y="787400"/>
                </a:lnTo>
                <a:cubicBezTo>
                  <a:pt x="2822" y="832556"/>
                  <a:pt x="2353" y="878038"/>
                  <a:pt x="8466" y="922867"/>
                </a:cubicBezTo>
                <a:cubicBezTo>
                  <a:pt x="10878" y="940553"/>
                  <a:pt x="12779" y="961046"/>
                  <a:pt x="25400" y="973667"/>
                </a:cubicBezTo>
                <a:cubicBezTo>
                  <a:pt x="36689" y="984956"/>
                  <a:pt x="48876" y="995412"/>
                  <a:pt x="59266" y="1007533"/>
                </a:cubicBezTo>
                <a:cubicBezTo>
                  <a:pt x="65888" y="1015259"/>
                  <a:pt x="69843" y="1024987"/>
                  <a:pt x="76200" y="1032933"/>
                </a:cubicBezTo>
                <a:cubicBezTo>
                  <a:pt x="81187" y="1039166"/>
                  <a:pt x="88146" y="1043634"/>
                  <a:pt x="93133" y="1049867"/>
                </a:cubicBezTo>
                <a:cubicBezTo>
                  <a:pt x="99490" y="1057813"/>
                  <a:pt x="102120" y="1068910"/>
                  <a:pt x="110066" y="1075267"/>
                </a:cubicBezTo>
                <a:cubicBezTo>
                  <a:pt x="117035" y="1080842"/>
                  <a:pt x="126999" y="1080911"/>
                  <a:pt x="135466" y="1083733"/>
                </a:cubicBezTo>
                <a:cubicBezTo>
                  <a:pt x="141111" y="1089378"/>
                  <a:pt x="144420" y="1100445"/>
                  <a:pt x="152400" y="1100667"/>
                </a:cubicBezTo>
                <a:cubicBezTo>
                  <a:pt x="280430" y="1104224"/>
                  <a:pt x="377077" y="1133500"/>
                  <a:pt x="474133" y="1075267"/>
                </a:cubicBezTo>
                <a:cubicBezTo>
                  <a:pt x="491584" y="1064796"/>
                  <a:pt x="506455" y="1049928"/>
                  <a:pt x="524933" y="1041400"/>
                </a:cubicBezTo>
                <a:cubicBezTo>
                  <a:pt x="543588" y="1032790"/>
                  <a:pt x="564444" y="1030111"/>
                  <a:pt x="584200" y="1024467"/>
                </a:cubicBezTo>
                <a:cubicBezTo>
                  <a:pt x="609710" y="1007460"/>
                  <a:pt x="613387" y="1003491"/>
                  <a:pt x="643466" y="990600"/>
                </a:cubicBezTo>
                <a:cubicBezTo>
                  <a:pt x="651669" y="987084"/>
                  <a:pt x="661064" y="986467"/>
                  <a:pt x="668866" y="982133"/>
                </a:cubicBezTo>
                <a:cubicBezTo>
                  <a:pt x="719421" y="954047"/>
                  <a:pt x="721798" y="946135"/>
                  <a:pt x="762000" y="905933"/>
                </a:cubicBezTo>
                <a:cubicBezTo>
                  <a:pt x="770467" y="897466"/>
                  <a:pt x="782045" y="891243"/>
                  <a:pt x="787400" y="880533"/>
                </a:cubicBezTo>
                <a:cubicBezTo>
                  <a:pt x="793044" y="869244"/>
                  <a:pt x="799901" y="858485"/>
                  <a:pt x="804333" y="846667"/>
                </a:cubicBezTo>
                <a:cubicBezTo>
                  <a:pt x="808419" y="835771"/>
                  <a:pt x="809456" y="823946"/>
                  <a:pt x="812800" y="812800"/>
                </a:cubicBezTo>
                <a:cubicBezTo>
                  <a:pt x="817929" y="795703"/>
                  <a:pt x="824604" y="779097"/>
                  <a:pt x="829733" y="762000"/>
                </a:cubicBezTo>
                <a:cubicBezTo>
                  <a:pt x="831945" y="754626"/>
                  <a:pt x="840978" y="712213"/>
                  <a:pt x="846666" y="702733"/>
                </a:cubicBezTo>
                <a:cubicBezTo>
                  <a:pt x="850773" y="695888"/>
                  <a:pt x="857955" y="691444"/>
                  <a:pt x="863600" y="685800"/>
                </a:cubicBezTo>
                <a:cubicBezTo>
                  <a:pt x="882665" y="571403"/>
                  <a:pt x="857252" y="681031"/>
                  <a:pt x="889000" y="609600"/>
                </a:cubicBezTo>
                <a:cubicBezTo>
                  <a:pt x="896249" y="593289"/>
                  <a:pt x="900289" y="575733"/>
                  <a:pt x="905933" y="558800"/>
                </a:cubicBezTo>
                <a:lnTo>
                  <a:pt x="922866" y="508000"/>
                </a:lnTo>
                <a:cubicBezTo>
                  <a:pt x="925688" y="499533"/>
                  <a:pt x="926383" y="490026"/>
                  <a:pt x="931333" y="482600"/>
                </a:cubicBezTo>
                <a:cubicBezTo>
                  <a:pt x="936977" y="474133"/>
                  <a:pt x="943715" y="466301"/>
                  <a:pt x="948266" y="457200"/>
                </a:cubicBezTo>
                <a:cubicBezTo>
                  <a:pt x="957344" y="439044"/>
                  <a:pt x="961335" y="406858"/>
                  <a:pt x="965200" y="389467"/>
                </a:cubicBezTo>
                <a:cubicBezTo>
                  <a:pt x="967724" y="378108"/>
                  <a:pt x="970844" y="366889"/>
                  <a:pt x="973666" y="355600"/>
                </a:cubicBezTo>
                <a:cubicBezTo>
                  <a:pt x="967838" y="209896"/>
                  <a:pt x="974216" y="189558"/>
                  <a:pt x="956733" y="84667"/>
                </a:cubicBezTo>
                <a:cubicBezTo>
                  <a:pt x="954367" y="70472"/>
                  <a:pt x="953319" y="55808"/>
                  <a:pt x="948266" y="42333"/>
                </a:cubicBezTo>
                <a:cubicBezTo>
                  <a:pt x="944693" y="32805"/>
                  <a:pt x="940434" y="21484"/>
                  <a:pt x="931333" y="16933"/>
                </a:cubicBezTo>
                <a:cubicBezTo>
                  <a:pt x="910517" y="6525"/>
                  <a:pt x="863600" y="0"/>
                  <a:pt x="863600" y="0"/>
                </a:cubicBezTo>
                <a:cubicBezTo>
                  <a:pt x="778933" y="2822"/>
                  <a:pt x="694159" y="3342"/>
                  <a:pt x="609600" y="8467"/>
                </a:cubicBezTo>
                <a:cubicBezTo>
                  <a:pt x="589649" y="9676"/>
                  <a:pt x="578863" y="19371"/>
                  <a:pt x="567266" y="33867"/>
                </a:cubicBezTo>
                <a:lnTo>
                  <a:pt x="533400" y="7620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62" name="任意形状 61">
            <a:extLst>
              <a:ext uri="{FF2B5EF4-FFF2-40B4-BE49-F238E27FC236}">
                <a16:creationId xmlns:a16="http://schemas.microsoft.com/office/drawing/2014/main" id="{FE54B2D9-DCDE-E142-A355-612F93BB8582}"/>
              </a:ext>
            </a:extLst>
          </p:cNvPr>
          <p:cNvSpPr/>
          <p:nvPr/>
        </p:nvSpPr>
        <p:spPr>
          <a:xfrm>
            <a:off x="7426541" y="2659307"/>
            <a:ext cx="730250" cy="833370"/>
          </a:xfrm>
          <a:custGeom>
            <a:avLst/>
            <a:gdLst>
              <a:gd name="connsiteX0" fmla="*/ 533400 w 973666"/>
              <a:gd name="connsiteY0" fmla="*/ 76200 h 1111160"/>
              <a:gd name="connsiteX1" fmla="*/ 533400 w 973666"/>
              <a:gd name="connsiteY1" fmla="*/ 76200 h 1111160"/>
              <a:gd name="connsiteX2" fmla="*/ 414866 w 973666"/>
              <a:gd name="connsiteY2" fmla="*/ 143933 h 1111160"/>
              <a:gd name="connsiteX3" fmla="*/ 330200 w 973666"/>
              <a:gd name="connsiteY3" fmla="*/ 203200 h 1111160"/>
              <a:gd name="connsiteX4" fmla="*/ 304800 w 973666"/>
              <a:gd name="connsiteY4" fmla="*/ 228600 h 1111160"/>
              <a:gd name="connsiteX5" fmla="*/ 237066 w 973666"/>
              <a:gd name="connsiteY5" fmla="*/ 270933 h 1111160"/>
              <a:gd name="connsiteX6" fmla="*/ 203200 w 973666"/>
              <a:gd name="connsiteY6" fmla="*/ 313267 h 1111160"/>
              <a:gd name="connsiteX7" fmla="*/ 186266 w 973666"/>
              <a:gd name="connsiteY7" fmla="*/ 330200 h 1111160"/>
              <a:gd name="connsiteX8" fmla="*/ 152400 w 973666"/>
              <a:gd name="connsiteY8" fmla="*/ 448733 h 1111160"/>
              <a:gd name="connsiteX9" fmla="*/ 135466 w 973666"/>
              <a:gd name="connsiteY9" fmla="*/ 474133 h 1111160"/>
              <a:gd name="connsiteX10" fmla="*/ 110066 w 973666"/>
              <a:gd name="connsiteY10" fmla="*/ 524933 h 1111160"/>
              <a:gd name="connsiteX11" fmla="*/ 93133 w 973666"/>
              <a:gd name="connsiteY11" fmla="*/ 575733 h 1111160"/>
              <a:gd name="connsiteX12" fmla="*/ 42333 w 973666"/>
              <a:gd name="connsiteY12" fmla="*/ 651933 h 1111160"/>
              <a:gd name="connsiteX13" fmla="*/ 16933 w 973666"/>
              <a:gd name="connsiteY13" fmla="*/ 728133 h 1111160"/>
              <a:gd name="connsiteX14" fmla="*/ 8466 w 973666"/>
              <a:gd name="connsiteY14" fmla="*/ 753533 h 1111160"/>
              <a:gd name="connsiteX15" fmla="*/ 0 w 973666"/>
              <a:gd name="connsiteY15" fmla="*/ 787400 h 1111160"/>
              <a:gd name="connsiteX16" fmla="*/ 8466 w 973666"/>
              <a:gd name="connsiteY16" fmla="*/ 922867 h 1111160"/>
              <a:gd name="connsiteX17" fmla="*/ 25400 w 973666"/>
              <a:gd name="connsiteY17" fmla="*/ 973667 h 1111160"/>
              <a:gd name="connsiteX18" fmla="*/ 59266 w 973666"/>
              <a:gd name="connsiteY18" fmla="*/ 1007533 h 1111160"/>
              <a:gd name="connsiteX19" fmla="*/ 76200 w 973666"/>
              <a:gd name="connsiteY19" fmla="*/ 1032933 h 1111160"/>
              <a:gd name="connsiteX20" fmla="*/ 93133 w 973666"/>
              <a:gd name="connsiteY20" fmla="*/ 1049867 h 1111160"/>
              <a:gd name="connsiteX21" fmla="*/ 110066 w 973666"/>
              <a:gd name="connsiteY21" fmla="*/ 1075267 h 1111160"/>
              <a:gd name="connsiteX22" fmla="*/ 135466 w 973666"/>
              <a:gd name="connsiteY22" fmla="*/ 1083733 h 1111160"/>
              <a:gd name="connsiteX23" fmla="*/ 152400 w 973666"/>
              <a:gd name="connsiteY23" fmla="*/ 1100667 h 1111160"/>
              <a:gd name="connsiteX24" fmla="*/ 474133 w 973666"/>
              <a:gd name="connsiteY24" fmla="*/ 1075267 h 1111160"/>
              <a:gd name="connsiteX25" fmla="*/ 524933 w 973666"/>
              <a:gd name="connsiteY25" fmla="*/ 1041400 h 1111160"/>
              <a:gd name="connsiteX26" fmla="*/ 584200 w 973666"/>
              <a:gd name="connsiteY26" fmla="*/ 1024467 h 1111160"/>
              <a:gd name="connsiteX27" fmla="*/ 643466 w 973666"/>
              <a:gd name="connsiteY27" fmla="*/ 990600 h 1111160"/>
              <a:gd name="connsiteX28" fmla="*/ 668866 w 973666"/>
              <a:gd name="connsiteY28" fmla="*/ 982133 h 1111160"/>
              <a:gd name="connsiteX29" fmla="*/ 762000 w 973666"/>
              <a:gd name="connsiteY29" fmla="*/ 905933 h 1111160"/>
              <a:gd name="connsiteX30" fmla="*/ 787400 w 973666"/>
              <a:gd name="connsiteY30" fmla="*/ 880533 h 1111160"/>
              <a:gd name="connsiteX31" fmla="*/ 804333 w 973666"/>
              <a:gd name="connsiteY31" fmla="*/ 846667 h 1111160"/>
              <a:gd name="connsiteX32" fmla="*/ 812800 w 973666"/>
              <a:gd name="connsiteY32" fmla="*/ 812800 h 1111160"/>
              <a:gd name="connsiteX33" fmla="*/ 829733 w 973666"/>
              <a:gd name="connsiteY33" fmla="*/ 762000 h 1111160"/>
              <a:gd name="connsiteX34" fmla="*/ 846666 w 973666"/>
              <a:gd name="connsiteY34" fmla="*/ 702733 h 1111160"/>
              <a:gd name="connsiteX35" fmla="*/ 863600 w 973666"/>
              <a:gd name="connsiteY35" fmla="*/ 685800 h 1111160"/>
              <a:gd name="connsiteX36" fmla="*/ 889000 w 973666"/>
              <a:gd name="connsiteY36" fmla="*/ 609600 h 1111160"/>
              <a:gd name="connsiteX37" fmla="*/ 905933 w 973666"/>
              <a:gd name="connsiteY37" fmla="*/ 558800 h 1111160"/>
              <a:gd name="connsiteX38" fmla="*/ 922866 w 973666"/>
              <a:gd name="connsiteY38" fmla="*/ 508000 h 1111160"/>
              <a:gd name="connsiteX39" fmla="*/ 931333 w 973666"/>
              <a:gd name="connsiteY39" fmla="*/ 482600 h 1111160"/>
              <a:gd name="connsiteX40" fmla="*/ 948266 w 973666"/>
              <a:gd name="connsiteY40" fmla="*/ 457200 h 1111160"/>
              <a:gd name="connsiteX41" fmla="*/ 965200 w 973666"/>
              <a:gd name="connsiteY41" fmla="*/ 389467 h 1111160"/>
              <a:gd name="connsiteX42" fmla="*/ 973666 w 973666"/>
              <a:gd name="connsiteY42" fmla="*/ 355600 h 1111160"/>
              <a:gd name="connsiteX43" fmla="*/ 956733 w 973666"/>
              <a:gd name="connsiteY43" fmla="*/ 84667 h 1111160"/>
              <a:gd name="connsiteX44" fmla="*/ 948266 w 973666"/>
              <a:gd name="connsiteY44" fmla="*/ 42333 h 1111160"/>
              <a:gd name="connsiteX45" fmla="*/ 931333 w 973666"/>
              <a:gd name="connsiteY45" fmla="*/ 16933 h 1111160"/>
              <a:gd name="connsiteX46" fmla="*/ 863600 w 973666"/>
              <a:gd name="connsiteY46" fmla="*/ 0 h 1111160"/>
              <a:gd name="connsiteX47" fmla="*/ 609600 w 973666"/>
              <a:gd name="connsiteY47" fmla="*/ 8467 h 1111160"/>
              <a:gd name="connsiteX48" fmla="*/ 567266 w 973666"/>
              <a:gd name="connsiteY48" fmla="*/ 33867 h 1111160"/>
              <a:gd name="connsiteX49" fmla="*/ 533400 w 973666"/>
              <a:gd name="connsiteY49" fmla="*/ 76200 h 111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73666" h="1111160">
                <a:moveTo>
                  <a:pt x="533400" y="76200"/>
                </a:moveTo>
                <a:lnTo>
                  <a:pt x="533400" y="76200"/>
                </a:lnTo>
                <a:cubicBezTo>
                  <a:pt x="493889" y="98778"/>
                  <a:pt x="451758" y="117289"/>
                  <a:pt x="414866" y="143933"/>
                </a:cubicBezTo>
                <a:cubicBezTo>
                  <a:pt x="308753" y="220570"/>
                  <a:pt x="458491" y="160437"/>
                  <a:pt x="330200" y="203200"/>
                </a:cubicBezTo>
                <a:cubicBezTo>
                  <a:pt x="321733" y="211667"/>
                  <a:pt x="314379" y="221416"/>
                  <a:pt x="304800" y="228600"/>
                </a:cubicBezTo>
                <a:cubicBezTo>
                  <a:pt x="269181" y="255314"/>
                  <a:pt x="266612" y="247296"/>
                  <a:pt x="237066" y="270933"/>
                </a:cubicBezTo>
                <a:cubicBezTo>
                  <a:pt x="214353" y="289104"/>
                  <a:pt x="222758" y="288821"/>
                  <a:pt x="203200" y="313267"/>
                </a:cubicBezTo>
                <a:cubicBezTo>
                  <a:pt x="198213" y="319500"/>
                  <a:pt x="191911" y="324556"/>
                  <a:pt x="186266" y="330200"/>
                </a:cubicBezTo>
                <a:cubicBezTo>
                  <a:pt x="184008" y="339230"/>
                  <a:pt x="162116" y="434159"/>
                  <a:pt x="152400" y="448733"/>
                </a:cubicBezTo>
                <a:lnTo>
                  <a:pt x="135466" y="474133"/>
                </a:lnTo>
                <a:cubicBezTo>
                  <a:pt x="104594" y="566755"/>
                  <a:pt x="153829" y="426468"/>
                  <a:pt x="110066" y="524933"/>
                </a:cubicBezTo>
                <a:cubicBezTo>
                  <a:pt x="102817" y="541244"/>
                  <a:pt x="102316" y="560427"/>
                  <a:pt x="93133" y="575733"/>
                </a:cubicBezTo>
                <a:cubicBezTo>
                  <a:pt x="60473" y="630167"/>
                  <a:pt x="77607" y="604902"/>
                  <a:pt x="42333" y="651933"/>
                </a:cubicBezTo>
                <a:lnTo>
                  <a:pt x="16933" y="728133"/>
                </a:lnTo>
                <a:cubicBezTo>
                  <a:pt x="14111" y="736600"/>
                  <a:pt x="10630" y="744875"/>
                  <a:pt x="8466" y="753533"/>
                </a:cubicBezTo>
                <a:lnTo>
                  <a:pt x="0" y="787400"/>
                </a:lnTo>
                <a:cubicBezTo>
                  <a:pt x="2822" y="832556"/>
                  <a:pt x="2353" y="878038"/>
                  <a:pt x="8466" y="922867"/>
                </a:cubicBezTo>
                <a:cubicBezTo>
                  <a:pt x="10878" y="940553"/>
                  <a:pt x="12779" y="961046"/>
                  <a:pt x="25400" y="973667"/>
                </a:cubicBezTo>
                <a:cubicBezTo>
                  <a:pt x="36689" y="984956"/>
                  <a:pt x="48876" y="995412"/>
                  <a:pt x="59266" y="1007533"/>
                </a:cubicBezTo>
                <a:cubicBezTo>
                  <a:pt x="65888" y="1015259"/>
                  <a:pt x="69843" y="1024987"/>
                  <a:pt x="76200" y="1032933"/>
                </a:cubicBezTo>
                <a:cubicBezTo>
                  <a:pt x="81187" y="1039166"/>
                  <a:pt x="88146" y="1043634"/>
                  <a:pt x="93133" y="1049867"/>
                </a:cubicBezTo>
                <a:cubicBezTo>
                  <a:pt x="99490" y="1057813"/>
                  <a:pt x="102120" y="1068910"/>
                  <a:pt x="110066" y="1075267"/>
                </a:cubicBezTo>
                <a:cubicBezTo>
                  <a:pt x="117035" y="1080842"/>
                  <a:pt x="126999" y="1080911"/>
                  <a:pt x="135466" y="1083733"/>
                </a:cubicBezTo>
                <a:cubicBezTo>
                  <a:pt x="141111" y="1089378"/>
                  <a:pt x="144420" y="1100445"/>
                  <a:pt x="152400" y="1100667"/>
                </a:cubicBezTo>
                <a:cubicBezTo>
                  <a:pt x="280430" y="1104224"/>
                  <a:pt x="377077" y="1133500"/>
                  <a:pt x="474133" y="1075267"/>
                </a:cubicBezTo>
                <a:cubicBezTo>
                  <a:pt x="491584" y="1064796"/>
                  <a:pt x="506455" y="1049928"/>
                  <a:pt x="524933" y="1041400"/>
                </a:cubicBezTo>
                <a:cubicBezTo>
                  <a:pt x="543588" y="1032790"/>
                  <a:pt x="564444" y="1030111"/>
                  <a:pt x="584200" y="1024467"/>
                </a:cubicBezTo>
                <a:cubicBezTo>
                  <a:pt x="609710" y="1007460"/>
                  <a:pt x="613387" y="1003491"/>
                  <a:pt x="643466" y="990600"/>
                </a:cubicBezTo>
                <a:cubicBezTo>
                  <a:pt x="651669" y="987084"/>
                  <a:pt x="661064" y="986467"/>
                  <a:pt x="668866" y="982133"/>
                </a:cubicBezTo>
                <a:cubicBezTo>
                  <a:pt x="719421" y="954047"/>
                  <a:pt x="721798" y="946135"/>
                  <a:pt x="762000" y="905933"/>
                </a:cubicBezTo>
                <a:cubicBezTo>
                  <a:pt x="770467" y="897466"/>
                  <a:pt x="782045" y="891243"/>
                  <a:pt x="787400" y="880533"/>
                </a:cubicBezTo>
                <a:cubicBezTo>
                  <a:pt x="793044" y="869244"/>
                  <a:pt x="799901" y="858485"/>
                  <a:pt x="804333" y="846667"/>
                </a:cubicBezTo>
                <a:cubicBezTo>
                  <a:pt x="808419" y="835771"/>
                  <a:pt x="809456" y="823946"/>
                  <a:pt x="812800" y="812800"/>
                </a:cubicBezTo>
                <a:cubicBezTo>
                  <a:pt x="817929" y="795703"/>
                  <a:pt x="824604" y="779097"/>
                  <a:pt x="829733" y="762000"/>
                </a:cubicBezTo>
                <a:cubicBezTo>
                  <a:pt x="831945" y="754626"/>
                  <a:pt x="840978" y="712213"/>
                  <a:pt x="846666" y="702733"/>
                </a:cubicBezTo>
                <a:cubicBezTo>
                  <a:pt x="850773" y="695888"/>
                  <a:pt x="857955" y="691444"/>
                  <a:pt x="863600" y="685800"/>
                </a:cubicBezTo>
                <a:cubicBezTo>
                  <a:pt x="882665" y="571403"/>
                  <a:pt x="857252" y="681031"/>
                  <a:pt x="889000" y="609600"/>
                </a:cubicBezTo>
                <a:cubicBezTo>
                  <a:pt x="896249" y="593289"/>
                  <a:pt x="900289" y="575733"/>
                  <a:pt x="905933" y="558800"/>
                </a:cubicBezTo>
                <a:lnTo>
                  <a:pt x="922866" y="508000"/>
                </a:lnTo>
                <a:cubicBezTo>
                  <a:pt x="925688" y="499533"/>
                  <a:pt x="926383" y="490026"/>
                  <a:pt x="931333" y="482600"/>
                </a:cubicBezTo>
                <a:cubicBezTo>
                  <a:pt x="936977" y="474133"/>
                  <a:pt x="943715" y="466301"/>
                  <a:pt x="948266" y="457200"/>
                </a:cubicBezTo>
                <a:cubicBezTo>
                  <a:pt x="957344" y="439044"/>
                  <a:pt x="961335" y="406858"/>
                  <a:pt x="965200" y="389467"/>
                </a:cubicBezTo>
                <a:cubicBezTo>
                  <a:pt x="967724" y="378108"/>
                  <a:pt x="970844" y="366889"/>
                  <a:pt x="973666" y="355600"/>
                </a:cubicBezTo>
                <a:cubicBezTo>
                  <a:pt x="967838" y="209896"/>
                  <a:pt x="974216" y="189558"/>
                  <a:pt x="956733" y="84667"/>
                </a:cubicBezTo>
                <a:cubicBezTo>
                  <a:pt x="954367" y="70472"/>
                  <a:pt x="953319" y="55808"/>
                  <a:pt x="948266" y="42333"/>
                </a:cubicBezTo>
                <a:cubicBezTo>
                  <a:pt x="944693" y="32805"/>
                  <a:pt x="940434" y="21484"/>
                  <a:pt x="931333" y="16933"/>
                </a:cubicBezTo>
                <a:cubicBezTo>
                  <a:pt x="910517" y="6525"/>
                  <a:pt x="863600" y="0"/>
                  <a:pt x="863600" y="0"/>
                </a:cubicBezTo>
                <a:cubicBezTo>
                  <a:pt x="778933" y="2822"/>
                  <a:pt x="694159" y="3342"/>
                  <a:pt x="609600" y="8467"/>
                </a:cubicBezTo>
                <a:cubicBezTo>
                  <a:pt x="589649" y="9676"/>
                  <a:pt x="578863" y="19371"/>
                  <a:pt x="567266" y="33867"/>
                </a:cubicBezTo>
                <a:lnTo>
                  <a:pt x="533400" y="7620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cxnSp>
        <p:nvCxnSpPr>
          <p:cNvPr id="83" name="直接连接符 12">
            <a:extLst>
              <a:ext uri="{FF2B5EF4-FFF2-40B4-BE49-F238E27FC236}">
                <a16:creationId xmlns:a16="http://schemas.microsoft.com/office/drawing/2014/main" id="{BE2C9125-F76A-8245-A6BF-41E1837625C8}"/>
              </a:ext>
            </a:extLst>
          </p:cNvPr>
          <p:cNvCxnSpPr>
            <a:cxnSpLocks/>
            <a:stCxn id="49" idx="5"/>
          </p:cNvCxnSpPr>
          <p:nvPr/>
        </p:nvCxnSpPr>
        <p:spPr>
          <a:xfrm>
            <a:off x="6328903" y="2560453"/>
            <a:ext cx="131027" cy="374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12">
            <a:extLst>
              <a:ext uri="{FF2B5EF4-FFF2-40B4-BE49-F238E27FC236}">
                <a16:creationId xmlns:a16="http://schemas.microsoft.com/office/drawing/2014/main" id="{38A034F0-8062-8348-A6FE-A2ABE742B579}"/>
              </a:ext>
            </a:extLst>
          </p:cNvPr>
          <p:cNvCxnSpPr>
            <a:cxnSpLocks/>
            <a:stCxn id="58" idx="4"/>
          </p:cNvCxnSpPr>
          <p:nvPr/>
        </p:nvCxnSpPr>
        <p:spPr>
          <a:xfrm flipH="1">
            <a:off x="6557865" y="2252565"/>
            <a:ext cx="7474" cy="642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12">
            <a:extLst>
              <a:ext uri="{FF2B5EF4-FFF2-40B4-BE49-F238E27FC236}">
                <a16:creationId xmlns:a16="http://schemas.microsoft.com/office/drawing/2014/main" id="{D982F088-AE55-0A4D-A47D-67B1AA130DB6}"/>
              </a:ext>
            </a:extLst>
          </p:cNvPr>
          <p:cNvCxnSpPr>
            <a:cxnSpLocks/>
            <a:stCxn id="56" idx="4"/>
          </p:cNvCxnSpPr>
          <p:nvPr/>
        </p:nvCxnSpPr>
        <p:spPr>
          <a:xfrm flipH="1">
            <a:off x="7788441" y="3051544"/>
            <a:ext cx="93326" cy="679697"/>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接连接符 12">
            <a:extLst>
              <a:ext uri="{FF2B5EF4-FFF2-40B4-BE49-F238E27FC236}">
                <a16:creationId xmlns:a16="http://schemas.microsoft.com/office/drawing/2014/main" id="{4FFDBD34-C08E-D949-AF6F-DAF2C778AEB6}"/>
              </a:ext>
            </a:extLst>
          </p:cNvPr>
          <p:cNvCxnSpPr>
            <a:cxnSpLocks/>
            <a:stCxn id="55" idx="4"/>
          </p:cNvCxnSpPr>
          <p:nvPr/>
        </p:nvCxnSpPr>
        <p:spPr>
          <a:xfrm>
            <a:off x="7653167" y="3341104"/>
            <a:ext cx="80021" cy="390137"/>
          </a:xfrm>
          <a:prstGeom prst="line">
            <a:avLst/>
          </a:prstGeom>
        </p:spPr>
        <p:style>
          <a:lnRef idx="1">
            <a:schemeClr val="accent1"/>
          </a:lnRef>
          <a:fillRef idx="0">
            <a:schemeClr val="accent1"/>
          </a:fillRef>
          <a:effectRef idx="0">
            <a:schemeClr val="accent1"/>
          </a:effectRef>
          <a:fontRef idx="minor">
            <a:schemeClr val="tx1"/>
          </a:fontRef>
        </p:style>
      </p:cxnSp>
      <p:sp>
        <p:nvSpPr>
          <p:cNvPr id="16" name="五角星 15">
            <a:extLst>
              <a:ext uri="{FF2B5EF4-FFF2-40B4-BE49-F238E27FC236}">
                <a16:creationId xmlns:a16="http://schemas.microsoft.com/office/drawing/2014/main" id="{69574DBE-21BE-2D4D-9ADA-AD89D635C022}"/>
              </a:ext>
            </a:extLst>
          </p:cNvPr>
          <p:cNvSpPr/>
          <p:nvPr/>
        </p:nvSpPr>
        <p:spPr>
          <a:xfrm>
            <a:off x="6351145" y="2819870"/>
            <a:ext cx="363904" cy="32785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87" name="五角星 86">
            <a:extLst>
              <a:ext uri="{FF2B5EF4-FFF2-40B4-BE49-F238E27FC236}">
                <a16:creationId xmlns:a16="http://schemas.microsoft.com/office/drawing/2014/main" id="{4151154D-0E93-AB42-9AE3-005235255C7C}"/>
              </a:ext>
            </a:extLst>
          </p:cNvPr>
          <p:cNvSpPr/>
          <p:nvPr/>
        </p:nvSpPr>
        <p:spPr>
          <a:xfrm>
            <a:off x="7587229" y="3567314"/>
            <a:ext cx="363904" cy="32785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91" name="文本框 90">
            <a:extLst>
              <a:ext uri="{FF2B5EF4-FFF2-40B4-BE49-F238E27FC236}">
                <a16:creationId xmlns:a16="http://schemas.microsoft.com/office/drawing/2014/main" id="{B11D11EA-5346-F245-8F90-37F89D345F2B}"/>
              </a:ext>
            </a:extLst>
          </p:cNvPr>
          <p:cNvSpPr txBox="1"/>
          <p:nvPr/>
        </p:nvSpPr>
        <p:spPr>
          <a:xfrm>
            <a:off x="5987396" y="3211902"/>
            <a:ext cx="1074992" cy="300082"/>
          </a:xfrm>
          <a:prstGeom prst="rect">
            <a:avLst/>
          </a:prstGeom>
          <a:noFill/>
        </p:spPr>
        <p:txBody>
          <a:bodyPr wrap="square" rtlCol="0">
            <a:spAutoFit/>
          </a:bodyPr>
          <a:lstStyle/>
          <a:p>
            <a:r>
              <a:rPr kumimoji="1" lang="en-US" altLang="zh-CN" sz="1350" dirty="0"/>
              <a:t>hyper-node</a:t>
            </a:r>
            <a:endParaRPr kumimoji="1" lang="zh-CN" altLang="en-US" sz="1350" dirty="0"/>
          </a:p>
        </p:txBody>
      </p:sp>
      <p:sp>
        <p:nvSpPr>
          <p:cNvPr id="34" name="标题 1">
            <a:extLst>
              <a:ext uri="{FF2B5EF4-FFF2-40B4-BE49-F238E27FC236}">
                <a16:creationId xmlns:a16="http://schemas.microsoft.com/office/drawing/2014/main" id="{3DB6DE10-2EE2-6D42-B2EF-D317BAA6AE03}"/>
              </a:ext>
            </a:extLst>
          </p:cNvPr>
          <p:cNvSpPr txBox="1">
            <a:spLocks/>
          </p:cNvSpPr>
          <p:nvPr/>
        </p:nvSpPr>
        <p:spPr>
          <a:xfrm>
            <a:off x="308061" y="55402"/>
            <a:ext cx="7886700" cy="665559"/>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3000" b="1" dirty="0"/>
              <a:t>Combine</a:t>
            </a:r>
            <a:r>
              <a:rPr lang="zh-CN" altLang="en-US" sz="3000" b="1" dirty="0"/>
              <a:t> </a:t>
            </a:r>
            <a:r>
              <a:rPr lang="en-US" altLang="zh-CN" sz="3000" b="1" dirty="0"/>
              <a:t>A</a:t>
            </a:r>
            <a:r>
              <a:rPr lang="zh-CN" altLang="en-US" sz="3000" b="1" dirty="0"/>
              <a:t>* </a:t>
            </a:r>
            <a:r>
              <a:rPr lang="en-US" altLang="zh-CN" sz="3000" b="1" dirty="0"/>
              <a:t>with</a:t>
            </a:r>
            <a:r>
              <a:rPr lang="zh-CN" altLang="en-US" sz="3000" b="1" dirty="0"/>
              <a:t> </a:t>
            </a:r>
            <a:r>
              <a:rPr lang="en-US" altLang="zh-CN" sz="3000" b="1" dirty="0"/>
              <a:t>learning-based</a:t>
            </a:r>
            <a:r>
              <a:rPr lang="zh-CN" altLang="en-US" sz="3000" b="1" dirty="0"/>
              <a:t> </a:t>
            </a:r>
            <a:r>
              <a:rPr lang="en-US" altLang="zh-CN" sz="3000" b="1" dirty="0"/>
              <a:t>techniques</a:t>
            </a:r>
            <a:endParaRPr lang="zh-CN" altLang="en-US" sz="3000" dirty="0"/>
          </a:p>
        </p:txBody>
      </p:sp>
      <p:cxnSp>
        <p:nvCxnSpPr>
          <p:cNvPr id="35" name="直线连接符 34">
            <a:extLst>
              <a:ext uri="{FF2B5EF4-FFF2-40B4-BE49-F238E27FC236}">
                <a16:creationId xmlns:a16="http://schemas.microsoft.com/office/drawing/2014/main" id="{B896C8FF-4125-044C-BA5D-29E3F19AE7FA}"/>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37" name="矩形 36">
            <a:extLst>
              <a:ext uri="{FF2B5EF4-FFF2-40B4-BE49-F238E27FC236}">
                <a16:creationId xmlns:a16="http://schemas.microsoft.com/office/drawing/2014/main" id="{95F70E15-0B35-D046-9138-D664D3561993}"/>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custDataLst>
      <p:tags r:id="rId1"/>
    </p:custDataLst>
    <p:extLst>
      <p:ext uri="{BB962C8B-B14F-4D97-AF65-F5344CB8AC3E}">
        <p14:creationId xmlns:p14="http://schemas.microsoft.com/office/powerpoint/2010/main" val="21680790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795F878-13D7-6B4F-B8D7-6FED7A143420}"/>
              </a:ext>
            </a:extLst>
          </p:cNvPr>
          <p:cNvSpPr txBox="1"/>
          <p:nvPr/>
        </p:nvSpPr>
        <p:spPr>
          <a:xfrm>
            <a:off x="875225" y="802800"/>
            <a:ext cx="4001300" cy="415498"/>
          </a:xfrm>
          <a:prstGeom prst="rect">
            <a:avLst/>
          </a:prstGeom>
          <a:noFill/>
        </p:spPr>
        <p:txBody>
          <a:bodyPr wrap="square" rtlCol="0">
            <a:spAutoFit/>
          </a:bodyPr>
          <a:lstStyle/>
          <a:p>
            <a:r>
              <a:rPr kumimoji="1" lang="en-US" altLang="zh-CN" sz="2100" dirty="0"/>
              <a:t>Learning</a:t>
            </a:r>
          </a:p>
        </p:txBody>
      </p:sp>
      <p:sp>
        <p:nvSpPr>
          <p:cNvPr id="34" name="文本框 33">
            <a:extLst>
              <a:ext uri="{FF2B5EF4-FFF2-40B4-BE49-F238E27FC236}">
                <a16:creationId xmlns:a16="http://schemas.microsoft.com/office/drawing/2014/main" id="{6D568F3C-974C-AB46-AF55-796254A8711A}"/>
              </a:ext>
            </a:extLst>
          </p:cNvPr>
          <p:cNvSpPr txBox="1"/>
          <p:nvPr/>
        </p:nvSpPr>
        <p:spPr>
          <a:xfrm>
            <a:off x="887360" y="1336796"/>
            <a:ext cx="4520342" cy="2492990"/>
          </a:xfrm>
          <a:prstGeom prst="rect">
            <a:avLst/>
          </a:prstGeom>
          <a:noFill/>
        </p:spPr>
        <p:txBody>
          <a:bodyPr wrap="square" rtlCol="0">
            <a:spAutoFit/>
          </a:bodyPr>
          <a:lstStyle/>
          <a:p>
            <a:pPr marL="214313" indent="-214313">
              <a:buFont typeface="Arial" panose="020B0604020202020204" pitchFamily="34" charset="0"/>
              <a:buChar char="•"/>
            </a:pPr>
            <a:r>
              <a:rPr kumimoji="1" lang="en-US" altLang="zh-CN" sz="2100" dirty="0">
                <a:solidFill>
                  <a:schemeClr val="bg2">
                    <a:lumMod val="10000"/>
                  </a:schemeClr>
                </a:solidFill>
              </a:rPr>
              <a:t>Beam</a:t>
            </a:r>
            <a:r>
              <a:rPr kumimoji="1" lang="zh-CN" altLang="en-US" sz="2100" dirty="0">
                <a:solidFill>
                  <a:schemeClr val="bg2">
                    <a:lumMod val="10000"/>
                  </a:schemeClr>
                </a:solidFill>
              </a:rPr>
              <a:t> </a:t>
            </a:r>
            <a:r>
              <a:rPr kumimoji="1" lang="en-US" altLang="zh-CN" sz="2100" dirty="0">
                <a:solidFill>
                  <a:schemeClr val="bg2">
                    <a:lumMod val="10000"/>
                  </a:schemeClr>
                </a:solidFill>
              </a:rPr>
              <a:t>size</a:t>
            </a:r>
          </a:p>
          <a:p>
            <a:pPr marL="214313" indent="-214313">
              <a:buFont typeface="Arial" panose="020B0604020202020204" pitchFamily="34" charset="0"/>
              <a:buChar char="•"/>
            </a:pPr>
            <a:endParaRPr kumimoji="1" lang="en-US" altLang="zh-CN" sz="2100" dirty="0">
              <a:solidFill>
                <a:schemeClr val="bg2">
                  <a:lumMod val="10000"/>
                </a:schemeClr>
              </a:solidFill>
            </a:endParaRPr>
          </a:p>
          <a:p>
            <a:pPr marL="214313" indent="-214313">
              <a:buFont typeface="Arial" panose="020B0604020202020204" pitchFamily="34" charset="0"/>
              <a:buChar char="•"/>
            </a:pPr>
            <a:endParaRPr kumimoji="1" lang="en-US" altLang="zh-CN" sz="2100" dirty="0">
              <a:solidFill>
                <a:schemeClr val="bg2">
                  <a:lumMod val="10000"/>
                </a:schemeClr>
              </a:solidFill>
            </a:endParaRPr>
          </a:p>
          <a:p>
            <a:pPr marL="557213" lvl="1" indent="-214313">
              <a:buFont typeface="Arial" panose="020B0604020202020204" pitchFamily="34" charset="0"/>
              <a:buChar char="•"/>
            </a:pPr>
            <a:r>
              <a:rPr kumimoji="1" lang="en-US" altLang="zh-CN" dirty="0">
                <a:solidFill>
                  <a:schemeClr val="bg2">
                    <a:lumMod val="10000"/>
                  </a:schemeClr>
                </a:solidFill>
              </a:rPr>
              <a:t>User</a:t>
            </a:r>
            <a:r>
              <a:rPr kumimoji="1" lang="zh-CN" altLang="en-US" dirty="0">
                <a:solidFill>
                  <a:schemeClr val="bg2">
                    <a:lumMod val="10000"/>
                  </a:schemeClr>
                </a:solidFill>
              </a:rPr>
              <a:t> </a:t>
            </a:r>
            <a:r>
              <a:rPr kumimoji="1" lang="en-US" altLang="zh-CN" dirty="0">
                <a:solidFill>
                  <a:schemeClr val="bg2">
                    <a:lumMod val="10000"/>
                  </a:schemeClr>
                </a:solidFill>
              </a:rPr>
              <a:t>settings</a:t>
            </a:r>
          </a:p>
          <a:p>
            <a:pPr marL="900113" lvl="2" indent="-214313">
              <a:buFont typeface="Arial" panose="020B0604020202020204" pitchFamily="34" charset="0"/>
              <a:buChar char="•"/>
            </a:pPr>
            <a:r>
              <a:rPr kumimoji="1" lang="en-US" altLang="zh-CN" dirty="0">
                <a:solidFill>
                  <a:schemeClr val="bg2">
                    <a:lumMod val="10000"/>
                  </a:schemeClr>
                </a:solidFill>
              </a:rPr>
              <a:t>Permissible</a:t>
            </a:r>
            <a:r>
              <a:rPr kumimoji="1" lang="zh-CN" altLang="en-US" dirty="0">
                <a:solidFill>
                  <a:schemeClr val="bg2">
                    <a:lumMod val="10000"/>
                  </a:schemeClr>
                </a:solidFill>
              </a:rPr>
              <a:t> </a:t>
            </a:r>
            <a:r>
              <a:rPr kumimoji="1" lang="en-US" altLang="zh-CN" dirty="0">
                <a:solidFill>
                  <a:schemeClr val="bg2">
                    <a:lumMod val="10000"/>
                  </a:schemeClr>
                </a:solidFill>
              </a:rPr>
              <a:t>error</a:t>
            </a:r>
          </a:p>
          <a:p>
            <a:pPr marL="900113" lvl="2" indent="-214313">
              <a:buFont typeface="Arial" panose="020B0604020202020204" pitchFamily="34" charset="0"/>
              <a:buChar char="•"/>
            </a:pPr>
            <a:r>
              <a:rPr kumimoji="1" lang="en-US" altLang="zh-CN" dirty="0">
                <a:solidFill>
                  <a:schemeClr val="bg2">
                    <a:lumMod val="10000"/>
                  </a:schemeClr>
                </a:solidFill>
              </a:rPr>
              <a:t>running</a:t>
            </a:r>
            <a:r>
              <a:rPr kumimoji="1" lang="zh-CN" altLang="en-US" dirty="0">
                <a:solidFill>
                  <a:schemeClr val="bg2">
                    <a:lumMod val="10000"/>
                  </a:schemeClr>
                </a:solidFill>
              </a:rPr>
              <a:t> </a:t>
            </a:r>
            <a:r>
              <a:rPr kumimoji="1" lang="en-US" altLang="zh-CN" dirty="0">
                <a:solidFill>
                  <a:schemeClr val="bg2">
                    <a:lumMod val="10000"/>
                  </a:schemeClr>
                </a:solidFill>
              </a:rPr>
              <a:t>time</a:t>
            </a:r>
          </a:p>
          <a:p>
            <a:pPr marL="557213" lvl="1" indent="-214313">
              <a:buFont typeface="Arial" panose="020B0604020202020204" pitchFamily="34" charset="0"/>
              <a:buChar char="•"/>
            </a:pPr>
            <a:r>
              <a:rPr kumimoji="1" lang="en-US" altLang="zh-CN" dirty="0">
                <a:solidFill>
                  <a:schemeClr val="bg2">
                    <a:lumMod val="10000"/>
                  </a:schemeClr>
                </a:solidFill>
              </a:rPr>
              <a:t>Sampling</a:t>
            </a:r>
            <a:endParaRPr kumimoji="1" lang="en-US" altLang="zh-CN" sz="2100" dirty="0">
              <a:solidFill>
                <a:schemeClr val="bg2">
                  <a:lumMod val="10000"/>
                </a:schemeClr>
              </a:solidFill>
            </a:endParaRPr>
          </a:p>
          <a:p>
            <a:pPr marL="557213" lvl="1" indent="-214313">
              <a:buFont typeface="Arial" panose="020B0604020202020204" pitchFamily="34" charset="0"/>
              <a:buChar char="•"/>
            </a:pPr>
            <a:endParaRPr kumimoji="1" lang="en-US" altLang="zh-CN" sz="2100" dirty="0">
              <a:solidFill>
                <a:schemeClr val="bg2">
                  <a:lumMod val="10000"/>
                </a:schemeClr>
              </a:solidFill>
            </a:endParaRPr>
          </a:p>
        </p:txBody>
      </p:sp>
      <p:pic>
        <p:nvPicPr>
          <p:cNvPr id="37" name="图片 36">
            <a:extLst>
              <a:ext uri="{FF2B5EF4-FFF2-40B4-BE49-F238E27FC236}">
                <a16:creationId xmlns:a16="http://schemas.microsoft.com/office/drawing/2014/main" id="{C441C161-72E3-2B47-9C1A-2905F437762E}"/>
              </a:ext>
            </a:extLst>
          </p:cNvPr>
          <p:cNvPicPr>
            <a:picLocks noChangeAspect="1"/>
          </p:cNvPicPr>
          <p:nvPr/>
        </p:nvPicPr>
        <p:blipFill>
          <a:blip r:embed="rId4"/>
          <a:stretch>
            <a:fillRect/>
          </a:stretch>
        </p:blipFill>
        <p:spPr>
          <a:xfrm>
            <a:off x="1017913" y="1803902"/>
            <a:ext cx="2601446" cy="366614"/>
          </a:xfrm>
          <a:prstGeom prst="rect">
            <a:avLst/>
          </a:prstGeom>
        </p:spPr>
      </p:pic>
      <p:sp>
        <p:nvSpPr>
          <p:cNvPr id="8" name="标题 1">
            <a:extLst>
              <a:ext uri="{FF2B5EF4-FFF2-40B4-BE49-F238E27FC236}">
                <a16:creationId xmlns:a16="http://schemas.microsoft.com/office/drawing/2014/main" id="{B7CB4C8F-6113-564F-A3B8-C97177BDF128}"/>
              </a:ext>
            </a:extLst>
          </p:cNvPr>
          <p:cNvSpPr txBox="1">
            <a:spLocks/>
          </p:cNvSpPr>
          <p:nvPr/>
        </p:nvSpPr>
        <p:spPr>
          <a:xfrm>
            <a:off x="308061" y="55402"/>
            <a:ext cx="7886700" cy="665559"/>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3000" b="1" dirty="0"/>
              <a:t>Combine</a:t>
            </a:r>
            <a:r>
              <a:rPr lang="zh-CN" altLang="en-US" sz="3000" b="1" dirty="0"/>
              <a:t> </a:t>
            </a:r>
            <a:r>
              <a:rPr lang="en-US" altLang="zh-CN" sz="3000" b="1" dirty="0"/>
              <a:t>A</a:t>
            </a:r>
            <a:r>
              <a:rPr lang="zh-CN" altLang="en-US" sz="3000" b="1" dirty="0"/>
              <a:t>* </a:t>
            </a:r>
            <a:r>
              <a:rPr lang="en-US" altLang="zh-CN" sz="3000" b="1" dirty="0"/>
              <a:t>with</a:t>
            </a:r>
            <a:r>
              <a:rPr lang="zh-CN" altLang="en-US" sz="3000" b="1" dirty="0"/>
              <a:t> </a:t>
            </a:r>
            <a:r>
              <a:rPr lang="en-US" altLang="zh-CN" sz="3000" b="1" dirty="0"/>
              <a:t>learning-based</a:t>
            </a:r>
            <a:r>
              <a:rPr lang="zh-CN" altLang="en-US" sz="3000" b="1" dirty="0"/>
              <a:t> </a:t>
            </a:r>
            <a:r>
              <a:rPr lang="en-US" altLang="zh-CN" sz="3000" b="1" dirty="0"/>
              <a:t>techniques</a:t>
            </a:r>
            <a:endParaRPr lang="zh-CN" altLang="en-US" sz="3000" dirty="0"/>
          </a:p>
        </p:txBody>
      </p:sp>
      <p:cxnSp>
        <p:nvCxnSpPr>
          <p:cNvPr id="10" name="直线连接符 9">
            <a:extLst>
              <a:ext uri="{FF2B5EF4-FFF2-40B4-BE49-F238E27FC236}">
                <a16:creationId xmlns:a16="http://schemas.microsoft.com/office/drawing/2014/main" id="{75C4BED8-4FF4-124F-9A36-3B320074A9BF}"/>
              </a:ext>
            </a:extLst>
          </p:cNvPr>
          <p:cNvCxnSpPr/>
          <p:nvPr/>
        </p:nvCxnSpPr>
        <p:spPr>
          <a:xfrm>
            <a:off x="308062" y="821187"/>
            <a:ext cx="8133159"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754EF989-9B91-8642-B4A4-28E650DD9FF8}"/>
              </a:ext>
            </a:extLst>
          </p:cNvPr>
          <p:cNvSpPr/>
          <p:nvPr/>
        </p:nvSpPr>
        <p:spPr>
          <a:xfrm>
            <a:off x="308061" y="76599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custDataLst>
      <p:tags r:id="rId1"/>
    </p:custDataLst>
    <p:extLst>
      <p:ext uri="{BB962C8B-B14F-4D97-AF65-F5344CB8AC3E}">
        <p14:creationId xmlns:p14="http://schemas.microsoft.com/office/powerpoint/2010/main" val="377874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3|2.5|1.4|1|1.8|1"/>
</p:tagLst>
</file>

<file path=ppt/tags/tag10.xml><?xml version="1.0" encoding="utf-8"?>
<p:tagLst xmlns:a="http://schemas.openxmlformats.org/drawingml/2006/main" xmlns:r="http://schemas.openxmlformats.org/officeDocument/2006/relationships" xmlns:p="http://schemas.openxmlformats.org/presentationml/2006/main">
  <p:tag name="TIMING" val="|3.3|2.5|1.4|1|1.8|1"/>
</p:tagLst>
</file>

<file path=ppt/tags/tag11.xml><?xml version="1.0" encoding="utf-8"?>
<p:tagLst xmlns:a="http://schemas.openxmlformats.org/drawingml/2006/main" xmlns:r="http://schemas.openxmlformats.org/officeDocument/2006/relationships" xmlns:p="http://schemas.openxmlformats.org/presentationml/2006/main">
  <p:tag name="TIMING" val="|3.3|2.5|1.4|1|1.8|1"/>
</p:tagLst>
</file>

<file path=ppt/tags/tag12.xml><?xml version="1.0" encoding="utf-8"?>
<p:tagLst xmlns:a="http://schemas.openxmlformats.org/drawingml/2006/main" xmlns:r="http://schemas.openxmlformats.org/officeDocument/2006/relationships" xmlns:p="http://schemas.openxmlformats.org/presentationml/2006/main">
  <p:tag name="TIMING" val="|3.3|2.5|1.4|1|1.8|1"/>
</p:tagLst>
</file>

<file path=ppt/tags/tag13.xml><?xml version="1.0" encoding="utf-8"?>
<p:tagLst xmlns:a="http://schemas.openxmlformats.org/drawingml/2006/main" xmlns:r="http://schemas.openxmlformats.org/officeDocument/2006/relationships" xmlns:p="http://schemas.openxmlformats.org/presentationml/2006/main">
  <p:tag name="TIMING" val="|3.3|2.5|1.4|1|1.8|1"/>
</p:tagLst>
</file>

<file path=ppt/tags/tag14.xml><?xml version="1.0" encoding="utf-8"?>
<p:tagLst xmlns:a="http://schemas.openxmlformats.org/drawingml/2006/main" xmlns:r="http://schemas.openxmlformats.org/officeDocument/2006/relationships" xmlns:p="http://schemas.openxmlformats.org/presentationml/2006/main">
  <p:tag name="TIMING" val="|3.3|2.5|1.4|1|1.8|1"/>
</p:tagLst>
</file>

<file path=ppt/tags/tag15.xml><?xml version="1.0" encoding="utf-8"?>
<p:tagLst xmlns:a="http://schemas.openxmlformats.org/drawingml/2006/main" xmlns:r="http://schemas.openxmlformats.org/officeDocument/2006/relationships" xmlns:p="http://schemas.openxmlformats.org/presentationml/2006/main">
  <p:tag name="TIMING" val="|3.3|2.5|1.4|1|1.8|1"/>
</p:tagLst>
</file>

<file path=ppt/tags/tag2.xml><?xml version="1.0" encoding="utf-8"?>
<p:tagLst xmlns:a="http://schemas.openxmlformats.org/drawingml/2006/main" xmlns:r="http://schemas.openxmlformats.org/officeDocument/2006/relationships" xmlns:p="http://schemas.openxmlformats.org/presentationml/2006/main">
  <p:tag name="TIMING" val="|3.3|2.5|1.4|1|1.8|1"/>
</p:tagLst>
</file>

<file path=ppt/tags/tag3.xml><?xml version="1.0" encoding="utf-8"?>
<p:tagLst xmlns:a="http://schemas.openxmlformats.org/drawingml/2006/main" xmlns:r="http://schemas.openxmlformats.org/officeDocument/2006/relationships" xmlns:p="http://schemas.openxmlformats.org/presentationml/2006/main">
  <p:tag name="TIMING" val="|3.3|2.5|1.4|1|1.8|1"/>
</p:tagLst>
</file>

<file path=ppt/tags/tag4.xml><?xml version="1.0" encoding="utf-8"?>
<p:tagLst xmlns:a="http://schemas.openxmlformats.org/drawingml/2006/main" xmlns:r="http://schemas.openxmlformats.org/officeDocument/2006/relationships" xmlns:p="http://schemas.openxmlformats.org/presentationml/2006/main">
  <p:tag name="TIMING" val="|3.3|2.5|1.4|1|1.8|1"/>
</p:tagLst>
</file>

<file path=ppt/tags/tag5.xml><?xml version="1.0" encoding="utf-8"?>
<p:tagLst xmlns:a="http://schemas.openxmlformats.org/drawingml/2006/main" xmlns:r="http://schemas.openxmlformats.org/officeDocument/2006/relationships" xmlns:p="http://schemas.openxmlformats.org/presentationml/2006/main">
  <p:tag name="TIMING" val="|3.3|2.5|1.4|1|1.8|1"/>
</p:tagLst>
</file>

<file path=ppt/tags/tag6.xml><?xml version="1.0" encoding="utf-8"?>
<p:tagLst xmlns:a="http://schemas.openxmlformats.org/drawingml/2006/main" xmlns:r="http://schemas.openxmlformats.org/officeDocument/2006/relationships" xmlns:p="http://schemas.openxmlformats.org/presentationml/2006/main">
  <p:tag name="TIMING" val="|3.3|2.5|1.4|1|1.8|1"/>
</p:tagLst>
</file>

<file path=ppt/tags/tag7.xml><?xml version="1.0" encoding="utf-8"?>
<p:tagLst xmlns:a="http://schemas.openxmlformats.org/drawingml/2006/main" xmlns:r="http://schemas.openxmlformats.org/officeDocument/2006/relationships" xmlns:p="http://schemas.openxmlformats.org/presentationml/2006/main">
  <p:tag name="TIMING" val="|3.3|2.5|1.4|1|1.8|1"/>
</p:tagLst>
</file>

<file path=ppt/tags/tag8.xml><?xml version="1.0" encoding="utf-8"?>
<p:tagLst xmlns:a="http://schemas.openxmlformats.org/drawingml/2006/main" xmlns:r="http://schemas.openxmlformats.org/officeDocument/2006/relationships" xmlns:p="http://schemas.openxmlformats.org/presentationml/2006/main">
  <p:tag name="TIMING" val="|3.3|2.5|1.4|1|1.8|1"/>
</p:tagLst>
</file>

<file path=ppt/tags/tag9.xml><?xml version="1.0" encoding="utf-8"?>
<p:tagLst xmlns:a="http://schemas.openxmlformats.org/drawingml/2006/main" xmlns:r="http://schemas.openxmlformats.org/officeDocument/2006/relationships" xmlns:p="http://schemas.openxmlformats.org/presentationml/2006/main">
  <p:tag name="TIMING" val="|3.3|2.5|1.4|1|1.8|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27273</TotalTime>
  <Words>7485</Words>
  <Application>Microsoft Macintosh PowerPoint</Application>
  <PresentationFormat>全屏显示(16:9)</PresentationFormat>
  <Paragraphs>1767</Paragraphs>
  <Slides>102</Slides>
  <Notes>60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102</vt:i4>
      </vt:variant>
    </vt:vector>
  </HeadingPairs>
  <TitlesOfParts>
    <vt:vector size="116" baseType="lpstr">
      <vt:lpstr>等线</vt:lpstr>
      <vt:lpstr>宋体-简</vt:lpstr>
      <vt:lpstr>Heiti SC Medium</vt:lpstr>
      <vt:lpstr>Hiragino Kaku Gothic Std W8</vt:lpstr>
      <vt:lpstr>Apple Chancery</vt:lpstr>
      <vt:lpstr>Arial</vt:lpstr>
      <vt:lpstr>Calibri</vt:lpstr>
      <vt:lpstr>Calibri Light</vt:lpstr>
      <vt:lpstr>Cambria Math</vt:lpstr>
      <vt:lpstr>Times New Roman</vt:lpstr>
      <vt:lpstr>Wingdings</vt:lpstr>
      <vt:lpstr>Office 主题​​</vt:lpstr>
      <vt:lpstr>Equation</vt:lpstr>
      <vt:lpstr>公式</vt:lpstr>
      <vt:lpstr>PowerPoint 演示文稿</vt:lpstr>
      <vt:lpstr>PowerPoint 演示文稿</vt:lpstr>
      <vt:lpstr>Subgraph Match</vt:lpstr>
      <vt:lpstr>Hardness</vt:lpstr>
      <vt:lpstr>Graph Isomorphism</vt:lpstr>
      <vt:lpstr>Hardness</vt:lpstr>
      <vt:lpstr>Applications</vt:lpstr>
      <vt:lpstr>Applications</vt:lpstr>
      <vt:lpstr>Applications</vt:lpstr>
      <vt:lpstr>PowerPoint 演示文稿</vt:lpstr>
      <vt:lpstr>Classical Algorithms</vt:lpstr>
      <vt:lpstr>Ullmann Algorithm</vt:lpstr>
      <vt:lpstr>Ullmann Algorithm</vt:lpstr>
      <vt:lpstr>Ullmann Algorithm</vt:lpstr>
      <vt:lpstr>Ullmann Algorithm</vt:lpstr>
      <vt:lpstr>Ullmann Algorithm</vt:lpstr>
      <vt:lpstr>Some Optimizations</vt:lpstr>
      <vt:lpstr>Ullmann Algorithm</vt:lpstr>
      <vt:lpstr>Ullmann Algorithm</vt:lpstr>
      <vt:lpstr>PowerPoint 演示文稿</vt:lpstr>
      <vt:lpstr>Ullmann Algorithm with Refinement </vt:lpstr>
      <vt:lpstr>Classical Algorithms</vt:lpstr>
      <vt:lpstr>VF2 Algorithm</vt:lpstr>
      <vt:lpstr>VF2 Algorithm</vt:lpstr>
      <vt:lpstr>VF2 Algorithm</vt:lpstr>
      <vt:lpstr>PowerPoint 演示文稿</vt:lpstr>
      <vt:lpstr>PowerPoint 演示文稿</vt:lpstr>
      <vt:lpstr>PowerPoint 演示文稿</vt:lpstr>
      <vt:lpstr>PowerPoint 演示文稿</vt:lpstr>
      <vt:lpstr>Backtracking search-based Methods</vt:lpstr>
      <vt:lpstr>Multi-way Join for Subgraph Match</vt:lpstr>
      <vt:lpstr>Multi-way Join for Subgraph Match</vt:lpstr>
      <vt:lpstr>Multi-way Join for Subgraph Match</vt:lpstr>
      <vt:lpstr>Multi-way Join for Subgraph Match</vt:lpstr>
      <vt:lpstr>Subgraph Isomorphism Algorithms</vt:lpstr>
      <vt:lpstr>GPU Architecture</vt:lpstr>
      <vt:lpstr>GPU Architecture (cont’d)</vt:lpstr>
      <vt:lpstr>Edge-based Join</vt:lpstr>
      <vt:lpstr>Edge-based Join in GPU [9]</vt:lpstr>
      <vt:lpstr>Vertex-based Join</vt:lpstr>
      <vt:lpstr>Our Contributions</vt:lpstr>
      <vt:lpstr>Enconding-based Pruning</vt:lpstr>
      <vt:lpstr>Enconding-based Pruning</vt:lpstr>
      <vt:lpstr>Enconding-based Pruning</vt:lpstr>
      <vt:lpstr>Two primitive operations</vt:lpstr>
      <vt:lpstr>PCSR: A new data structure</vt:lpstr>
      <vt:lpstr>PCSR: A new data structure</vt:lpstr>
      <vt:lpstr>PCSR: A new data structure</vt:lpstr>
      <vt:lpstr>PCSR: A new data structure</vt:lpstr>
      <vt:lpstr>GSI: Parallel Join Algorithm</vt:lpstr>
      <vt:lpstr>GSI: Parallel Join Algorithm</vt:lpstr>
      <vt:lpstr>PowerPoint 演示文稿</vt:lpstr>
      <vt:lpstr>Some Optimizations</vt:lpstr>
      <vt:lpstr>GPU-Friendly Set Operations</vt:lpstr>
      <vt:lpstr>Addressing Skew Degree Distribution </vt:lpstr>
      <vt:lpstr>Duplicate Removal</vt:lpstr>
      <vt:lpstr>PowerPoint 演示文稿</vt:lpstr>
      <vt:lpstr>Maximal Common Subgraph</vt:lpstr>
      <vt:lpstr>Maximal Common Induced Subgraph</vt:lpstr>
      <vt:lpstr>Maximal Common Edge Subgraph</vt:lpstr>
      <vt:lpstr>Finding Maximal Common Induced Subgraph</vt:lpstr>
      <vt:lpstr>Finding Maximal Common Induced Subgraph</vt:lpstr>
      <vt:lpstr>Minimal Edit Distance</vt:lpstr>
      <vt:lpstr>Minimal Edit Distance</vt:lpstr>
      <vt:lpstr>PowerPoint 演示文稿</vt:lpstr>
      <vt:lpstr>Minimal Edit Distance</vt:lpstr>
      <vt:lpstr>PowerPoint 演示文稿</vt:lpstr>
      <vt:lpstr>Minimal Edit Distance</vt:lpstr>
      <vt:lpstr>Minimal Edit Distance</vt:lpstr>
      <vt:lpstr>Estimating h(x)</vt:lpstr>
      <vt:lpstr>Estimating h(x)</vt:lpstr>
      <vt:lpstr>Estimating h(x)</vt:lpstr>
      <vt:lpstr>Estimating h(x)</vt:lpstr>
      <vt:lpstr>Star-based Lower bound [14]</vt:lpstr>
      <vt:lpstr>Star-based Lower bound</vt:lpstr>
      <vt:lpstr>Star-based Lower bound</vt:lpstr>
      <vt:lpstr>Star-based Lower bound</vt:lpstr>
      <vt:lpstr>Star-based Lower bound</vt:lpstr>
      <vt:lpstr>Star-based Lower bound</vt:lpstr>
      <vt:lpstr>Star-based Lower bound</vt:lpstr>
      <vt:lpstr>Star-based Lower bound</vt:lpstr>
      <vt:lpstr>Star-based Lower bound</vt:lpstr>
      <vt:lpstr>Branch-based Lower bound [15]</vt:lpstr>
      <vt:lpstr>Branch-based Lower bound</vt:lpstr>
      <vt:lpstr>Estimating h(x)</vt:lpstr>
      <vt:lpstr>Estimating h(x)</vt:lpstr>
      <vt:lpstr>Disjoint Partition-based lower bound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Happy</dc:creator>
  <cp:lastModifiedBy>zoulei@pku.edu.cn</cp:lastModifiedBy>
  <cp:revision>951</cp:revision>
  <cp:lastPrinted>2020-02-29T17:25:48Z</cp:lastPrinted>
  <dcterms:created xsi:type="dcterms:W3CDTF">2020-02-29T17:25:48Z</dcterms:created>
  <dcterms:modified xsi:type="dcterms:W3CDTF">2021-06-30T05:02:29Z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2052-2.0.0.3163</vt:lpwstr>
  </property>
</Properties>
</file>